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4"/>
  </p:sldMasterIdLst>
  <p:notesMasterIdLst>
    <p:notesMasterId r:id="rId45"/>
  </p:notesMasterIdLst>
  <p:sldIdLst>
    <p:sldId id="340" r:id="rId5"/>
    <p:sldId id="341" r:id="rId6"/>
    <p:sldId id="357" r:id="rId7"/>
    <p:sldId id="431" r:id="rId8"/>
    <p:sldId id="432" r:id="rId9"/>
    <p:sldId id="391" r:id="rId10"/>
    <p:sldId id="392" r:id="rId11"/>
    <p:sldId id="395" r:id="rId12"/>
    <p:sldId id="403" r:id="rId13"/>
    <p:sldId id="418" r:id="rId14"/>
    <p:sldId id="422" r:id="rId15"/>
    <p:sldId id="447" r:id="rId16"/>
    <p:sldId id="390" r:id="rId17"/>
    <p:sldId id="437" r:id="rId18"/>
    <p:sldId id="448" r:id="rId19"/>
    <p:sldId id="383" r:id="rId20"/>
    <p:sldId id="449" r:id="rId21"/>
    <p:sldId id="450" r:id="rId22"/>
    <p:sldId id="451" r:id="rId23"/>
    <p:sldId id="434" r:id="rId24"/>
    <p:sldId id="436" r:id="rId25"/>
    <p:sldId id="428" r:id="rId26"/>
    <p:sldId id="439" r:id="rId27"/>
    <p:sldId id="349" r:id="rId28"/>
    <p:sldId id="444" r:id="rId29"/>
    <p:sldId id="364" r:id="rId30"/>
    <p:sldId id="370" r:id="rId31"/>
    <p:sldId id="346" r:id="rId32"/>
    <p:sldId id="368" r:id="rId33"/>
    <p:sldId id="385" r:id="rId34"/>
    <p:sldId id="386" r:id="rId35"/>
    <p:sldId id="396" r:id="rId36"/>
    <p:sldId id="399" r:id="rId37"/>
    <p:sldId id="408" r:id="rId38"/>
    <p:sldId id="409" r:id="rId39"/>
    <p:sldId id="405" r:id="rId40"/>
    <p:sldId id="441" r:id="rId41"/>
    <p:sldId id="406" r:id="rId42"/>
    <p:sldId id="304" r:id="rId43"/>
    <p:sldId id="387" r:id="rId44"/>
  </p:sldIdLst>
  <p:sldSz cx="9144000" cy="5143500" type="screen16x9"/>
  <p:notesSz cx="6858000" cy="9144000"/>
  <p:embeddedFontLst>
    <p:embeddedFont>
      <p:font typeface="Lato" panose="020F0502020204030203" pitchFamily="34" charset="0"/>
      <p:regular r:id="rId46"/>
      <p:bold r:id="rId47"/>
      <p:italic r:id="rId48"/>
      <p:boldItalic r:id="rId49"/>
    </p:embeddedFont>
    <p:embeddedFont>
      <p:font typeface="Lato Black" panose="020F0502020204030203" pitchFamily="34" charset="0"/>
      <p:bold r:id="rId50"/>
      <p:boldItalic r:id="rId51"/>
    </p:embeddedFont>
    <p:embeddedFont>
      <p:font typeface="Pacifico" panose="00000500000000000000" pitchFamily="2"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88"/>
    <a:srgbClr val="EE6161"/>
    <a:srgbClr val="D6BBEB"/>
    <a:srgbClr val="C48FFF"/>
    <a:srgbClr val="FFFFFF"/>
    <a:srgbClr val="CCCCFF"/>
    <a:srgbClr val="AEDA98"/>
    <a:srgbClr val="434343"/>
    <a:srgbClr val="000000"/>
    <a:srgbClr val="FF9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091CB-5EA0-4F63-9291-3FF9113A2DED}" v="1" dt="2025-04-21T13:40:13.248"/>
    <p1510:client id="{997BCE01-904C-4DE2-8FA2-07B4BF8BCA54}" v="4658" dt="2025-04-16T07:59:17.807"/>
    <p1510:client id="{BFF25E6F-B977-4A45-9EE8-C94A548F1947}" v="2891" dt="2025-04-16T13:15:57.974"/>
  </p1510:revLst>
</p1510:revInfo>
</file>

<file path=ppt/tableStyles.xml><?xml version="1.0" encoding="utf-8"?>
<a:tblStyleLst xmlns:a="http://schemas.openxmlformats.org/drawingml/2006/main" def="{CCC9EF50-B3E7-4134-91C6-1498DF03EE8E}">
  <a:tblStyle styleId="{CCC9EF50-B3E7-4134-91C6-1498DF03EE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252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9">
          <a:extLst>
            <a:ext uri="{FF2B5EF4-FFF2-40B4-BE49-F238E27FC236}">
              <a16:creationId xmlns:a16="http://schemas.microsoft.com/office/drawing/2014/main" id="{BEFE5CE9-A5CE-C7BE-0356-ABCF45A2EC7A}"/>
            </a:ext>
          </a:extLst>
        </p:cNvPr>
        <p:cNvGrpSpPr/>
        <p:nvPr/>
      </p:nvGrpSpPr>
      <p:grpSpPr>
        <a:xfrm>
          <a:off x="0" y="0"/>
          <a:ext cx="0" cy="0"/>
          <a:chOff x="0" y="0"/>
          <a:chExt cx="0" cy="0"/>
        </a:xfrm>
      </p:grpSpPr>
      <p:sp>
        <p:nvSpPr>
          <p:cNvPr id="11430" name="Google Shape;11430;g7746b18ed8_0_93:notes">
            <a:extLst>
              <a:ext uri="{FF2B5EF4-FFF2-40B4-BE49-F238E27FC236}">
                <a16:creationId xmlns:a16="http://schemas.microsoft.com/office/drawing/2014/main" id="{80E76610-1FE8-D7C1-45FC-430EB5D628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1" name="Google Shape;11431;g7746b18ed8_0_93:notes">
            <a:extLst>
              <a:ext uri="{FF2B5EF4-FFF2-40B4-BE49-F238E27FC236}">
                <a16:creationId xmlns:a16="http://schemas.microsoft.com/office/drawing/2014/main" id="{8E5C62B1-8C94-DCA5-B6A1-9A4E6478B8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278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570743FE-624C-391C-6C97-CD6DAD5DEC8A}"/>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DFA5CD67-0664-D05A-C3D3-15EF2CFE2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0E396A84-B1D3-2D3B-8A04-4E1CEAD72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44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CCECA626-0A52-62A2-CB8D-D86EEEA94EBD}"/>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6A4CAF46-E09C-0920-7513-19386A581D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923FEEB6-6877-E73C-1FE4-969221C72A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883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67B34035-7CC4-D0DE-89BC-9A0D0C841447}"/>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E99F532F-577B-878B-AF36-96D0C215E4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E4ABDC43-33D7-C574-176E-81AEE659BB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05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6E01C-13AD-F57B-1A60-9D44422BCF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883E318-0741-7304-72AE-E3F0D383120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23D619F-8C22-8196-7DBA-957B82225F36}"/>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3675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5BFC70AA-3D4C-AB16-5FCF-B9615905D763}"/>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20FF9A95-7616-2D2F-F18A-8C1CAC6FAF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9C87FA33-1025-00E0-E688-CAF5C1C1C5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88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0">
          <a:extLst>
            <a:ext uri="{FF2B5EF4-FFF2-40B4-BE49-F238E27FC236}">
              <a16:creationId xmlns:a16="http://schemas.microsoft.com/office/drawing/2014/main" id="{2A08F103-07FF-CA95-54C8-9B4C2105E360}"/>
            </a:ext>
          </a:extLst>
        </p:cNvPr>
        <p:cNvGrpSpPr/>
        <p:nvPr/>
      </p:nvGrpSpPr>
      <p:grpSpPr>
        <a:xfrm>
          <a:off x="0" y="0"/>
          <a:ext cx="0" cy="0"/>
          <a:chOff x="0" y="0"/>
          <a:chExt cx="0" cy="0"/>
        </a:xfrm>
      </p:grpSpPr>
      <p:sp>
        <p:nvSpPr>
          <p:cNvPr id="8871" name="Google Shape;8871;g7746b18ed8_0_40:notes">
            <a:extLst>
              <a:ext uri="{FF2B5EF4-FFF2-40B4-BE49-F238E27FC236}">
                <a16:creationId xmlns:a16="http://schemas.microsoft.com/office/drawing/2014/main" id="{FD19D97F-C5B7-44BB-19E8-7A2B6FBAC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2" name="Google Shape;8872;g7746b18ed8_0_40:notes">
            <a:extLst>
              <a:ext uri="{FF2B5EF4-FFF2-40B4-BE49-F238E27FC236}">
                <a16:creationId xmlns:a16="http://schemas.microsoft.com/office/drawing/2014/main" id="{D6AA81CA-0D4D-C2FA-E2FA-9109FFD518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516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D2DEDC0C-5D67-459B-46D5-2981286C32CF}"/>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B571F42A-E71C-5E14-5472-15C1F7B07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EAC55E1B-4AD7-6666-4DA4-22EC3CD51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93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0">
          <a:extLst>
            <a:ext uri="{FF2B5EF4-FFF2-40B4-BE49-F238E27FC236}">
              <a16:creationId xmlns:a16="http://schemas.microsoft.com/office/drawing/2014/main" id="{C0C2AF65-82E5-1CE3-8D3B-BD7842EBCCB8}"/>
            </a:ext>
          </a:extLst>
        </p:cNvPr>
        <p:cNvGrpSpPr/>
        <p:nvPr/>
      </p:nvGrpSpPr>
      <p:grpSpPr>
        <a:xfrm>
          <a:off x="0" y="0"/>
          <a:ext cx="0" cy="0"/>
          <a:chOff x="0" y="0"/>
          <a:chExt cx="0" cy="0"/>
        </a:xfrm>
      </p:grpSpPr>
      <p:sp>
        <p:nvSpPr>
          <p:cNvPr id="8871" name="Google Shape;8871;g7746b18ed8_0_40:notes">
            <a:extLst>
              <a:ext uri="{FF2B5EF4-FFF2-40B4-BE49-F238E27FC236}">
                <a16:creationId xmlns:a16="http://schemas.microsoft.com/office/drawing/2014/main" id="{B083AF73-C9AA-E0A2-F31A-4D704C9D0E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2" name="Google Shape;8872;g7746b18ed8_0_40:notes">
            <a:extLst>
              <a:ext uri="{FF2B5EF4-FFF2-40B4-BE49-F238E27FC236}">
                <a16:creationId xmlns:a16="http://schemas.microsoft.com/office/drawing/2014/main" id="{313201FC-51D4-212E-353B-10F321CF9F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97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1">
          <a:extLst>
            <a:ext uri="{FF2B5EF4-FFF2-40B4-BE49-F238E27FC236}">
              <a16:creationId xmlns:a16="http://schemas.microsoft.com/office/drawing/2014/main" id="{1BD2BB96-8C1B-9078-8920-1A74187BE448}"/>
            </a:ext>
          </a:extLst>
        </p:cNvPr>
        <p:cNvGrpSpPr/>
        <p:nvPr/>
      </p:nvGrpSpPr>
      <p:grpSpPr>
        <a:xfrm>
          <a:off x="0" y="0"/>
          <a:ext cx="0" cy="0"/>
          <a:chOff x="0" y="0"/>
          <a:chExt cx="0" cy="0"/>
        </a:xfrm>
      </p:grpSpPr>
      <p:sp>
        <p:nvSpPr>
          <p:cNvPr id="8902" name="Google Shape;8902;gbd90b50828_0_767:notes">
            <a:extLst>
              <a:ext uri="{FF2B5EF4-FFF2-40B4-BE49-F238E27FC236}">
                <a16:creationId xmlns:a16="http://schemas.microsoft.com/office/drawing/2014/main" id="{533D69AA-8E3B-CD0B-7DD8-C27D769202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3" name="Google Shape;8903;gbd90b50828_0_767:notes">
            <a:extLst>
              <a:ext uri="{FF2B5EF4-FFF2-40B4-BE49-F238E27FC236}">
                <a16:creationId xmlns:a16="http://schemas.microsoft.com/office/drawing/2014/main" id="{78BB241F-2BB3-8CAA-E053-1FAE0E9827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22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0336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5">
          <a:extLst>
            <a:ext uri="{FF2B5EF4-FFF2-40B4-BE49-F238E27FC236}">
              <a16:creationId xmlns:a16="http://schemas.microsoft.com/office/drawing/2014/main" id="{FCA14BB1-7DC5-F346-ECA7-4107954D2307}"/>
            </a:ext>
          </a:extLst>
        </p:cNvPr>
        <p:cNvGrpSpPr/>
        <p:nvPr/>
      </p:nvGrpSpPr>
      <p:grpSpPr>
        <a:xfrm>
          <a:off x="0" y="0"/>
          <a:ext cx="0" cy="0"/>
          <a:chOff x="0" y="0"/>
          <a:chExt cx="0" cy="0"/>
        </a:xfrm>
      </p:grpSpPr>
      <p:sp>
        <p:nvSpPr>
          <p:cNvPr id="7116" name="Google Shape;7116;g72927c9756_0_832:notes">
            <a:extLst>
              <a:ext uri="{FF2B5EF4-FFF2-40B4-BE49-F238E27FC236}">
                <a16:creationId xmlns:a16="http://schemas.microsoft.com/office/drawing/2014/main" id="{DF5B5B43-2CCE-46D3-F12E-FF7131A65C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7" name="Google Shape;7117;g72927c9756_0_832:notes">
            <a:extLst>
              <a:ext uri="{FF2B5EF4-FFF2-40B4-BE49-F238E27FC236}">
                <a16:creationId xmlns:a16="http://schemas.microsoft.com/office/drawing/2014/main" id="{DB95CD02-2E27-6F0D-15D9-4FA013FB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933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E4FCA0FC-661D-726D-1833-279D67ABE4EF}"/>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899996C5-6962-3C85-F146-61AD07282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E7EC0436-2F15-20C8-7A25-424B598E1C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39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BAFDA-B077-3670-9D3C-C81B8AB1E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B26206-2A0D-8507-32D3-4C11514A7D3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5CB1936-78EA-5F81-CC6A-5897F32511C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4907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DFB6328E-140F-BF56-9795-811A0E0AF0E5}"/>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5E8BBFF4-629C-ED40-F512-94E253EEAA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2901CCF0-E8C3-C316-7F8D-55382AB910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2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02279848-05C2-D5B0-AA8D-8D85FD0B5ACB}"/>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986F4764-40E6-1654-C9EE-DF8370933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E7A0F130-099D-649D-BE56-A2DD1AF4C8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4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a:extLst>
            <a:ext uri="{FF2B5EF4-FFF2-40B4-BE49-F238E27FC236}">
              <a16:creationId xmlns:a16="http://schemas.microsoft.com/office/drawing/2014/main" id="{4D2C8613-540E-BE51-769B-C016479F7E2B}"/>
            </a:ext>
          </a:extLst>
        </p:cNvPr>
        <p:cNvGrpSpPr/>
        <p:nvPr/>
      </p:nvGrpSpPr>
      <p:grpSpPr>
        <a:xfrm>
          <a:off x="0" y="0"/>
          <a:ext cx="0" cy="0"/>
          <a:chOff x="0" y="0"/>
          <a:chExt cx="0" cy="0"/>
        </a:xfrm>
      </p:grpSpPr>
      <p:sp>
        <p:nvSpPr>
          <p:cNvPr id="7061" name="Google Shape;7061;g79a08306c6_1_404:notes">
            <a:extLst>
              <a:ext uri="{FF2B5EF4-FFF2-40B4-BE49-F238E27FC236}">
                <a16:creationId xmlns:a16="http://schemas.microsoft.com/office/drawing/2014/main" id="{CA28C54C-7F80-0955-9D73-3497FD4AD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9a08306c6_1_404:notes">
            <a:extLst>
              <a:ext uri="{FF2B5EF4-FFF2-40B4-BE49-F238E27FC236}">
                <a16:creationId xmlns:a16="http://schemas.microsoft.com/office/drawing/2014/main" id="{1A9475DB-5ED7-B2AC-20BD-A11E807E32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189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0">
          <a:extLst>
            <a:ext uri="{FF2B5EF4-FFF2-40B4-BE49-F238E27FC236}">
              <a16:creationId xmlns:a16="http://schemas.microsoft.com/office/drawing/2014/main" id="{3193D14B-7CFD-3BED-0C2A-CF6319C682B9}"/>
            </a:ext>
          </a:extLst>
        </p:cNvPr>
        <p:cNvGrpSpPr/>
        <p:nvPr/>
      </p:nvGrpSpPr>
      <p:grpSpPr>
        <a:xfrm>
          <a:off x="0" y="0"/>
          <a:ext cx="0" cy="0"/>
          <a:chOff x="0" y="0"/>
          <a:chExt cx="0" cy="0"/>
        </a:xfrm>
      </p:grpSpPr>
      <p:sp>
        <p:nvSpPr>
          <p:cNvPr id="8871" name="Google Shape;8871;g7746b18ed8_0_40:notes">
            <a:extLst>
              <a:ext uri="{FF2B5EF4-FFF2-40B4-BE49-F238E27FC236}">
                <a16:creationId xmlns:a16="http://schemas.microsoft.com/office/drawing/2014/main" id="{C0D1B71E-F369-50E0-1BC2-F0A1D591E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2" name="Google Shape;8872;g7746b18ed8_0_40:notes">
            <a:extLst>
              <a:ext uri="{FF2B5EF4-FFF2-40B4-BE49-F238E27FC236}">
                <a16:creationId xmlns:a16="http://schemas.microsoft.com/office/drawing/2014/main" id="{566A8B4E-4B42-8A95-3D6C-1401ECE7B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552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B00EDBDD-06BB-DE9A-5397-B47F37C4183D}"/>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4E1823CD-3CAC-159A-818C-FFD9F5C660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482C933E-07C0-24FC-6823-39AF5AF13E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716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2">
          <a:extLst>
            <a:ext uri="{FF2B5EF4-FFF2-40B4-BE49-F238E27FC236}">
              <a16:creationId xmlns:a16="http://schemas.microsoft.com/office/drawing/2014/main" id="{86671A54-8D16-17F1-5916-41D7FC48E940}"/>
            </a:ext>
          </a:extLst>
        </p:cNvPr>
        <p:cNvGrpSpPr/>
        <p:nvPr/>
      </p:nvGrpSpPr>
      <p:grpSpPr>
        <a:xfrm>
          <a:off x="0" y="0"/>
          <a:ext cx="0" cy="0"/>
          <a:chOff x="0" y="0"/>
          <a:chExt cx="0" cy="0"/>
        </a:xfrm>
      </p:grpSpPr>
      <p:sp>
        <p:nvSpPr>
          <p:cNvPr id="9843" name="Google Shape;9843;g7746b18ed8_0_11:notes">
            <a:extLst>
              <a:ext uri="{FF2B5EF4-FFF2-40B4-BE49-F238E27FC236}">
                <a16:creationId xmlns:a16="http://schemas.microsoft.com/office/drawing/2014/main" id="{8E793704-3798-0A1B-C15F-4A68AF531C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4" name="Google Shape;9844;g7746b18ed8_0_11:notes">
            <a:extLst>
              <a:ext uri="{FF2B5EF4-FFF2-40B4-BE49-F238E27FC236}">
                <a16:creationId xmlns:a16="http://schemas.microsoft.com/office/drawing/2014/main" id="{3ADC66B0-4604-40F0-1441-6976C520F4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807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8">
          <a:extLst>
            <a:ext uri="{FF2B5EF4-FFF2-40B4-BE49-F238E27FC236}">
              <a16:creationId xmlns:a16="http://schemas.microsoft.com/office/drawing/2014/main" id="{450D03A1-B632-EE88-A37F-B9FA203E4557}"/>
            </a:ext>
          </a:extLst>
        </p:cNvPr>
        <p:cNvGrpSpPr/>
        <p:nvPr/>
      </p:nvGrpSpPr>
      <p:grpSpPr>
        <a:xfrm>
          <a:off x="0" y="0"/>
          <a:ext cx="0" cy="0"/>
          <a:chOff x="0" y="0"/>
          <a:chExt cx="0" cy="0"/>
        </a:xfrm>
      </p:grpSpPr>
      <p:sp>
        <p:nvSpPr>
          <p:cNvPr id="6119" name="Google Shape;6119;g776b57243a_0_104:notes">
            <a:extLst>
              <a:ext uri="{FF2B5EF4-FFF2-40B4-BE49-F238E27FC236}">
                <a16:creationId xmlns:a16="http://schemas.microsoft.com/office/drawing/2014/main" id="{72A25DDB-8E6A-6164-C435-6D4814C5C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0" name="Google Shape;6120;g776b57243a_0_104:notes">
            <a:extLst>
              <a:ext uri="{FF2B5EF4-FFF2-40B4-BE49-F238E27FC236}">
                <a16:creationId xmlns:a16="http://schemas.microsoft.com/office/drawing/2014/main" id="{4EDBBB33-A174-3D5A-7800-800E0A99D5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768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4"/>
        <p:cNvGrpSpPr/>
        <p:nvPr/>
      </p:nvGrpSpPr>
      <p:grpSpPr>
        <a:xfrm>
          <a:off x="0" y="0"/>
          <a:ext cx="0" cy="0"/>
          <a:chOff x="0" y="0"/>
          <a:chExt cx="0" cy="0"/>
        </a:xfrm>
      </p:grpSpPr>
      <p:sp>
        <p:nvSpPr>
          <p:cNvPr id="10755" name="Google Shape;10755;gbd90b50828_0_1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6" name="Google Shape;10756;gbd90b50828_0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8">
          <a:extLst>
            <a:ext uri="{FF2B5EF4-FFF2-40B4-BE49-F238E27FC236}">
              <a16:creationId xmlns:a16="http://schemas.microsoft.com/office/drawing/2014/main" id="{EB26B0AB-4133-8D89-6D9A-87079D367485}"/>
            </a:ext>
          </a:extLst>
        </p:cNvPr>
        <p:cNvGrpSpPr/>
        <p:nvPr/>
      </p:nvGrpSpPr>
      <p:grpSpPr>
        <a:xfrm>
          <a:off x="0" y="0"/>
          <a:ext cx="0" cy="0"/>
          <a:chOff x="0" y="0"/>
          <a:chExt cx="0" cy="0"/>
        </a:xfrm>
      </p:grpSpPr>
      <p:sp>
        <p:nvSpPr>
          <p:cNvPr id="8759" name="Google Shape;8759;gbd90b50828_0_744:notes">
            <a:extLst>
              <a:ext uri="{FF2B5EF4-FFF2-40B4-BE49-F238E27FC236}">
                <a16:creationId xmlns:a16="http://schemas.microsoft.com/office/drawing/2014/main" id="{0A7C515D-2DD5-16EC-6EE0-1655C71CF2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0" name="Google Shape;8760;gbd90b50828_0_744:notes">
            <a:extLst>
              <a:ext uri="{FF2B5EF4-FFF2-40B4-BE49-F238E27FC236}">
                <a16:creationId xmlns:a16="http://schemas.microsoft.com/office/drawing/2014/main" id="{AF2A6DB3-8E0E-CDE3-E4DF-A00626BADD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740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0">
          <a:extLst>
            <a:ext uri="{FF2B5EF4-FFF2-40B4-BE49-F238E27FC236}">
              <a16:creationId xmlns:a16="http://schemas.microsoft.com/office/drawing/2014/main" id="{BB0CF4AC-19E7-25E8-E36F-DA07E8F1E341}"/>
            </a:ext>
          </a:extLst>
        </p:cNvPr>
        <p:cNvGrpSpPr/>
        <p:nvPr/>
      </p:nvGrpSpPr>
      <p:grpSpPr>
        <a:xfrm>
          <a:off x="0" y="0"/>
          <a:ext cx="0" cy="0"/>
          <a:chOff x="0" y="0"/>
          <a:chExt cx="0" cy="0"/>
        </a:xfrm>
      </p:grpSpPr>
      <p:sp>
        <p:nvSpPr>
          <p:cNvPr id="8871" name="Google Shape;8871;g7746b18ed8_0_40:notes">
            <a:extLst>
              <a:ext uri="{FF2B5EF4-FFF2-40B4-BE49-F238E27FC236}">
                <a16:creationId xmlns:a16="http://schemas.microsoft.com/office/drawing/2014/main" id="{E40F5D50-37B3-C7F3-D4AD-01282C1E74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2" name="Google Shape;8872;g7746b18ed8_0_40:notes">
            <a:extLst>
              <a:ext uri="{FF2B5EF4-FFF2-40B4-BE49-F238E27FC236}">
                <a16:creationId xmlns:a16="http://schemas.microsoft.com/office/drawing/2014/main" id="{A9C530B1-60F9-31E2-7DA2-6934DCC654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90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7">
          <a:extLst>
            <a:ext uri="{FF2B5EF4-FFF2-40B4-BE49-F238E27FC236}">
              <a16:creationId xmlns:a16="http://schemas.microsoft.com/office/drawing/2014/main" id="{DA1E4C3B-27B6-B843-2587-3E6A77233861}"/>
            </a:ext>
          </a:extLst>
        </p:cNvPr>
        <p:cNvGrpSpPr/>
        <p:nvPr/>
      </p:nvGrpSpPr>
      <p:grpSpPr>
        <a:xfrm>
          <a:off x="0" y="0"/>
          <a:ext cx="0" cy="0"/>
          <a:chOff x="0" y="0"/>
          <a:chExt cx="0" cy="0"/>
        </a:xfrm>
      </p:grpSpPr>
      <p:sp>
        <p:nvSpPr>
          <p:cNvPr id="6288" name="Google Shape;6288;g7736e98c03_0_6:notes">
            <a:extLst>
              <a:ext uri="{FF2B5EF4-FFF2-40B4-BE49-F238E27FC236}">
                <a16:creationId xmlns:a16="http://schemas.microsoft.com/office/drawing/2014/main" id="{69AB1B1F-FCE6-417A-EE20-9228A6556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9" name="Google Shape;6289;g7736e98c03_0_6:notes">
            <a:extLst>
              <a:ext uri="{FF2B5EF4-FFF2-40B4-BE49-F238E27FC236}">
                <a16:creationId xmlns:a16="http://schemas.microsoft.com/office/drawing/2014/main" id="{0392E3E3-0F0C-F591-1B9C-AD40E4B224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01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7">
          <a:extLst>
            <a:ext uri="{FF2B5EF4-FFF2-40B4-BE49-F238E27FC236}">
              <a16:creationId xmlns:a16="http://schemas.microsoft.com/office/drawing/2014/main" id="{AFC3E5DA-7C39-2BD3-A737-F4E03C4066E9}"/>
            </a:ext>
          </a:extLst>
        </p:cNvPr>
        <p:cNvGrpSpPr/>
        <p:nvPr/>
      </p:nvGrpSpPr>
      <p:grpSpPr>
        <a:xfrm>
          <a:off x="0" y="0"/>
          <a:ext cx="0" cy="0"/>
          <a:chOff x="0" y="0"/>
          <a:chExt cx="0" cy="0"/>
        </a:xfrm>
      </p:grpSpPr>
      <p:sp>
        <p:nvSpPr>
          <p:cNvPr id="6288" name="Google Shape;6288;g7736e98c03_0_6:notes">
            <a:extLst>
              <a:ext uri="{FF2B5EF4-FFF2-40B4-BE49-F238E27FC236}">
                <a16:creationId xmlns:a16="http://schemas.microsoft.com/office/drawing/2014/main" id="{8592E857-F597-48E8-CED3-340A55B413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9" name="Google Shape;6289;g7736e98c03_0_6:notes">
            <a:extLst>
              <a:ext uri="{FF2B5EF4-FFF2-40B4-BE49-F238E27FC236}">
                <a16:creationId xmlns:a16="http://schemas.microsoft.com/office/drawing/2014/main" id="{E066673A-563E-7BC1-F027-A736ACB9BD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a:t>If we consider also the Experiments for the Data Collection, we get the main blocks that make up the Paper. </a:t>
            </a:r>
          </a:p>
        </p:txBody>
      </p:sp>
    </p:spTree>
    <p:extLst>
      <p:ext uri="{BB962C8B-B14F-4D97-AF65-F5344CB8AC3E}">
        <p14:creationId xmlns:p14="http://schemas.microsoft.com/office/powerpoint/2010/main" val="101589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51A48A4B-F2A1-E158-9D24-CE139886B4A2}"/>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D62996A9-5789-1255-0003-FB35D781BB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786B71CE-2A5C-2FA3-DCB6-1D70383918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54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F488C367-B006-9AB1-DF7F-019894018213}"/>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4E498574-AA26-FCDC-DC95-93F7EEACB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6EC0A4AC-BB66-6806-DE48-5DD78905D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3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98E58304-6EA9-106F-5D68-12A44B15D066}"/>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DAC51463-8F46-B49D-E371-C0D1B24C25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FDACA9B9-0A20-EF03-7AD9-723EB38630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976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a:extLst>
            <a:ext uri="{FF2B5EF4-FFF2-40B4-BE49-F238E27FC236}">
              <a16:creationId xmlns:a16="http://schemas.microsoft.com/office/drawing/2014/main" id="{6DE17519-B2C1-C484-E1EF-8D12DEC32C31}"/>
            </a:ext>
          </a:extLst>
        </p:cNvPr>
        <p:cNvGrpSpPr/>
        <p:nvPr/>
      </p:nvGrpSpPr>
      <p:grpSpPr>
        <a:xfrm>
          <a:off x="0" y="0"/>
          <a:ext cx="0" cy="0"/>
          <a:chOff x="0" y="0"/>
          <a:chExt cx="0" cy="0"/>
        </a:xfrm>
      </p:grpSpPr>
      <p:sp>
        <p:nvSpPr>
          <p:cNvPr id="8297" name="Google Shape;8297;g729188c7f4_0_37:notes">
            <a:extLst>
              <a:ext uri="{FF2B5EF4-FFF2-40B4-BE49-F238E27FC236}">
                <a16:creationId xmlns:a16="http://schemas.microsoft.com/office/drawing/2014/main" id="{A5199488-D8BA-AE77-54F7-68A6278DD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a:extLst>
              <a:ext uri="{FF2B5EF4-FFF2-40B4-BE49-F238E27FC236}">
                <a16:creationId xmlns:a16="http://schemas.microsoft.com/office/drawing/2014/main" id="{0695AC80-A431-99BB-CA73-35259DED48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74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5"/>
        <p:cNvGrpSpPr/>
        <p:nvPr/>
      </p:nvGrpSpPr>
      <p:grpSpPr>
        <a:xfrm>
          <a:off x="0" y="0"/>
          <a:ext cx="0" cy="0"/>
          <a:chOff x="0" y="0"/>
          <a:chExt cx="0" cy="0"/>
        </a:xfrm>
      </p:grpSpPr>
      <p:sp>
        <p:nvSpPr>
          <p:cNvPr id="2386" name="Google Shape;2386;p5"/>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87" name="Google Shape;2387;p5"/>
          <p:cNvSpPr/>
          <p:nvPr/>
        </p:nvSpPr>
        <p:spPr>
          <a:xfrm>
            <a:off x="-980087" y="37401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
          <p:cNvSpPr txBox="1">
            <a:spLocks noGrp="1"/>
          </p:cNvSpPr>
          <p:nvPr>
            <p:ph type="subTitle" idx="1"/>
          </p:nvPr>
        </p:nvSpPr>
        <p:spPr>
          <a:xfrm>
            <a:off x="5834850" y="2054425"/>
            <a:ext cx="2465400" cy="8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2390" name="Google Shape;2390;p5"/>
          <p:cNvSpPr txBox="1">
            <a:spLocks noGrp="1"/>
          </p:cNvSpPr>
          <p:nvPr>
            <p:ph type="subTitle" idx="2"/>
          </p:nvPr>
        </p:nvSpPr>
        <p:spPr>
          <a:xfrm>
            <a:off x="5834850" y="2915544"/>
            <a:ext cx="2465400" cy="8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91" name="Google Shape;2391;p5"/>
          <p:cNvSpPr txBox="1">
            <a:spLocks noGrp="1"/>
          </p:cNvSpPr>
          <p:nvPr>
            <p:ph type="subTitle" idx="3"/>
          </p:nvPr>
        </p:nvSpPr>
        <p:spPr>
          <a:xfrm>
            <a:off x="843750" y="2054425"/>
            <a:ext cx="24654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2392" name="Google Shape;2392;p5"/>
          <p:cNvSpPr txBox="1">
            <a:spLocks noGrp="1"/>
          </p:cNvSpPr>
          <p:nvPr>
            <p:ph type="subTitle" idx="4"/>
          </p:nvPr>
        </p:nvSpPr>
        <p:spPr>
          <a:xfrm>
            <a:off x="843750" y="2915544"/>
            <a:ext cx="24654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troduction">
  <p:cSld name="CUSTOM_7">
    <p:spTree>
      <p:nvGrpSpPr>
        <p:cNvPr id="1" name="Shape 5206"/>
        <p:cNvGrpSpPr/>
        <p:nvPr/>
      </p:nvGrpSpPr>
      <p:grpSpPr>
        <a:xfrm>
          <a:off x="0" y="0"/>
          <a:ext cx="0" cy="0"/>
          <a:chOff x="0" y="0"/>
          <a:chExt cx="0" cy="0"/>
        </a:xfrm>
      </p:grpSpPr>
      <p:sp>
        <p:nvSpPr>
          <p:cNvPr id="5207" name="Google Shape;5207;p32"/>
          <p:cNvSpPr txBox="1">
            <a:spLocks noGrp="1"/>
          </p:cNvSpPr>
          <p:nvPr>
            <p:ph type="title"/>
          </p:nvPr>
        </p:nvSpPr>
        <p:spPr>
          <a:xfrm>
            <a:off x="857700" y="2007000"/>
            <a:ext cx="7428600" cy="143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5208" name="Google Shape;5208;p3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2"/>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2"/>
          <p:cNvSpPr txBox="1">
            <a:spLocks noGrp="1"/>
          </p:cNvSpPr>
          <p:nvPr>
            <p:ph type="subTitle" idx="1"/>
          </p:nvPr>
        </p:nvSpPr>
        <p:spPr>
          <a:xfrm>
            <a:off x="2646000" y="3274625"/>
            <a:ext cx="3852000" cy="8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5257"/>
        <p:cNvGrpSpPr/>
        <p:nvPr/>
      </p:nvGrpSpPr>
      <p:grpSpPr>
        <a:xfrm>
          <a:off x="0" y="0"/>
          <a:ext cx="0" cy="0"/>
          <a:chOff x="0" y="0"/>
          <a:chExt cx="0" cy="0"/>
        </a:xfrm>
      </p:grpSpPr>
      <p:sp>
        <p:nvSpPr>
          <p:cNvPr id="5258" name="Google Shape;5258;p37"/>
          <p:cNvSpPr txBox="1">
            <a:spLocks noGrp="1"/>
          </p:cNvSpPr>
          <p:nvPr>
            <p:ph type="subTitle" idx="1"/>
          </p:nvPr>
        </p:nvSpPr>
        <p:spPr>
          <a:xfrm>
            <a:off x="4885050" y="2125350"/>
            <a:ext cx="33171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59" name="Google Shape;5259;p37"/>
          <p:cNvSpPr/>
          <p:nvPr/>
        </p:nvSpPr>
        <p:spPr>
          <a:xfrm rot="9519968" flipH="1">
            <a:off x="-869049" y="2623623"/>
            <a:ext cx="5020758" cy="3256268"/>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7"/>
          <p:cNvSpPr/>
          <p:nvPr/>
        </p:nvSpPr>
        <p:spPr>
          <a:xfrm rot="6657792">
            <a:off x="7085212" y="-1645109"/>
            <a:ext cx="3712603" cy="2553750"/>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7"/>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CUSTOM_16_1_2">
    <p:bg>
      <p:bgPr>
        <a:solidFill>
          <a:schemeClr val="accent6"/>
        </a:solidFill>
        <a:effectLst/>
      </p:bgPr>
    </p:bg>
    <p:spTree>
      <p:nvGrpSpPr>
        <p:cNvPr id="1" name="Shape 5997"/>
        <p:cNvGrpSpPr/>
        <p:nvPr/>
      </p:nvGrpSpPr>
      <p:grpSpPr>
        <a:xfrm>
          <a:off x="0" y="0"/>
          <a:ext cx="0" cy="0"/>
          <a:chOff x="0" y="0"/>
          <a:chExt cx="0" cy="0"/>
        </a:xfrm>
      </p:grpSpPr>
      <p:sp>
        <p:nvSpPr>
          <p:cNvPr id="5998" name="Google Shape;5998;p43"/>
          <p:cNvSpPr/>
          <p:nvPr/>
        </p:nvSpPr>
        <p:spPr>
          <a:xfrm rot="-10183905">
            <a:off x="5252109" y="774329"/>
            <a:ext cx="6366980" cy="43796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3"/>
          <p:cNvSpPr/>
          <p:nvPr/>
        </p:nvSpPr>
        <p:spPr>
          <a:xfrm rot="-10077096">
            <a:off x="5051738" y="2898882"/>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3"/>
          <p:cNvSpPr/>
          <p:nvPr/>
        </p:nvSpPr>
        <p:spPr>
          <a:xfrm rot="10800000" flipH="1">
            <a:off x="-1139737" y="-1213500"/>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3"/>
          <p:cNvSpPr txBox="1">
            <a:spLocks noGrp="1"/>
          </p:cNvSpPr>
          <p:nvPr>
            <p:ph type="subTitle" idx="1"/>
          </p:nvPr>
        </p:nvSpPr>
        <p:spPr>
          <a:xfrm>
            <a:off x="752475" y="1950700"/>
            <a:ext cx="2850300" cy="22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02" name="Google Shape;6002;p43"/>
          <p:cNvSpPr txBox="1">
            <a:spLocks noGrp="1"/>
          </p:cNvSpPr>
          <p:nvPr>
            <p:ph type="title"/>
          </p:nvPr>
        </p:nvSpPr>
        <p:spPr>
          <a:xfrm>
            <a:off x="713225" y="917450"/>
            <a:ext cx="2850300" cy="493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2">
  <p:cSld name="CUSTOM_16_1_1">
    <p:bg>
      <p:bgPr>
        <a:solidFill>
          <a:schemeClr val="accent6"/>
        </a:solidFill>
        <a:effectLst/>
      </p:bgPr>
    </p:bg>
    <p:spTree>
      <p:nvGrpSpPr>
        <p:cNvPr id="1" name="Shape 6003"/>
        <p:cNvGrpSpPr/>
        <p:nvPr/>
      </p:nvGrpSpPr>
      <p:grpSpPr>
        <a:xfrm>
          <a:off x="0" y="0"/>
          <a:ext cx="0" cy="0"/>
          <a:chOff x="0" y="0"/>
          <a:chExt cx="0" cy="0"/>
        </a:xfrm>
      </p:grpSpPr>
      <p:grpSp>
        <p:nvGrpSpPr>
          <p:cNvPr id="6004" name="Google Shape;6004;p44"/>
          <p:cNvGrpSpPr/>
          <p:nvPr/>
        </p:nvGrpSpPr>
        <p:grpSpPr>
          <a:xfrm rot="2291294">
            <a:off x="5479442" y="218193"/>
            <a:ext cx="2466202" cy="1930024"/>
            <a:chOff x="5037718" y="3139958"/>
            <a:chExt cx="1594731" cy="1247906"/>
          </a:xfrm>
        </p:grpSpPr>
        <p:sp>
          <p:nvSpPr>
            <p:cNvPr id="6005" name="Google Shape;6005;p44"/>
            <p:cNvSpPr/>
            <p:nvPr/>
          </p:nvSpPr>
          <p:spPr>
            <a:xfrm rot="1411354" flipH="1">
              <a:off x="5137925" y="3373892"/>
              <a:ext cx="1334682" cy="780040"/>
            </a:xfrm>
            <a:custGeom>
              <a:avLst/>
              <a:gdLst/>
              <a:ahLst/>
              <a:cxnLst/>
              <a:rect l="l" t="t" r="r" b="b"/>
              <a:pathLst>
                <a:path w="19819" h="11583" extrusionOk="0">
                  <a:moveTo>
                    <a:pt x="4064" y="8658"/>
                  </a:moveTo>
                  <a:cubicBezTo>
                    <a:pt x="4710" y="8658"/>
                    <a:pt x="5934" y="9570"/>
                    <a:pt x="5596" y="9887"/>
                  </a:cubicBezTo>
                  <a:cubicBezTo>
                    <a:pt x="5486" y="9988"/>
                    <a:pt x="5341" y="10031"/>
                    <a:pt x="5180" y="10031"/>
                  </a:cubicBezTo>
                  <a:cubicBezTo>
                    <a:pt x="4460" y="10031"/>
                    <a:pt x="3424" y="9168"/>
                    <a:pt x="3773" y="8768"/>
                  </a:cubicBezTo>
                  <a:cubicBezTo>
                    <a:pt x="3839" y="8691"/>
                    <a:pt x="3941" y="8658"/>
                    <a:pt x="4064" y="8658"/>
                  </a:cubicBezTo>
                  <a:close/>
                  <a:moveTo>
                    <a:pt x="4231" y="1"/>
                  </a:moveTo>
                  <a:cubicBezTo>
                    <a:pt x="3626" y="1"/>
                    <a:pt x="1800" y="1155"/>
                    <a:pt x="906" y="2895"/>
                  </a:cubicBezTo>
                  <a:cubicBezTo>
                    <a:pt x="0" y="4668"/>
                    <a:pt x="1271" y="6190"/>
                    <a:pt x="1271" y="6190"/>
                  </a:cubicBezTo>
                  <a:cubicBezTo>
                    <a:pt x="1321" y="10868"/>
                    <a:pt x="3760" y="11333"/>
                    <a:pt x="5722" y="11559"/>
                  </a:cubicBezTo>
                  <a:cubicBezTo>
                    <a:pt x="5873" y="11575"/>
                    <a:pt x="6023" y="11583"/>
                    <a:pt x="6172" y="11583"/>
                  </a:cubicBezTo>
                  <a:cubicBezTo>
                    <a:pt x="8006" y="11583"/>
                    <a:pt x="9548" y="10437"/>
                    <a:pt x="9583" y="10088"/>
                  </a:cubicBezTo>
                  <a:cubicBezTo>
                    <a:pt x="9633" y="9711"/>
                    <a:pt x="5269" y="7246"/>
                    <a:pt x="6150" y="6730"/>
                  </a:cubicBezTo>
                  <a:cubicBezTo>
                    <a:pt x="6213" y="6695"/>
                    <a:pt x="6291" y="6678"/>
                    <a:pt x="6379" y="6678"/>
                  </a:cubicBezTo>
                  <a:cubicBezTo>
                    <a:pt x="7535" y="6678"/>
                    <a:pt x="10632" y="9502"/>
                    <a:pt x="10878" y="9572"/>
                  </a:cubicBezTo>
                  <a:cubicBezTo>
                    <a:pt x="10886" y="9576"/>
                    <a:pt x="10897" y="9577"/>
                    <a:pt x="10910" y="9577"/>
                  </a:cubicBezTo>
                  <a:cubicBezTo>
                    <a:pt x="11292" y="9577"/>
                    <a:pt x="13470" y="8187"/>
                    <a:pt x="13518" y="7762"/>
                  </a:cubicBezTo>
                  <a:cubicBezTo>
                    <a:pt x="13569" y="7321"/>
                    <a:pt x="10123" y="5347"/>
                    <a:pt x="11469" y="5159"/>
                  </a:cubicBezTo>
                  <a:cubicBezTo>
                    <a:pt x="11529" y="5151"/>
                    <a:pt x="11590" y="5147"/>
                    <a:pt x="11651" y="5147"/>
                  </a:cubicBezTo>
                  <a:cubicBezTo>
                    <a:pt x="12950" y="5147"/>
                    <a:pt x="14244" y="6868"/>
                    <a:pt x="14700" y="7120"/>
                  </a:cubicBezTo>
                  <a:cubicBezTo>
                    <a:pt x="14780" y="7165"/>
                    <a:pt x="14852" y="7184"/>
                    <a:pt x="14921" y="7184"/>
                  </a:cubicBezTo>
                  <a:cubicBezTo>
                    <a:pt x="15253" y="7184"/>
                    <a:pt x="15537" y="6755"/>
                    <a:pt x="16429" y="6755"/>
                  </a:cubicBezTo>
                  <a:cubicBezTo>
                    <a:pt x="16439" y="6755"/>
                    <a:pt x="16450" y="6755"/>
                    <a:pt x="16461" y="6756"/>
                  </a:cubicBezTo>
                  <a:cubicBezTo>
                    <a:pt x="17271" y="6774"/>
                    <a:pt x="18591" y="7200"/>
                    <a:pt x="19268" y="7200"/>
                  </a:cubicBezTo>
                  <a:cubicBezTo>
                    <a:pt x="19505" y="7200"/>
                    <a:pt x="19663" y="7147"/>
                    <a:pt x="19693" y="7007"/>
                  </a:cubicBezTo>
                  <a:cubicBezTo>
                    <a:pt x="19818" y="6466"/>
                    <a:pt x="17215" y="3914"/>
                    <a:pt x="16800" y="3650"/>
                  </a:cubicBezTo>
                  <a:cubicBezTo>
                    <a:pt x="16710" y="3590"/>
                    <a:pt x="16574" y="3570"/>
                    <a:pt x="16416" y="3570"/>
                  </a:cubicBezTo>
                  <a:cubicBezTo>
                    <a:pt x="16099" y="3570"/>
                    <a:pt x="15691" y="3651"/>
                    <a:pt x="15376" y="3651"/>
                  </a:cubicBezTo>
                  <a:cubicBezTo>
                    <a:pt x="15154" y="3651"/>
                    <a:pt x="14979" y="3611"/>
                    <a:pt x="14914" y="3474"/>
                  </a:cubicBezTo>
                  <a:cubicBezTo>
                    <a:pt x="14738" y="3071"/>
                    <a:pt x="16222" y="3222"/>
                    <a:pt x="16247" y="2958"/>
                  </a:cubicBezTo>
                  <a:cubicBezTo>
                    <a:pt x="16285" y="2694"/>
                    <a:pt x="13606" y="1223"/>
                    <a:pt x="13015" y="1160"/>
                  </a:cubicBezTo>
                  <a:cubicBezTo>
                    <a:pt x="13004" y="1158"/>
                    <a:pt x="12991" y="1158"/>
                    <a:pt x="12978" y="1158"/>
                  </a:cubicBezTo>
                  <a:cubicBezTo>
                    <a:pt x="12320" y="1158"/>
                    <a:pt x="9777" y="2903"/>
                    <a:pt x="9223" y="2903"/>
                  </a:cubicBezTo>
                  <a:cubicBezTo>
                    <a:pt x="9202" y="2903"/>
                    <a:pt x="9183" y="2901"/>
                    <a:pt x="9168" y="2895"/>
                  </a:cubicBezTo>
                  <a:cubicBezTo>
                    <a:pt x="8740" y="2732"/>
                    <a:pt x="11582" y="1198"/>
                    <a:pt x="11657" y="1034"/>
                  </a:cubicBezTo>
                  <a:cubicBezTo>
                    <a:pt x="11745" y="883"/>
                    <a:pt x="9884" y="632"/>
                    <a:pt x="8866" y="594"/>
                  </a:cubicBezTo>
                  <a:cubicBezTo>
                    <a:pt x="8863" y="594"/>
                    <a:pt x="8860" y="594"/>
                    <a:pt x="8857" y="594"/>
                  </a:cubicBezTo>
                  <a:cubicBezTo>
                    <a:pt x="7925" y="594"/>
                    <a:pt x="6336" y="2608"/>
                    <a:pt x="5647" y="3235"/>
                  </a:cubicBezTo>
                  <a:cubicBezTo>
                    <a:pt x="5236" y="3615"/>
                    <a:pt x="4803" y="3848"/>
                    <a:pt x="4452" y="3848"/>
                  </a:cubicBezTo>
                  <a:cubicBezTo>
                    <a:pt x="4222" y="3848"/>
                    <a:pt x="4028" y="3748"/>
                    <a:pt x="3899" y="3524"/>
                  </a:cubicBezTo>
                  <a:cubicBezTo>
                    <a:pt x="3521" y="2895"/>
                    <a:pt x="7181" y="820"/>
                    <a:pt x="7218" y="493"/>
                  </a:cubicBezTo>
                  <a:cubicBezTo>
                    <a:pt x="7244" y="154"/>
                    <a:pt x="4829" y="66"/>
                    <a:pt x="4276" y="3"/>
                  </a:cubicBezTo>
                  <a:cubicBezTo>
                    <a:pt x="4262" y="1"/>
                    <a:pt x="4247" y="1"/>
                    <a:pt x="4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4"/>
            <p:cNvSpPr/>
            <p:nvPr/>
          </p:nvSpPr>
          <p:spPr>
            <a:xfrm rot="1411354" flipH="1">
              <a:off x="5258503" y="3436005"/>
              <a:ext cx="1202621" cy="519758"/>
            </a:xfrm>
            <a:custGeom>
              <a:avLst/>
              <a:gdLst/>
              <a:ahLst/>
              <a:cxnLst/>
              <a:rect l="l" t="t" r="r" b="b"/>
              <a:pathLst>
                <a:path w="17858" h="7718" extrusionOk="0">
                  <a:moveTo>
                    <a:pt x="3671" y="0"/>
                  </a:moveTo>
                  <a:cubicBezTo>
                    <a:pt x="3513" y="0"/>
                    <a:pt x="3365" y="12"/>
                    <a:pt x="3245" y="37"/>
                  </a:cubicBezTo>
                  <a:cubicBezTo>
                    <a:pt x="2616" y="162"/>
                    <a:pt x="1673" y="1106"/>
                    <a:pt x="1007" y="2225"/>
                  </a:cubicBezTo>
                  <a:cubicBezTo>
                    <a:pt x="1" y="3922"/>
                    <a:pt x="755" y="4450"/>
                    <a:pt x="1133" y="4941"/>
                  </a:cubicBezTo>
                  <a:cubicBezTo>
                    <a:pt x="1133" y="4941"/>
                    <a:pt x="1636" y="6953"/>
                    <a:pt x="2880" y="7368"/>
                  </a:cubicBezTo>
                  <a:cubicBezTo>
                    <a:pt x="3272" y="7494"/>
                    <a:pt x="3641" y="7546"/>
                    <a:pt x="3957" y="7546"/>
                  </a:cubicBezTo>
                  <a:cubicBezTo>
                    <a:pt x="4645" y="7546"/>
                    <a:pt x="5081" y="7299"/>
                    <a:pt x="4943" y="7041"/>
                  </a:cubicBezTo>
                  <a:cubicBezTo>
                    <a:pt x="4729" y="6676"/>
                    <a:pt x="4980" y="5381"/>
                    <a:pt x="5597" y="5180"/>
                  </a:cubicBezTo>
                  <a:cubicBezTo>
                    <a:pt x="5622" y="5172"/>
                    <a:pt x="5650" y="5168"/>
                    <a:pt x="5681" y="5168"/>
                  </a:cubicBezTo>
                  <a:cubicBezTo>
                    <a:pt x="6419" y="5168"/>
                    <a:pt x="8703" y="7392"/>
                    <a:pt x="9608" y="7670"/>
                  </a:cubicBezTo>
                  <a:cubicBezTo>
                    <a:pt x="9720" y="7702"/>
                    <a:pt x="9827" y="7717"/>
                    <a:pt x="9928" y="7717"/>
                  </a:cubicBezTo>
                  <a:cubicBezTo>
                    <a:pt x="10680" y="7717"/>
                    <a:pt x="11130" y="6896"/>
                    <a:pt x="11130" y="6475"/>
                  </a:cubicBezTo>
                  <a:cubicBezTo>
                    <a:pt x="11130" y="5985"/>
                    <a:pt x="9030" y="4815"/>
                    <a:pt x="8740" y="4287"/>
                  </a:cubicBezTo>
                  <a:cubicBezTo>
                    <a:pt x="8439" y="3746"/>
                    <a:pt x="9558" y="3671"/>
                    <a:pt x="11255" y="3671"/>
                  </a:cubicBezTo>
                  <a:cubicBezTo>
                    <a:pt x="12953" y="3671"/>
                    <a:pt x="13368" y="4124"/>
                    <a:pt x="13569" y="4589"/>
                  </a:cubicBezTo>
                  <a:cubicBezTo>
                    <a:pt x="13748" y="4981"/>
                    <a:pt x="14207" y="5903"/>
                    <a:pt x="14741" y="5903"/>
                  </a:cubicBezTo>
                  <a:cubicBezTo>
                    <a:pt x="14806" y="5903"/>
                    <a:pt x="14873" y="5889"/>
                    <a:pt x="14940" y="5859"/>
                  </a:cubicBezTo>
                  <a:cubicBezTo>
                    <a:pt x="15048" y="5807"/>
                    <a:pt x="15206" y="5787"/>
                    <a:pt x="15394" y="5787"/>
                  </a:cubicBezTo>
                  <a:cubicBezTo>
                    <a:pt x="16071" y="5787"/>
                    <a:pt x="17128" y="6051"/>
                    <a:pt x="17574" y="6051"/>
                  </a:cubicBezTo>
                  <a:cubicBezTo>
                    <a:pt x="17693" y="6051"/>
                    <a:pt x="17769" y="6032"/>
                    <a:pt x="17782" y="5985"/>
                  </a:cubicBezTo>
                  <a:cubicBezTo>
                    <a:pt x="17857" y="5695"/>
                    <a:pt x="17077" y="4614"/>
                    <a:pt x="16537" y="3998"/>
                  </a:cubicBezTo>
                  <a:cubicBezTo>
                    <a:pt x="16261" y="3690"/>
                    <a:pt x="15859" y="3605"/>
                    <a:pt x="15458" y="3605"/>
                  </a:cubicBezTo>
                  <a:cubicBezTo>
                    <a:pt x="15073" y="3605"/>
                    <a:pt x="14689" y="3684"/>
                    <a:pt x="14424" y="3721"/>
                  </a:cubicBezTo>
                  <a:cubicBezTo>
                    <a:pt x="14401" y="3724"/>
                    <a:pt x="14378" y="3726"/>
                    <a:pt x="14355" y="3726"/>
                  </a:cubicBezTo>
                  <a:cubicBezTo>
                    <a:pt x="13847" y="3726"/>
                    <a:pt x="13318" y="2963"/>
                    <a:pt x="13318" y="2602"/>
                  </a:cubicBezTo>
                  <a:cubicBezTo>
                    <a:pt x="13318" y="2237"/>
                    <a:pt x="12198" y="1609"/>
                    <a:pt x="11331" y="1533"/>
                  </a:cubicBezTo>
                  <a:cubicBezTo>
                    <a:pt x="11306" y="1531"/>
                    <a:pt x="11282" y="1530"/>
                    <a:pt x="11258" y="1530"/>
                  </a:cubicBezTo>
                  <a:cubicBezTo>
                    <a:pt x="10444" y="1530"/>
                    <a:pt x="9915" y="2731"/>
                    <a:pt x="9231" y="2853"/>
                  </a:cubicBezTo>
                  <a:cubicBezTo>
                    <a:pt x="8948" y="2904"/>
                    <a:pt x="8683" y="2952"/>
                    <a:pt x="8471" y="2952"/>
                  </a:cubicBezTo>
                  <a:cubicBezTo>
                    <a:pt x="8155" y="2952"/>
                    <a:pt x="7956" y="2845"/>
                    <a:pt x="7986" y="2476"/>
                  </a:cubicBezTo>
                  <a:cubicBezTo>
                    <a:pt x="8036" y="1860"/>
                    <a:pt x="8690" y="502"/>
                    <a:pt x="8036" y="502"/>
                  </a:cubicBezTo>
                  <a:cubicBezTo>
                    <a:pt x="7370" y="502"/>
                    <a:pt x="6753" y="1609"/>
                    <a:pt x="6250" y="2426"/>
                  </a:cubicBezTo>
                  <a:cubicBezTo>
                    <a:pt x="5916" y="3000"/>
                    <a:pt x="5127" y="3609"/>
                    <a:pt x="4157" y="3609"/>
                  </a:cubicBezTo>
                  <a:cubicBezTo>
                    <a:pt x="3703" y="3609"/>
                    <a:pt x="3210" y="3475"/>
                    <a:pt x="2704" y="3143"/>
                  </a:cubicBezTo>
                  <a:cubicBezTo>
                    <a:pt x="1711" y="2476"/>
                    <a:pt x="4767" y="779"/>
                    <a:pt x="4968" y="452"/>
                  </a:cubicBezTo>
                  <a:cubicBezTo>
                    <a:pt x="5129" y="190"/>
                    <a:pt x="4313" y="0"/>
                    <a:pt x="367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4"/>
            <p:cNvSpPr/>
            <p:nvPr/>
          </p:nvSpPr>
          <p:spPr>
            <a:xfrm rot="1411354" flipH="1">
              <a:off x="5292482" y="3689456"/>
              <a:ext cx="1322829" cy="361298"/>
            </a:xfrm>
            <a:custGeom>
              <a:avLst/>
              <a:gdLst/>
              <a:ahLst/>
              <a:cxnLst/>
              <a:rect l="l" t="t" r="r" b="b"/>
              <a:pathLst>
                <a:path w="19643" h="5365" extrusionOk="0">
                  <a:moveTo>
                    <a:pt x="12210" y="1"/>
                  </a:moveTo>
                  <a:cubicBezTo>
                    <a:pt x="11883" y="1"/>
                    <a:pt x="11569" y="39"/>
                    <a:pt x="11242" y="51"/>
                  </a:cubicBezTo>
                  <a:cubicBezTo>
                    <a:pt x="11079" y="51"/>
                    <a:pt x="10903" y="76"/>
                    <a:pt x="10752" y="101"/>
                  </a:cubicBezTo>
                  <a:cubicBezTo>
                    <a:pt x="10588" y="127"/>
                    <a:pt x="10425" y="139"/>
                    <a:pt x="10261" y="164"/>
                  </a:cubicBezTo>
                  <a:cubicBezTo>
                    <a:pt x="10186" y="177"/>
                    <a:pt x="10110" y="177"/>
                    <a:pt x="10010" y="189"/>
                  </a:cubicBezTo>
                  <a:lnTo>
                    <a:pt x="9771" y="240"/>
                  </a:lnTo>
                  <a:lnTo>
                    <a:pt x="9293" y="328"/>
                  </a:lnTo>
                  <a:lnTo>
                    <a:pt x="8803" y="428"/>
                  </a:lnTo>
                  <a:cubicBezTo>
                    <a:pt x="8627" y="479"/>
                    <a:pt x="8476" y="516"/>
                    <a:pt x="8312" y="554"/>
                  </a:cubicBezTo>
                  <a:cubicBezTo>
                    <a:pt x="8149" y="604"/>
                    <a:pt x="7985" y="630"/>
                    <a:pt x="7834" y="680"/>
                  </a:cubicBezTo>
                  <a:lnTo>
                    <a:pt x="7595" y="743"/>
                  </a:lnTo>
                  <a:lnTo>
                    <a:pt x="7357" y="818"/>
                  </a:lnTo>
                  <a:cubicBezTo>
                    <a:pt x="7042" y="919"/>
                    <a:pt x="6728" y="994"/>
                    <a:pt x="6426" y="1107"/>
                  </a:cubicBezTo>
                  <a:cubicBezTo>
                    <a:pt x="6137" y="1221"/>
                    <a:pt x="5835" y="1321"/>
                    <a:pt x="5546" y="1434"/>
                  </a:cubicBezTo>
                  <a:cubicBezTo>
                    <a:pt x="5269" y="1560"/>
                    <a:pt x="4980" y="1673"/>
                    <a:pt x="4716" y="1799"/>
                  </a:cubicBezTo>
                  <a:cubicBezTo>
                    <a:pt x="4452" y="1925"/>
                    <a:pt x="4188" y="2063"/>
                    <a:pt x="3936" y="2189"/>
                  </a:cubicBezTo>
                  <a:cubicBezTo>
                    <a:pt x="3433" y="2453"/>
                    <a:pt x="2955" y="2742"/>
                    <a:pt x="2553" y="3006"/>
                  </a:cubicBezTo>
                  <a:cubicBezTo>
                    <a:pt x="1710" y="3534"/>
                    <a:pt x="1082" y="4088"/>
                    <a:pt x="667" y="4477"/>
                  </a:cubicBezTo>
                  <a:cubicBezTo>
                    <a:pt x="440" y="4691"/>
                    <a:pt x="302" y="4867"/>
                    <a:pt x="189" y="4968"/>
                  </a:cubicBezTo>
                  <a:cubicBezTo>
                    <a:pt x="139" y="5031"/>
                    <a:pt x="113" y="5081"/>
                    <a:pt x="76" y="5106"/>
                  </a:cubicBezTo>
                  <a:lnTo>
                    <a:pt x="38" y="5156"/>
                  </a:lnTo>
                  <a:cubicBezTo>
                    <a:pt x="0" y="5207"/>
                    <a:pt x="0" y="5282"/>
                    <a:pt x="51" y="5333"/>
                  </a:cubicBezTo>
                  <a:cubicBezTo>
                    <a:pt x="73" y="5355"/>
                    <a:pt x="99" y="5365"/>
                    <a:pt x="127" y="5365"/>
                  </a:cubicBezTo>
                  <a:cubicBezTo>
                    <a:pt x="162" y="5365"/>
                    <a:pt x="198" y="5348"/>
                    <a:pt x="227" y="5320"/>
                  </a:cubicBezTo>
                  <a:cubicBezTo>
                    <a:pt x="227" y="5320"/>
                    <a:pt x="227" y="5295"/>
                    <a:pt x="252" y="5270"/>
                  </a:cubicBezTo>
                  <a:cubicBezTo>
                    <a:pt x="264" y="5232"/>
                    <a:pt x="315" y="5194"/>
                    <a:pt x="365" y="5144"/>
                  </a:cubicBezTo>
                  <a:cubicBezTo>
                    <a:pt x="453" y="5043"/>
                    <a:pt x="629" y="4892"/>
                    <a:pt x="830" y="4704"/>
                  </a:cubicBezTo>
                  <a:cubicBezTo>
                    <a:pt x="1044" y="4515"/>
                    <a:pt x="1308" y="4289"/>
                    <a:pt x="1622" y="4062"/>
                  </a:cubicBezTo>
                  <a:cubicBezTo>
                    <a:pt x="1937" y="3824"/>
                    <a:pt x="2301" y="3572"/>
                    <a:pt x="2704" y="3321"/>
                  </a:cubicBezTo>
                  <a:cubicBezTo>
                    <a:pt x="3119" y="3069"/>
                    <a:pt x="3571" y="2818"/>
                    <a:pt x="4074" y="2566"/>
                  </a:cubicBezTo>
                  <a:cubicBezTo>
                    <a:pt x="4326" y="2453"/>
                    <a:pt x="4577" y="2315"/>
                    <a:pt x="4842" y="2201"/>
                  </a:cubicBezTo>
                  <a:cubicBezTo>
                    <a:pt x="5106" y="2088"/>
                    <a:pt x="5382" y="1962"/>
                    <a:pt x="5659" y="1862"/>
                  </a:cubicBezTo>
                  <a:cubicBezTo>
                    <a:pt x="5948" y="1749"/>
                    <a:pt x="6225" y="1648"/>
                    <a:pt x="6527" y="1547"/>
                  </a:cubicBezTo>
                  <a:cubicBezTo>
                    <a:pt x="6803" y="1434"/>
                    <a:pt x="7118" y="1359"/>
                    <a:pt x="7419" y="1258"/>
                  </a:cubicBezTo>
                  <a:lnTo>
                    <a:pt x="7658" y="1195"/>
                  </a:lnTo>
                  <a:lnTo>
                    <a:pt x="7897" y="1133"/>
                  </a:lnTo>
                  <a:cubicBezTo>
                    <a:pt x="8048" y="1107"/>
                    <a:pt x="8212" y="1057"/>
                    <a:pt x="8362" y="1019"/>
                  </a:cubicBezTo>
                  <a:lnTo>
                    <a:pt x="8840" y="919"/>
                  </a:lnTo>
                  <a:lnTo>
                    <a:pt x="9318" y="831"/>
                  </a:lnTo>
                  <a:lnTo>
                    <a:pt x="9809" y="743"/>
                  </a:lnTo>
                  <a:lnTo>
                    <a:pt x="10048" y="692"/>
                  </a:lnTo>
                  <a:cubicBezTo>
                    <a:pt x="10110" y="680"/>
                    <a:pt x="10198" y="680"/>
                    <a:pt x="10286" y="667"/>
                  </a:cubicBezTo>
                  <a:cubicBezTo>
                    <a:pt x="10437" y="655"/>
                    <a:pt x="10601" y="617"/>
                    <a:pt x="10752" y="604"/>
                  </a:cubicBezTo>
                  <a:cubicBezTo>
                    <a:pt x="10915" y="579"/>
                    <a:pt x="11066" y="554"/>
                    <a:pt x="11230" y="554"/>
                  </a:cubicBezTo>
                  <a:cubicBezTo>
                    <a:pt x="11544" y="542"/>
                    <a:pt x="11858" y="504"/>
                    <a:pt x="12173" y="504"/>
                  </a:cubicBezTo>
                  <a:cubicBezTo>
                    <a:pt x="12365" y="504"/>
                    <a:pt x="12569" y="498"/>
                    <a:pt x="12773" y="498"/>
                  </a:cubicBezTo>
                  <a:cubicBezTo>
                    <a:pt x="12875" y="498"/>
                    <a:pt x="12977" y="500"/>
                    <a:pt x="13078" y="504"/>
                  </a:cubicBezTo>
                  <a:cubicBezTo>
                    <a:pt x="13682" y="516"/>
                    <a:pt x="14260" y="567"/>
                    <a:pt x="14813" y="642"/>
                  </a:cubicBezTo>
                  <a:cubicBezTo>
                    <a:pt x="15354" y="730"/>
                    <a:pt x="15882" y="818"/>
                    <a:pt x="16347" y="931"/>
                  </a:cubicBezTo>
                  <a:cubicBezTo>
                    <a:pt x="16586" y="982"/>
                    <a:pt x="16825" y="1045"/>
                    <a:pt x="17027" y="1107"/>
                  </a:cubicBezTo>
                  <a:cubicBezTo>
                    <a:pt x="17140" y="1120"/>
                    <a:pt x="17240" y="1145"/>
                    <a:pt x="17341" y="1183"/>
                  </a:cubicBezTo>
                  <a:lnTo>
                    <a:pt x="17618" y="1283"/>
                  </a:lnTo>
                  <a:cubicBezTo>
                    <a:pt x="17995" y="1409"/>
                    <a:pt x="18309" y="1510"/>
                    <a:pt x="18586" y="1623"/>
                  </a:cubicBezTo>
                  <a:cubicBezTo>
                    <a:pt x="18837" y="1724"/>
                    <a:pt x="19039" y="1812"/>
                    <a:pt x="19177" y="1874"/>
                  </a:cubicBezTo>
                  <a:cubicBezTo>
                    <a:pt x="19303" y="1937"/>
                    <a:pt x="19378" y="1975"/>
                    <a:pt x="19378" y="1975"/>
                  </a:cubicBezTo>
                  <a:cubicBezTo>
                    <a:pt x="19390" y="1981"/>
                    <a:pt x="19404" y="1984"/>
                    <a:pt x="19419" y="1984"/>
                  </a:cubicBezTo>
                  <a:cubicBezTo>
                    <a:pt x="19467" y="1984"/>
                    <a:pt x="19531" y="1954"/>
                    <a:pt x="19617" y="1887"/>
                  </a:cubicBezTo>
                  <a:cubicBezTo>
                    <a:pt x="19642" y="1824"/>
                    <a:pt x="19630" y="1749"/>
                    <a:pt x="19567" y="1711"/>
                  </a:cubicBezTo>
                  <a:cubicBezTo>
                    <a:pt x="19567" y="1711"/>
                    <a:pt x="19504" y="1686"/>
                    <a:pt x="19365" y="1610"/>
                  </a:cubicBezTo>
                  <a:cubicBezTo>
                    <a:pt x="19240" y="1522"/>
                    <a:pt x="19039" y="1422"/>
                    <a:pt x="18762" y="1309"/>
                  </a:cubicBezTo>
                  <a:cubicBezTo>
                    <a:pt x="18498" y="1183"/>
                    <a:pt x="18171" y="1057"/>
                    <a:pt x="17794" y="919"/>
                  </a:cubicBezTo>
                  <a:cubicBezTo>
                    <a:pt x="17693" y="881"/>
                    <a:pt x="17592" y="831"/>
                    <a:pt x="17492" y="806"/>
                  </a:cubicBezTo>
                  <a:cubicBezTo>
                    <a:pt x="17404" y="768"/>
                    <a:pt x="17291" y="743"/>
                    <a:pt x="17177" y="705"/>
                  </a:cubicBezTo>
                  <a:cubicBezTo>
                    <a:pt x="16976" y="642"/>
                    <a:pt x="16737" y="579"/>
                    <a:pt x="16498" y="516"/>
                  </a:cubicBezTo>
                  <a:cubicBezTo>
                    <a:pt x="16021" y="391"/>
                    <a:pt x="15492" y="290"/>
                    <a:pt x="14927" y="189"/>
                  </a:cubicBezTo>
                  <a:cubicBezTo>
                    <a:pt x="14876" y="189"/>
                    <a:pt x="14801" y="177"/>
                    <a:pt x="14725" y="164"/>
                  </a:cubicBezTo>
                  <a:cubicBezTo>
                    <a:pt x="14650" y="139"/>
                    <a:pt x="14587" y="139"/>
                    <a:pt x="14512" y="127"/>
                  </a:cubicBezTo>
                  <a:cubicBezTo>
                    <a:pt x="14361" y="114"/>
                    <a:pt x="14210" y="101"/>
                    <a:pt x="14071" y="76"/>
                  </a:cubicBezTo>
                  <a:cubicBezTo>
                    <a:pt x="13908" y="64"/>
                    <a:pt x="13770" y="64"/>
                    <a:pt x="13606" y="51"/>
                  </a:cubicBezTo>
                  <a:cubicBezTo>
                    <a:pt x="13468" y="39"/>
                    <a:pt x="13317" y="39"/>
                    <a:pt x="13153" y="13"/>
                  </a:cubicBezTo>
                  <a:cubicBezTo>
                    <a:pt x="12839" y="1"/>
                    <a:pt x="12525" y="1"/>
                    <a:pt x="12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4"/>
            <p:cNvSpPr/>
            <p:nvPr/>
          </p:nvSpPr>
          <p:spPr>
            <a:xfrm rot="1411354" flipH="1">
              <a:off x="5877724" y="3500076"/>
              <a:ext cx="225332" cy="228699"/>
            </a:xfrm>
            <a:custGeom>
              <a:avLst/>
              <a:gdLst/>
              <a:ahLst/>
              <a:cxnLst/>
              <a:rect l="l" t="t" r="r" b="b"/>
              <a:pathLst>
                <a:path w="3346" h="3396" extrusionOk="0">
                  <a:moveTo>
                    <a:pt x="3221" y="1"/>
                  </a:moveTo>
                  <a:cubicBezTo>
                    <a:pt x="3203" y="1"/>
                    <a:pt x="3185" y="4"/>
                    <a:pt x="3169" y="10"/>
                  </a:cubicBezTo>
                  <a:cubicBezTo>
                    <a:pt x="3169" y="10"/>
                    <a:pt x="2905" y="123"/>
                    <a:pt x="2540" y="362"/>
                  </a:cubicBezTo>
                  <a:cubicBezTo>
                    <a:pt x="2352" y="475"/>
                    <a:pt x="2151" y="614"/>
                    <a:pt x="1949" y="790"/>
                  </a:cubicBezTo>
                  <a:cubicBezTo>
                    <a:pt x="1836" y="865"/>
                    <a:pt x="1748" y="953"/>
                    <a:pt x="1635" y="1054"/>
                  </a:cubicBezTo>
                  <a:cubicBezTo>
                    <a:pt x="1522" y="1167"/>
                    <a:pt x="1409" y="1243"/>
                    <a:pt x="1321" y="1356"/>
                  </a:cubicBezTo>
                  <a:cubicBezTo>
                    <a:pt x="1119" y="1557"/>
                    <a:pt x="906" y="1758"/>
                    <a:pt x="755" y="1984"/>
                  </a:cubicBezTo>
                  <a:cubicBezTo>
                    <a:pt x="654" y="2085"/>
                    <a:pt x="579" y="2186"/>
                    <a:pt x="516" y="2299"/>
                  </a:cubicBezTo>
                  <a:cubicBezTo>
                    <a:pt x="453" y="2399"/>
                    <a:pt x="378" y="2500"/>
                    <a:pt x="327" y="2588"/>
                  </a:cubicBezTo>
                  <a:cubicBezTo>
                    <a:pt x="277" y="2689"/>
                    <a:pt x="239" y="2764"/>
                    <a:pt x="189" y="2840"/>
                  </a:cubicBezTo>
                  <a:cubicBezTo>
                    <a:pt x="151" y="2928"/>
                    <a:pt x="126" y="2990"/>
                    <a:pt x="88" y="3053"/>
                  </a:cubicBezTo>
                  <a:cubicBezTo>
                    <a:pt x="51" y="3154"/>
                    <a:pt x="13" y="3217"/>
                    <a:pt x="13" y="3217"/>
                  </a:cubicBezTo>
                  <a:cubicBezTo>
                    <a:pt x="0" y="3280"/>
                    <a:pt x="13" y="3343"/>
                    <a:pt x="63" y="3380"/>
                  </a:cubicBezTo>
                  <a:cubicBezTo>
                    <a:pt x="83" y="3390"/>
                    <a:pt x="106" y="3396"/>
                    <a:pt x="130" y="3396"/>
                  </a:cubicBezTo>
                  <a:cubicBezTo>
                    <a:pt x="168" y="3396"/>
                    <a:pt x="208" y="3381"/>
                    <a:pt x="239" y="3343"/>
                  </a:cubicBezTo>
                  <a:cubicBezTo>
                    <a:pt x="239" y="3343"/>
                    <a:pt x="264" y="3280"/>
                    <a:pt x="340" y="3192"/>
                  </a:cubicBezTo>
                  <a:cubicBezTo>
                    <a:pt x="378" y="3141"/>
                    <a:pt x="428" y="3078"/>
                    <a:pt x="466" y="3016"/>
                  </a:cubicBezTo>
                  <a:cubicBezTo>
                    <a:pt x="516" y="2953"/>
                    <a:pt x="579" y="2877"/>
                    <a:pt x="642" y="2802"/>
                  </a:cubicBezTo>
                  <a:cubicBezTo>
                    <a:pt x="704" y="2714"/>
                    <a:pt x="767" y="2638"/>
                    <a:pt x="843" y="2550"/>
                  </a:cubicBezTo>
                  <a:cubicBezTo>
                    <a:pt x="906" y="2450"/>
                    <a:pt x="1006" y="2362"/>
                    <a:pt x="1082" y="2261"/>
                  </a:cubicBezTo>
                  <a:cubicBezTo>
                    <a:pt x="1157" y="2173"/>
                    <a:pt x="1258" y="2072"/>
                    <a:pt x="1346" y="1984"/>
                  </a:cubicBezTo>
                  <a:lnTo>
                    <a:pt x="1635" y="1695"/>
                  </a:lnTo>
                  <a:cubicBezTo>
                    <a:pt x="1824" y="1507"/>
                    <a:pt x="2025" y="1318"/>
                    <a:pt x="2213" y="1142"/>
                  </a:cubicBezTo>
                  <a:cubicBezTo>
                    <a:pt x="2327" y="1054"/>
                    <a:pt x="2402" y="978"/>
                    <a:pt x="2503" y="890"/>
                  </a:cubicBezTo>
                  <a:cubicBezTo>
                    <a:pt x="2591" y="815"/>
                    <a:pt x="2666" y="740"/>
                    <a:pt x="2754" y="677"/>
                  </a:cubicBezTo>
                  <a:cubicBezTo>
                    <a:pt x="3069" y="413"/>
                    <a:pt x="3270" y="237"/>
                    <a:pt x="3270" y="237"/>
                  </a:cubicBezTo>
                  <a:cubicBezTo>
                    <a:pt x="3307" y="199"/>
                    <a:pt x="3333" y="136"/>
                    <a:pt x="3345" y="73"/>
                  </a:cubicBezTo>
                  <a:cubicBezTo>
                    <a:pt x="3327" y="26"/>
                    <a:pt x="3273" y="1"/>
                    <a:pt x="3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4"/>
            <p:cNvSpPr/>
            <p:nvPr/>
          </p:nvSpPr>
          <p:spPr>
            <a:xfrm rot="1411354" flipH="1">
              <a:off x="5649811" y="3692592"/>
              <a:ext cx="423456" cy="257522"/>
            </a:xfrm>
            <a:custGeom>
              <a:avLst/>
              <a:gdLst/>
              <a:ahLst/>
              <a:cxnLst/>
              <a:rect l="l" t="t" r="r" b="b"/>
              <a:pathLst>
                <a:path w="6288" h="3824" extrusionOk="0">
                  <a:moveTo>
                    <a:pt x="126" y="1"/>
                  </a:moveTo>
                  <a:cubicBezTo>
                    <a:pt x="63" y="1"/>
                    <a:pt x="13" y="38"/>
                    <a:pt x="0" y="101"/>
                  </a:cubicBezTo>
                  <a:cubicBezTo>
                    <a:pt x="0" y="164"/>
                    <a:pt x="38" y="227"/>
                    <a:pt x="101" y="240"/>
                  </a:cubicBezTo>
                  <a:cubicBezTo>
                    <a:pt x="101" y="240"/>
                    <a:pt x="214" y="265"/>
                    <a:pt x="403" y="290"/>
                  </a:cubicBezTo>
                  <a:cubicBezTo>
                    <a:pt x="503" y="315"/>
                    <a:pt x="604" y="340"/>
                    <a:pt x="730" y="365"/>
                  </a:cubicBezTo>
                  <a:cubicBezTo>
                    <a:pt x="855" y="403"/>
                    <a:pt x="1006" y="453"/>
                    <a:pt x="1157" y="491"/>
                  </a:cubicBezTo>
                  <a:cubicBezTo>
                    <a:pt x="1321" y="541"/>
                    <a:pt x="1471" y="604"/>
                    <a:pt x="1647" y="680"/>
                  </a:cubicBezTo>
                  <a:cubicBezTo>
                    <a:pt x="1824" y="768"/>
                    <a:pt x="1987" y="843"/>
                    <a:pt x="2176" y="944"/>
                  </a:cubicBezTo>
                  <a:cubicBezTo>
                    <a:pt x="2352" y="1032"/>
                    <a:pt x="2540" y="1145"/>
                    <a:pt x="2729" y="1258"/>
                  </a:cubicBezTo>
                  <a:cubicBezTo>
                    <a:pt x="2918" y="1359"/>
                    <a:pt x="3094" y="1472"/>
                    <a:pt x="3282" y="1598"/>
                  </a:cubicBezTo>
                  <a:cubicBezTo>
                    <a:pt x="3647" y="1837"/>
                    <a:pt x="4012" y="2101"/>
                    <a:pt x="4338" y="2352"/>
                  </a:cubicBezTo>
                  <a:cubicBezTo>
                    <a:pt x="4653" y="2604"/>
                    <a:pt x="4967" y="2855"/>
                    <a:pt x="5219" y="3056"/>
                  </a:cubicBezTo>
                  <a:cubicBezTo>
                    <a:pt x="5470" y="3283"/>
                    <a:pt x="5684" y="3459"/>
                    <a:pt x="5822" y="3584"/>
                  </a:cubicBezTo>
                  <a:cubicBezTo>
                    <a:pt x="5986" y="3710"/>
                    <a:pt x="6061" y="3786"/>
                    <a:pt x="6061" y="3786"/>
                  </a:cubicBezTo>
                  <a:cubicBezTo>
                    <a:pt x="6086" y="3811"/>
                    <a:pt x="6115" y="3823"/>
                    <a:pt x="6143" y="3823"/>
                  </a:cubicBezTo>
                  <a:cubicBezTo>
                    <a:pt x="6171" y="3823"/>
                    <a:pt x="6200" y="3811"/>
                    <a:pt x="6225" y="3786"/>
                  </a:cubicBezTo>
                  <a:cubicBezTo>
                    <a:pt x="6262" y="3735"/>
                    <a:pt x="6288" y="3660"/>
                    <a:pt x="6237" y="3610"/>
                  </a:cubicBezTo>
                  <a:cubicBezTo>
                    <a:pt x="6237" y="3610"/>
                    <a:pt x="6162" y="3522"/>
                    <a:pt x="6036" y="3371"/>
                  </a:cubicBezTo>
                  <a:cubicBezTo>
                    <a:pt x="5910" y="3220"/>
                    <a:pt x="5697" y="3019"/>
                    <a:pt x="5470" y="2780"/>
                  </a:cubicBezTo>
                  <a:cubicBezTo>
                    <a:pt x="5231" y="2541"/>
                    <a:pt x="4929" y="2277"/>
                    <a:pt x="4603" y="2013"/>
                  </a:cubicBezTo>
                  <a:cubicBezTo>
                    <a:pt x="4276" y="1723"/>
                    <a:pt x="3911" y="1459"/>
                    <a:pt x="3534" y="1208"/>
                  </a:cubicBezTo>
                  <a:cubicBezTo>
                    <a:pt x="3156" y="956"/>
                    <a:pt x="2767" y="730"/>
                    <a:pt x="2364" y="541"/>
                  </a:cubicBezTo>
                  <a:cubicBezTo>
                    <a:pt x="2176" y="453"/>
                    <a:pt x="1987" y="378"/>
                    <a:pt x="1798" y="315"/>
                  </a:cubicBezTo>
                  <a:cubicBezTo>
                    <a:pt x="1610" y="227"/>
                    <a:pt x="1446" y="189"/>
                    <a:pt x="1270" y="139"/>
                  </a:cubicBezTo>
                  <a:cubicBezTo>
                    <a:pt x="1094" y="89"/>
                    <a:pt x="943" y="64"/>
                    <a:pt x="792" y="38"/>
                  </a:cubicBezTo>
                  <a:cubicBezTo>
                    <a:pt x="654" y="13"/>
                    <a:pt x="528" y="13"/>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4"/>
            <p:cNvSpPr/>
            <p:nvPr/>
          </p:nvSpPr>
          <p:spPr>
            <a:xfrm rot="1411354" flipH="1">
              <a:off x="6200181" y="3617689"/>
              <a:ext cx="148223" cy="320825"/>
            </a:xfrm>
            <a:custGeom>
              <a:avLst/>
              <a:gdLst/>
              <a:ahLst/>
              <a:cxnLst/>
              <a:rect l="l" t="t" r="r" b="b"/>
              <a:pathLst>
                <a:path w="2201" h="4764" extrusionOk="0">
                  <a:moveTo>
                    <a:pt x="2043" y="1"/>
                  </a:moveTo>
                  <a:cubicBezTo>
                    <a:pt x="2018" y="1"/>
                    <a:pt x="1994" y="8"/>
                    <a:pt x="1975" y="22"/>
                  </a:cubicBezTo>
                  <a:cubicBezTo>
                    <a:pt x="1975" y="22"/>
                    <a:pt x="1962" y="48"/>
                    <a:pt x="1937" y="60"/>
                  </a:cubicBezTo>
                  <a:cubicBezTo>
                    <a:pt x="1899" y="85"/>
                    <a:pt x="1849" y="123"/>
                    <a:pt x="1811" y="173"/>
                  </a:cubicBezTo>
                  <a:cubicBezTo>
                    <a:pt x="1711" y="261"/>
                    <a:pt x="1560" y="400"/>
                    <a:pt x="1396" y="588"/>
                  </a:cubicBezTo>
                  <a:cubicBezTo>
                    <a:pt x="1321" y="676"/>
                    <a:pt x="1220" y="777"/>
                    <a:pt x="1145" y="890"/>
                  </a:cubicBezTo>
                  <a:cubicBezTo>
                    <a:pt x="1069" y="1003"/>
                    <a:pt x="969" y="1129"/>
                    <a:pt x="893" y="1255"/>
                  </a:cubicBezTo>
                  <a:cubicBezTo>
                    <a:pt x="818" y="1393"/>
                    <a:pt x="742" y="1519"/>
                    <a:pt x="654" y="1657"/>
                  </a:cubicBezTo>
                  <a:cubicBezTo>
                    <a:pt x="579" y="1808"/>
                    <a:pt x="503" y="1946"/>
                    <a:pt x="441" y="2097"/>
                  </a:cubicBezTo>
                  <a:lnTo>
                    <a:pt x="340" y="2324"/>
                  </a:lnTo>
                  <a:cubicBezTo>
                    <a:pt x="315" y="2399"/>
                    <a:pt x="302" y="2475"/>
                    <a:pt x="264" y="2563"/>
                  </a:cubicBezTo>
                  <a:cubicBezTo>
                    <a:pt x="227" y="2713"/>
                    <a:pt x="176" y="2877"/>
                    <a:pt x="139" y="3015"/>
                  </a:cubicBezTo>
                  <a:cubicBezTo>
                    <a:pt x="101" y="3166"/>
                    <a:pt x="76" y="3317"/>
                    <a:pt x="63" y="3455"/>
                  </a:cubicBezTo>
                  <a:cubicBezTo>
                    <a:pt x="51" y="3531"/>
                    <a:pt x="51" y="3594"/>
                    <a:pt x="26" y="3657"/>
                  </a:cubicBezTo>
                  <a:cubicBezTo>
                    <a:pt x="13" y="3719"/>
                    <a:pt x="13" y="3782"/>
                    <a:pt x="13" y="3845"/>
                  </a:cubicBezTo>
                  <a:cubicBezTo>
                    <a:pt x="0" y="3971"/>
                    <a:pt x="0" y="4084"/>
                    <a:pt x="0" y="4172"/>
                  </a:cubicBezTo>
                  <a:cubicBezTo>
                    <a:pt x="0" y="4273"/>
                    <a:pt x="13" y="4348"/>
                    <a:pt x="13" y="4424"/>
                  </a:cubicBezTo>
                  <a:cubicBezTo>
                    <a:pt x="26" y="4575"/>
                    <a:pt x="26" y="4650"/>
                    <a:pt x="26" y="4650"/>
                  </a:cubicBezTo>
                  <a:cubicBezTo>
                    <a:pt x="26" y="4700"/>
                    <a:pt x="76" y="4763"/>
                    <a:pt x="139" y="4763"/>
                  </a:cubicBezTo>
                  <a:cubicBezTo>
                    <a:pt x="227" y="4763"/>
                    <a:pt x="264" y="4713"/>
                    <a:pt x="290" y="4650"/>
                  </a:cubicBezTo>
                  <a:lnTo>
                    <a:pt x="290" y="4637"/>
                  </a:lnTo>
                  <a:cubicBezTo>
                    <a:pt x="290" y="4637"/>
                    <a:pt x="302" y="4575"/>
                    <a:pt x="315" y="4424"/>
                  </a:cubicBezTo>
                  <a:cubicBezTo>
                    <a:pt x="327" y="4361"/>
                    <a:pt x="327" y="4285"/>
                    <a:pt x="353" y="4197"/>
                  </a:cubicBezTo>
                  <a:cubicBezTo>
                    <a:pt x="353" y="4097"/>
                    <a:pt x="378" y="3984"/>
                    <a:pt x="390" y="3883"/>
                  </a:cubicBezTo>
                  <a:cubicBezTo>
                    <a:pt x="415" y="3833"/>
                    <a:pt x="415" y="3770"/>
                    <a:pt x="428" y="3707"/>
                  </a:cubicBezTo>
                  <a:lnTo>
                    <a:pt x="478" y="3518"/>
                  </a:lnTo>
                  <a:cubicBezTo>
                    <a:pt x="503" y="3393"/>
                    <a:pt x="541" y="3267"/>
                    <a:pt x="579" y="3128"/>
                  </a:cubicBezTo>
                  <a:cubicBezTo>
                    <a:pt x="629" y="3003"/>
                    <a:pt x="667" y="2852"/>
                    <a:pt x="730" y="2713"/>
                  </a:cubicBezTo>
                  <a:cubicBezTo>
                    <a:pt x="755" y="2651"/>
                    <a:pt x="767" y="2588"/>
                    <a:pt x="805" y="2512"/>
                  </a:cubicBezTo>
                  <a:lnTo>
                    <a:pt x="893" y="2311"/>
                  </a:lnTo>
                  <a:cubicBezTo>
                    <a:pt x="944" y="2160"/>
                    <a:pt x="1019" y="2034"/>
                    <a:pt x="1082" y="1896"/>
                  </a:cubicBezTo>
                  <a:cubicBezTo>
                    <a:pt x="1145" y="1758"/>
                    <a:pt x="1233" y="1632"/>
                    <a:pt x="1296" y="1506"/>
                  </a:cubicBezTo>
                  <a:cubicBezTo>
                    <a:pt x="1371" y="1393"/>
                    <a:pt x="1434" y="1267"/>
                    <a:pt x="1509" y="1154"/>
                  </a:cubicBezTo>
                  <a:cubicBezTo>
                    <a:pt x="1572" y="1054"/>
                    <a:pt x="1648" y="940"/>
                    <a:pt x="1711" y="840"/>
                  </a:cubicBezTo>
                  <a:cubicBezTo>
                    <a:pt x="1836" y="651"/>
                    <a:pt x="1962" y="500"/>
                    <a:pt x="2050" y="387"/>
                  </a:cubicBezTo>
                  <a:cubicBezTo>
                    <a:pt x="2088" y="324"/>
                    <a:pt x="2126" y="299"/>
                    <a:pt x="2138" y="261"/>
                  </a:cubicBezTo>
                  <a:cubicBezTo>
                    <a:pt x="2151" y="236"/>
                    <a:pt x="2176" y="211"/>
                    <a:pt x="2176" y="211"/>
                  </a:cubicBezTo>
                  <a:cubicBezTo>
                    <a:pt x="2201" y="173"/>
                    <a:pt x="2201" y="111"/>
                    <a:pt x="2151" y="48"/>
                  </a:cubicBezTo>
                  <a:cubicBezTo>
                    <a:pt x="2120" y="17"/>
                    <a:pt x="2081" y="1"/>
                    <a:pt x="2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4"/>
            <p:cNvSpPr/>
            <p:nvPr/>
          </p:nvSpPr>
          <p:spPr>
            <a:xfrm rot="1411354" flipH="1">
              <a:off x="5883251" y="3879782"/>
              <a:ext cx="379414" cy="278129"/>
            </a:xfrm>
            <a:custGeom>
              <a:avLst/>
              <a:gdLst/>
              <a:ahLst/>
              <a:cxnLst/>
              <a:rect l="l" t="t" r="r" b="b"/>
              <a:pathLst>
                <a:path w="5634" h="4130" extrusionOk="0">
                  <a:moveTo>
                    <a:pt x="113" y="0"/>
                  </a:moveTo>
                  <a:cubicBezTo>
                    <a:pt x="63" y="0"/>
                    <a:pt x="13" y="51"/>
                    <a:pt x="0" y="113"/>
                  </a:cubicBezTo>
                  <a:cubicBezTo>
                    <a:pt x="0" y="176"/>
                    <a:pt x="38" y="239"/>
                    <a:pt x="101" y="252"/>
                  </a:cubicBezTo>
                  <a:lnTo>
                    <a:pt x="113" y="252"/>
                  </a:lnTo>
                  <a:cubicBezTo>
                    <a:pt x="113" y="252"/>
                    <a:pt x="151" y="264"/>
                    <a:pt x="201" y="264"/>
                  </a:cubicBezTo>
                  <a:cubicBezTo>
                    <a:pt x="239" y="264"/>
                    <a:pt x="314" y="290"/>
                    <a:pt x="402" y="302"/>
                  </a:cubicBezTo>
                  <a:cubicBezTo>
                    <a:pt x="490" y="315"/>
                    <a:pt x="591" y="352"/>
                    <a:pt x="717" y="378"/>
                  </a:cubicBezTo>
                  <a:cubicBezTo>
                    <a:pt x="780" y="390"/>
                    <a:pt x="843" y="415"/>
                    <a:pt x="905" y="440"/>
                  </a:cubicBezTo>
                  <a:cubicBezTo>
                    <a:pt x="968" y="478"/>
                    <a:pt x="1044" y="491"/>
                    <a:pt x="1107" y="516"/>
                  </a:cubicBezTo>
                  <a:cubicBezTo>
                    <a:pt x="1396" y="642"/>
                    <a:pt x="1710" y="818"/>
                    <a:pt x="2037" y="1019"/>
                  </a:cubicBezTo>
                  <a:cubicBezTo>
                    <a:pt x="2201" y="1132"/>
                    <a:pt x="2364" y="1245"/>
                    <a:pt x="2528" y="1371"/>
                  </a:cubicBezTo>
                  <a:cubicBezTo>
                    <a:pt x="2678" y="1484"/>
                    <a:pt x="2855" y="1622"/>
                    <a:pt x="3005" y="1748"/>
                  </a:cubicBezTo>
                  <a:cubicBezTo>
                    <a:pt x="3659" y="2276"/>
                    <a:pt x="4250" y="2867"/>
                    <a:pt x="4690" y="3320"/>
                  </a:cubicBezTo>
                  <a:cubicBezTo>
                    <a:pt x="4917" y="3534"/>
                    <a:pt x="5105" y="3722"/>
                    <a:pt x="5231" y="3873"/>
                  </a:cubicBezTo>
                  <a:cubicBezTo>
                    <a:pt x="5344" y="4012"/>
                    <a:pt x="5420" y="4087"/>
                    <a:pt x="5420" y="4087"/>
                  </a:cubicBezTo>
                  <a:cubicBezTo>
                    <a:pt x="5433" y="4114"/>
                    <a:pt x="5464" y="4130"/>
                    <a:pt x="5494" y="4130"/>
                  </a:cubicBezTo>
                  <a:cubicBezTo>
                    <a:pt x="5520" y="4130"/>
                    <a:pt x="5546" y="4117"/>
                    <a:pt x="5558" y="4087"/>
                  </a:cubicBezTo>
                  <a:cubicBezTo>
                    <a:pt x="5621" y="4062"/>
                    <a:pt x="5634" y="3974"/>
                    <a:pt x="5608" y="3911"/>
                  </a:cubicBezTo>
                  <a:cubicBezTo>
                    <a:pt x="5608" y="3911"/>
                    <a:pt x="5546" y="3823"/>
                    <a:pt x="5432" y="3660"/>
                  </a:cubicBezTo>
                  <a:cubicBezTo>
                    <a:pt x="5319" y="3509"/>
                    <a:pt x="5168" y="3282"/>
                    <a:pt x="4967" y="3031"/>
                  </a:cubicBezTo>
                  <a:cubicBezTo>
                    <a:pt x="4753" y="2779"/>
                    <a:pt x="4502" y="2503"/>
                    <a:pt x="4225" y="2213"/>
                  </a:cubicBezTo>
                  <a:cubicBezTo>
                    <a:pt x="3961" y="1924"/>
                    <a:pt x="3622" y="1635"/>
                    <a:pt x="3295" y="1358"/>
                  </a:cubicBezTo>
                  <a:cubicBezTo>
                    <a:pt x="3119" y="1207"/>
                    <a:pt x="2955" y="1082"/>
                    <a:pt x="2779" y="956"/>
                  </a:cubicBezTo>
                  <a:cubicBezTo>
                    <a:pt x="2603" y="830"/>
                    <a:pt x="2414" y="730"/>
                    <a:pt x="2238" y="616"/>
                  </a:cubicBezTo>
                  <a:cubicBezTo>
                    <a:pt x="2050" y="516"/>
                    <a:pt x="1886" y="428"/>
                    <a:pt x="1710" y="352"/>
                  </a:cubicBezTo>
                  <a:cubicBezTo>
                    <a:pt x="1534" y="264"/>
                    <a:pt x="1358" y="202"/>
                    <a:pt x="1207" y="164"/>
                  </a:cubicBezTo>
                  <a:cubicBezTo>
                    <a:pt x="1132" y="126"/>
                    <a:pt x="1044" y="113"/>
                    <a:pt x="968" y="101"/>
                  </a:cubicBezTo>
                  <a:cubicBezTo>
                    <a:pt x="905" y="76"/>
                    <a:pt x="830" y="63"/>
                    <a:pt x="767" y="51"/>
                  </a:cubicBezTo>
                  <a:cubicBezTo>
                    <a:pt x="641" y="13"/>
                    <a:pt x="516" y="13"/>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4"/>
            <p:cNvSpPr/>
            <p:nvPr/>
          </p:nvSpPr>
          <p:spPr>
            <a:xfrm rot="1411354" flipH="1">
              <a:off x="5613398" y="3468002"/>
              <a:ext cx="204994" cy="128289"/>
            </a:xfrm>
            <a:custGeom>
              <a:avLst/>
              <a:gdLst/>
              <a:ahLst/>
              <a:cxnLst/>
              <a:rect l="l" t="t" r="r" b="b"/>
              <a:pathLst>
                <a:path w="3044" h="1905" extrusionOk="0">
                  <a:moveTo>
                    <a:pt x="2904" y="1"/>
                  </a:moveTo>
                  <a:cubicBezTo>
                    <a:pt x="2896" y="1"/>
                    <a:pt x="2888" y="2"/>
                    <a:pt x="2880" y="3"/>
                  </a:cubicBezTo>
                  <a:cubicBezTo>
                    <a:pt x="2880" y="3"/>
                    <a:pt x="2666" y="28"/>
                    <a:pt x="2364" y="129"/>
                  </a:cubicBezTo>
                  <a:cubicBezTo>
                    <a:pt x="2226" y="179"/>
                    <a:pt x="2050" y="242"/>
                    <a:pt x="1861" y="318"/>
                  </a:cubicBezTo>
                  <a:cubicBezTo>
                    <a:pt x="1685" y="393"/>
                    <a:pt x="1497" y="468"/>
                    <a:pt x="1308" y="582"/>
                  </a:cubicBezTo>
                  <a:cubicBezTo>
                    <a:pt x="1220" y="632"/>
                    <a:pt x="1132" y="695"/>
                    <a:pt x="1044" y="745"/>
                  </a:cubicBezTo>
                  <a:cubicBezTo>
                    <a:pt x="969" y="783"/>
                    <a:pt x="868" y="858"/>
                    <a:pt x="793" y="909"/>
                  </a:cubicBezTo>
                  <a:cubicBezTo>
                    <a:pt x="704" y="971"/>
                    <a:pt x="642" y="1034"/>
                    <a:pt x="554" y="1097"/>
                  </a:cubicBezTo>
                  <a:cubicBezTo>
                    <a:pt x="491" y="1147"/>
                    <a:pt x="428" y="1210"/>
                    <a:pt x="365" y="1273"/>
                  </a:cubicBezTo>
                  <a:cubicBezTo>
                    <a:pt x="302" y="1336"/>
                    <a:pt x="264" y="1399"/>
                    <a:pt x="214" y="1449"/>
                  </a:cubicBezTo>
                  <a:cubicBezTo>
                    <a:pt x="164" y="1500"/>
                    <a:pt x="139" y="1537"/>
                    <a:pt x="101" y="1588"/>
                  </a:cubicBezTo>
                  <a:cubicBezTo>
                    <a:pt x="51" y="1663"/>
                    <a:pt x="25" y="1713"/>
                    <a:pt x="25" y="1713"/>
                  </a:cubicBezTo>
                  <a:cubicBezTo>
                    <a:pt x="0" y="1764"/>
                    <a:pt x="0" y="1814"/>
                    <a:pt x="38" y="1852"/>
                  </a:cubicBezTo>
                  <a:cubicBezTo>
                    <a:pt x="69" y="1883"/>
                    <a:pt x="110" y="1904"/>
                    <a:pt x="148" y="1904"/>
                  </a:cubicBezTo>
                  <a:cubicBezTo>
                    <a:pt x="172" y="1904"/>
                    <a:pt x="195" y="1896"/>
                    <a:pt x="214" y="1877"/>
                  </a:cubicBezTo>
                  <a:lnTo>
                    <a:pt x="227" y="1852"/>
                  </a:lnTo>
                  <a:cubicBezTo>
                    <a:pt x="227" y="1852"/>
                    <a:pt x="277" y="1826"/>
                    <a:pt x="340" y="1764"/>
                  </a:cubicBezTo>
                  <a:cubicBezTo>
                    <a:pt x="365" y="1726"/>
                    <a:pt x="415" y="1701"/>
                    <a:pt x="466" y="1663"/>
                  </a:cubicBezTo>
                  <a:cubicBezTo>
                    <a:pt x="503" y="1625"/>
                    <a:pt x="554" y="1588"/>
                    <a:pt x="616" y="1537"/>
                  </a:cubicBezTo>
                  <a:cubicBezTo>
                    <a:pt x="667" y="1500"/>
                    <a:pt x="742" y="1449"/>
                    <a:pt x="805" y="1399"/>
                  </a:cubicBezTo>
                  <a:cubicBezTo>
                    <a:pt x="868" y="1349"/>
                    <a:pt x="943" y="1311"/>
                    <a:pt x="1031" y="1261"/>
                  </a:cubicBezTo>
                  <a:cubicBezTo>
                    <a:pt x="1182" y="1173"/>
                    <a:pt x="1358" y="1059"/>
                    <a:pt x="1534" y="959"/>
                  </a:cubicBezTo>
                  <a:cubicBezTo>
                    <a:pt x="1622" y="921"/>
                    <a:pt x="1710" y="871"/>
                    <a:pt x="1799" y="820"/>
                  </a:cubicBezTo>
                  <a:cubicBezTo>
                    <a:pt x="1874" y="770"/>
                    <a:pt x="1975" y="732"/>
                    <a:pt x="2050" y="682"/>
                  </a:cubicBezTo>
                  <a:cubicBezTo>
                    <a:pt x="2201" y="607"/>
                    <a:pt x="2364" y="519"/>
                    <a:pt x="2503" y="443"/>
                  </a:cubicBezTo>
                  <a:cubicBezTo>
                    <a:pt x="2792" y="305"/>
                    <a:pt x="2968" y="192"/>
                    <a:pt x="2968" y="192"/>
                  </a:cubicBezTo>
                  <a:cubicBezTo>
                    <a:pt x="3006" y="167"/>
                    <a:pt x="3043" y="116"/>
                    <a:pt x="3031" y="116"/>
                  </a:cubicBezTo>
                  <a:cubicBezTo>
                    <a:pt x="3031" y="39"/>
                    <a:pt x="2963" y="1"/>
                    <a:pt x="2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4"/>
            <p:cNvSpPr/>
            <p:nvPr/>
          </p:nvSpPr>
          <p:spPr>
            <a:xfrm rot="1411354" flipH="1">
              <a:off x="5440742" y="3534777"/>
              <a:ext cx="93203" cy="111454"/>
            </a:xfrm>
            <a:custGeom>
              <a:avLst/>
              <a:gdLst/>
              <a:ahLst/>
              <a:cxnLst/>
              <a:rect l="l" t="t" r="r" b="b"/>
              <a:pathLst>
                <a:path w="1384" h="1655" extrusionOk="0">
                  <a:moveTo>
                    <a:pt x="129" y="0"/>
                  </a:moveTo>
                  <a:cubicBezTo>
                    <a:pt x="102" y="0"/>
                    <a:pt x="67" y="15"/>
                    <a:pt x="38" y="43"/>
                  </a:cubicBezTo>
                  <a:cubicBezTo>
                    <a:pt x="1" y="81"/>
                    <a:pt x="1" y="169"/>
                    <a:pt x="38" y="206"/>
                  </a:cubicBezTo>
                  <a:lnTo>
                    <a:pt x="64" y="232"/>
                  </a:lnTo>
                  <a:cubicBezTo>
                    <a:pt x="64" y="232"/>
                    <a:pt x="89" y="244"/>
                    <a:pt x="126" y="282"/>
                  </a:cubicBezTo>
                  <a:cubicBezTo>
                    <a:pt x="139" y="294"/>
                    <a:pt x="152" y="307"/>
                    <a:pt x="189" y="320"/>
                  </a:cubicBezTo>
                  <a:lnTo>
                    <a:pt x="265" y="408"/>
                  </a:lnTo>
                  <a:lnTo>
                    <a:pt x="353" y="496"/>
                  </a:lnTo>
                  <a:cubicBezTo>
                    <a:pt x="391" y="533"/>
                    <a:pt x="416" y="571"/>
                    <a:pt x="453" y="609"/>
                  </a:cubicBezTo>
                  <a:cubicBezTo>
                    <a:pt x="479" y="634"/>
                    <a:pt x="516" y="684"/>
                    <a:pt x="541" y="722"/>
                  </a:cubicBezTo>
                  <a:cubicBezTo>
                    <a:pt x="579" y="760"/>
                    <a:pt x="604" y="797"/>
                    <a:pt x="642" y="848"/>
                  </a:cubicBezTo>
                  <a:cubicBezTo>
                    <a:pt x="705" y="923"/>
                    <a:pt x="755" y="1011"/>
                    <a:pt x="818" y="1099"/>
                  </a:cubicBezTo>
                  <a:cubicBezTo>
                    <a:pt x="881" y="1187"/>
                    <a:pt x="919" y="1263"/>
                    <a:pt x="969" y="1326"/>
                  </a:cubicBezTo>
                  <a:cubicBezTo>
                    <a:pt x="1019" y="1414"/>
                    <a:pt x="1044" y="1451"/>
                    <a:pt x="1082" y="1502"/>
                  </a:cubicBezTo>
                  <a:cubicBezTo>
                    <a:pt x="1107" y="1552"/>
                    <a:pt x="1132" y="1564"/>
                    <a:pt x="1132" y="1564"/>
                  </a:cubicBezTo>
                  <a:cubicBezTo>
                    <a:pt x="1142" y="1620"/>
                    <a:pt x="1185" y="1655"/>
                    <a:pt x="1232" y="1655"/>
                  </a:cubicBezTo>
                  <a:cubicBezTo>
                    <a:pt x="1249" y="1655"/>
                    <a:pt x="1266" y="1650"/>
                    <a:pt x="1283" y="1640"/>
                  </a:cubicBezTo>
                  <a:cubicBezTo>
                    <a:pt x="1346" y="1627"/>
                    <a:pt x="1384" y="1552"/>
                    <a:pt x="1359" y="1489"/>
                  </a:cubicBezTo>
                  <a:lnTo>
                    <a:pt x="1359" y="1388"/>
                  </a:lnTo>
                  <a:cubicBezTo>
                    <a:pt x="1346" y="1338"/>
                    <a:pt x="1346" y="1263"/>
                    <a:pt x="1321" y="1175"/>
                  </a:cubicBezTo>
                  <a:cubicBezTo>
                    <a:pt x="1296" y="1074"/>
                    <a:pt x="1258" y="986"/>
                    <a:pt x="1208" y="873"/>
                  </a:cubicBezTo>
                  <a:cubicBezTo>
                    <a:pt x="1158" y="760"/>
                    <a:pt x="1095" y="672"/>
                    <a:pt x="1019" y="558"/>
                  </a:cubicBezTo>
                  <a:cubicBezTo>
                    <a:pt x="969" y="508"/>
                    <a:pt x="944" y="470"/>
                    <a:pt x="894" y="420"/>
                  </a:cubicBezTo>
                  <a:cubicBezTo>
                    <a:pt x="843" y="370"/>
                    <a:pt x="793" y="320"/>
                    <a:pt x="755" y="294"/>
                  </a:cubicBezTo>
                  <a:cubicBezTo>
                    <a:pt x="705" y="244"/>
                    <a:pt x="655" y="206"/>
                    <a:pt x="604" y="181"/>
                  </a:cubicBezTo>
                  <a:cubicBezTo>
                    <a:pt x="567" y="156"/>
                    <a:pt x="516" y="118"/>
                    <a:pt x="466" y="106"/>
                  </a:cubicBezTo>
                  <a:cubicBezTo>
                    <a:pt x="391" y="55"/>
                    <a:pt x="315" y="43"/>
                    <a:pt x="252" y="18"/>
                  </a:cubicBezTo>
                  <a:cubicBezTo>
                    <a:pt x="189" y="5"/>
                    <a:pt x="152" y="5"/>
                    <a:pt x="152" y="5"/>
                  </a:cubicBezTo>
                  <a:cubicBezTo>
                    <a:pt x="145" y="2"/>
                    <a:pt x="137"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4"/>
            <p:cNvSpPr/>
            <p:nvPr/>
          </p:nvSpPr>
          <p:spPr>
            <a:xfrm rot="1411354" flipH="1">
              <a:off x="5381007" y="3521936"/>
              <a:ext cx="232133" cy="32864"/>
            </a:xfrm>
            <a:custGeom>
              <a:avLst/>
              <a:gdLst/>
              <a:ahLst/>
              <a:cxnLst/>
              <a:rect l="l" t="t" r="r" b="b"/>
              <a:pathLst>
                <a:path w="3447" h="488" extrusionOk="0">
                  <a:moveTo>
                    <a:pt x="126" y="1"/>
                  </a:moveTo>
                  <a:cubicBezTo>
                    <a:pt x="76" y="1"/>
                    <a:pt x="26" y="38"/>
                    <a:pt x="13" y="89"/>
                  </a:cubicBezTo>
                  <a:cubicBezTo>
                    <a:pt x="1" y="151"/>
                    <a:pt x="26" y="227"/>
                    <a:pt x="89" y="239"/>
                  </a:cubicBezTo>
                  <a:lnTo>
                    <a:pt x="240" y="290"/>
                  </a:lnTo>
                  <a:cubicBezTo>
                    <a:pt x="328" y="315"/>
                    <a:pt x="453" y="365"/>
                    <a:pt x="617" y="378"/>
                  </a:cubicBezTo>
                  <a:cubicBezTo>
                    <a:pt x="755" y="403"/>
                    <a:pt x="944" y="428"/>
                    <a:pt x="1132" y="441"/>
                  </a:cubicBezTo>
                  <a:cubicBezTo>
                    <a:pt x="1321" y="466"/>
                    <a:pt x="1522" y="478"/>
                    <a:pt x="1736" y="478"/>
                  </a:cubicBezTo>
                  <a:cubicBezTo>
                    <a:pt x="1837" y="485"/>
                    <a:pt x="1937" y="488"/>
                    <a:pt x="2036" y="488"/>
                  </a:cubicBezTo>
                  <a:cubicBezTo>
                    <a:pt x="2135" y="488"/>
                    <a:pt x="2233" y="485"/>
                    <a:pt x="2327" y="478"/>
                  </a:cubicBezTo>
                  <a:cubicBezTo>
                    <a:pt x="2516" y="478"/>
                    <a:pt x="2692" y="466"/>
                    <a:pt x="2843" y="441"/>
                  </a:cubicBezTo>
                  <a:cubicBezTo>
                    <a:pt x="3144" y="416"/>
                    <a:pt x="3346" y="365"/>
                    <a:pt x="3346" y="365"/>
                  </a:cubicBezTo>
                  <a:cubicBezTo>
                    <a:pt x="3396" y="353"/>
                    <a:pt x="3421" y="302"/>
                    <a:pt x="3446" y="239"/>
                  </a:cubicBezTo>
                  <a:cubicBezTo>
                    <a:pt x="3446" y="177"/>
                    <a:pt x="3396" y="114"/>
                    <a:pt x="3333" y="101"/>
                  </a:cubicBezTo>
                  <a:cubicBezTo>
                    <a:pt x="3333" y="101"/>
                    <a:pt x="3132" y="63"/>
                    <a:pt x="2830" y="51"/>
                  </a:cubicBezTo>
                  <a:cubicBezTo>
                    <a:pt x="2679" y="38"/>
                    <a:pt x="2503" y="26"/>
                    <a:pt x="2314" y="26"/>
                  </a:cubicBezTo>
                  <a:cubicBezTo>
                    <a:pt x="2126" y="26"/>
                    <a:pt x="193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44"/>
          <p:cNvGrpSpPr/>
          <p:nvPr/>
        </p:nvGrpSpPr>
        <p:grpSpPr>
          <a:xfrm flipH="1">
            <a:off x="6841842" y="-10395"/>
            <a:ext cx="2466251" cy="1930012"/>
            <a:chOff x="5037718" y="3139958"/>
            <a:chExt cx="1594731" cy="1247906"/>
          </a:xfrm>
        </p:grpSpPr>
        <p:sp>
          <p:nvSpPr>
            <p:cNvPr id="6016" name="Google Shape;6016;p44"/>
            <p:cNvSpPr/>
            <p:nvPr/>
          </p:nvSpPr>
          <p:spPr>
            <a:xfrm rot="1411354" flipH="1">
              <a:off x="5137925" y="3373892"/>
              <a:ext cx="1334682" cy="780040"/>
            </a:xfrm>
            <a:custGeom>
              <a:avLst/>
              <a:gdLst/>
              <a:ahLst/>
              <a:cxnLst/>
              <a:rect l="l" t="t" r="r" b="b"/>
              <a:pathLst>
                <a:path w="19819" h="11583" extrusionOk="0">
                  <a:moveTo>
                    <a:pt x="4064" y="8658"/>
                  </a:moveTo>
                  <a:cubicBezTo>
                    <a:pt x="4710" y="8658"/>
                    <a:pt x="5934" y="9570"/>
                    <a:pt x="5596" y="9887"/>
                  </a:cubicBezTo>
                  <a:cubicBezTo>
                    <a:pt x="5486" y="9988"/>
                    <a:pt x="5341" y="10031"/>
                    <a:pt x="5180" y="10031"/>
                  </a:cubicBezTo>
                  <a:cubicBezTo>
                    <a:pt x="4460" y="10031"/>
                    <a:pt x="3424" y="9168"/>
                    <a:pt x="3773" y="8768"/>
                  </a:cubicBezTo>
                  <a:cubicBezTo>
                    <a:pt x="3839" y="8691"/>
                    <a:pt x="3941" y="8658"/>
                    <a:pt x="4064" y="8658"/>
                  </a:cubicBezTo>
                  <a:close/>
                  <a:moveTo>
                    <a:pt x="4231" y="1"/>
                  </a:moveTo>
                  <a:cubicBezTo>
                    <a:pt x="3626" y="1"/>
                    <a:pt x="1800" y="1155"/>
                    <a:pt x="906" y="2895"/>
                  </a:cubicBezTo>
                  <a:cubicBezTo>
                    <a:pt x="0" y="4668"/>
                    <a:pt x="1271" y="6190"/>
                    <a:pt x="1271" y="6190"/>
                  </a:cubicBezTo>
                  <a:cubicBezTo>
                    <a:pt x="1321" y="10868"/>
                    <a:pt x="3760" y="11333"/>
                    <a:pt x="5722" y="11559"/>
                  </a:cubicBezTo>
                  <a:cubicBezTo>
                    <a:pt x="5873" y="11575"/>
                    <a:pt x="6023" y="11583"/>
                    <a:pt x="6172" y="11583"/>
                  </a:cubicBezTo>
                  <a:cubicBezTo>
                    <a:pt x="8006" y="11583"/>
                    <a:pt x="9548" y="10437"/>
                    <a:pt x="9583" y="10088"/>
                  </a:cubicBezTo>
                  <a:cubicBezTo>
                    <a:pt x="9633" y="9711"/>
                    <a:pt x="5269" y="7246"/>
                    <a:pt x="6150" y="6730"/>
                  </a:cubicBezTo>
                  <a:cubicBezTo>
                    <a:pt x="6213" y="6695"/>
                    <a:pt x="6291" y="6678"/>
                    <a:pt x="6379" y="6678"/>
                  </a:cubicBezTo>
                  <a:cubicBezTo>
                    <a:pt x="7535" y="6678"/>
                    <a:pt x="10632" y="9502"/>
                    <a:pt x="10878" y="9572"/>
                  </a:cubicBezTo>
                  <a:cubicBezTo>
                    <a:pt x="10886" y="9576"/>
                    <a:pt x="10897" y="9577"/>
                    <a:pt x="10910" y="9577"/>
                  </a:cubicBezTo>
                  <a:cubicBezTo>
                    <a:pt x="11292" y="9577"/>
                    <a:pt x="13470" y="8187"/>
                    <a:pt x="13518" y="7762"/>
                  </a:cubicBezTo>
                  <a:cubicBezTo>
                    <a:pt x="13569" y="7321"/>
                    <a:pt x="10123" y="5347"/>
                    <a:pt x="11469" y="5159"/>
                  </a:cubicBezTo>
                  <a:cubicBezTo>
                    <a:pt x="11529" y="5151"/>
                    <a:pt x="11590" y="5147"/>
                    <a:pt x="11651" y="5147"/>
                  </a:cubicBezTo>
                  <a:cubicBezTo>
                    <a:pt x="12950" y="5147"/>
                    <a:pt x="14244" y="6868"/>
                    <a:pt x="14700" y="7120"/>
                  </a:cubicBezTo>
                  <a:cubicBezTo>
                    <a:pt x="14780" y="7165"/>
                    <a:pt x="14852" y="7184"/>
                    <a:pt x="14921" y="7184"/>
                  </a:cubicBezTo>
                  <a:cubicBezTo>
                    <a:pt x="15253" y="7184"/>
                    <a:pt x="15537" y="6755"/>
                    <a:pt x="16429" y="6755"/>
                  </a:cubicBezTo>
                  <a:cubicBezTo>
                    <a:pt x="16439" y="6755"/>
                    <a:pt x="16450" y="6755"/>
                    <a:pt x="16461" y="6756"/>
                  </a:cubicBezTo>
                  <a:cubicBezTo>
                    <a:pt x="17271" y="6774"/>
                    <a:pt x="18591" y="7200"/>
                    <a:pt x="19268" y="7200"/>
                  </a:cubicBezTo>
                  <a:cubicBezTo>
                    <a:pt x="19505" y="7200"/>
                    <a:pt x="19663" y="7147"/>
                    <a:pt x="19693" y="7007"/>
                  </a:cubicBezTo>
                  <a:cubicBezTo>
                    <a:pt x="19818" y="6466"/>
                    <a:pt x="17215" y="3914"/>
                    <a:pt x="16800" y="3650"/>
                  </a:cubicBezTo>
                  <a:cubicBezTo>
                    <a:pt x="16710" y="3590"/>
                    <a:pt x="16574" y="3570"/>
                    <a:pt x="16416" y="3570"/>
                  </a:cubicBezTo>
                  <a:cubicBezTo>
                    <a:pt x="16099" y="3570"/>
                    <a:pt x="15691" y="3651"/>
                    <a:pt x="15376" y="3651"/>
                  </a:cubicBezTo>
                  <a:cubicBezTo>
                    <a:pt x="15154" y="3651"/>
                    <a:pt x="14979" y="3611"/>
                    <a:pt x="14914" y="3474"/>
                  </a:cubicBezTo>
                  <a:cubicBezTo>
                    <a:pt x="14738" y="3071"/>
                    <a:pt x="16222" y="3222"/>
                    <a:pt x="16247" y="2958"/>
                  </a:cubicBezTo>
                  <a:cubicBezTo>
                    <a:pt x="16285" y="2694"/>
                    <a:pt x="13606" y="1223"/>
                    <a:pt x="13015" y="1160"/>
                  </a:cubicBezTo>
                  <a:cubicBezTo>
                    <a:pt x="13004" y="1158"/>
                    <a:pt x="12991" y="1158"/>
                    <a:pt x="12978" y="1158"/>
                  </a:cubicBezTo>
                  <a:cubicBezTo>
                    <a:pt x="12320" y="1158"/>
                    <a:pt x="9777" y="2903"/>
                    <a:pt x="9223" y="2903"/>
                  </a:cubicBezTo>
                  <a:cubicBezTo>
                    <a:pt x="9202" y="2903"/>
                    <a:pt x="9183" y="2901"/>
                    <a:pt x="9168" y="2895"/>
                  </a:cubicBezTo>
                  <a:cubicBezTo>
                    <a:pt x="8740" y="2732"/>
                    <a:pt x="11582" y="1198"/>
                    <a:pt x="11657" y="1034"/>
                  </a:cubicBezTo>
                  <a:cubicBezTo>
                    <a:pt x="11745" y="883"/>
                    <a:pt x="9884" y="632"/>
                    <a:pt x="8866" y="594"/>
                  </a:cubicBezTo>
                  <a:cubicBezTo>
                    <a:pt x="8863" y="594"/>
                    <a:pt x="8860" y="594"/>
                    <a:pt x="8857" y="594"/>
                  </a:cubicBezTo>
                  <a:cubicBezTo>
                    <a:pt x="7925" y="594"/>
                    <a:pt x="6336" y="2608"/>
                    <a:pt x="5647" y="3235"/>
                  </a:cubicBezTo>
                  <a:cubicBezTo>
                    <a:pt x="5236" y="3615"/>
                    <a:pt x="4803" y="3848"/>
                    <a:pt x="4452" y="3848"/>
                  </a:cubicBezTo>
                  <a:cubicBezTo>
                    <a:pt x="4222" y="3848"/>
                    <a:pt x="4028" y="3748"/>
                    <a:pt x="3899" y="3524"/>
                  </a:cubicBezTo>
                  <a:cubicBezTo>
                    <a:pt x="3521" y="2895"/>
                    <a:pt x="7181" y="820"/>
                    <a:pt x="7218" y="493"/>
                  </a:cubicBezTo>
                  <a:cubicBezTo>
                    <a:pt x="7244" y="154"/>
                    <a:pt x="4829" y="66"/>
                    <a:pt x="4276" y="3"/>
                  </a:cubicBezTo>
                  <a:cubicBezTo>
                    <a:pt x="4262" y="1"/>
                    <a:pt x="4247" y="1"/>
                    <a:pt x="4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4"/>
            <p:cNvSpPr/>
            <p:nvPr/>
          </p:nvSpPr>
          <p:spPr>
            <a:xfrm rot="1411354" flipH="1">
              <a:off x="5258503" y="3436005"/>
              <a:ext cx="1202621" cy="519758"/>
            </a:xfrm>
            <a:custGeom>
              <a:avLst/>
              <a:gdLst/>
              <a:ahLst/>
              <a:cxnLst/>
              <a:rect l="l" t="t" r="r" b="b"/>
              <a:pathLst>
                <a:path w="17858" h="7718" extrusionOk="0">
                  <a:moveTo>
                    <a:pt x="3671" y="0"/>
                  </a:moveTo>
                  <a:cubicBezTo>
                    <a:pt x="3513" y="0"/>
                    <a:pt x="3365" y="12"/>
                    <a:pt x="3245" y="37"/>
                  </a:cubicBezTo>
                  <a:cubicBezTo>
                    <a:pt x="2616" y="162"/>
                    <a:pt x="1673" y="1106"/>
                    <a:pt x="1007" y="2225"/>
                  </a:cubicBezTo>
                  <a:cubicBezTo>
                    <a:pt x="1" y="3922"/>
                    <a:pt x="755" y="4450"/>
                    <a:pt x="1133" y="4941"/>
                  </a:cubicBezTo>
                  <a:cubicBezTo>
                    <a:pt x="1133" y="4941"/>
                    <a:pt x="1636" y="6953"/>
                    <a:pt x="2880" y="7368"/>
                  </a:cubicBezTo>
                  <a:cubicBezTo>
                    <a:pt x="3272" y="7494"/>
                    <a:pt x="3641" y="7546"/>
                    <a:pt x="3957" y="7546"/>
                  </a:cubicBezTo>
                  <a:cubicBezTo>
                    <a:pt x="4645" y="7546"/>
                    <a:pt x="5081" y="7299"/>
                    <a:pt x="4943" y="7041"/>
                  </a:cubicBezTo>
                  <a:cubicBezTo>
                    <a:pt x="4729" y="6676"/>
                    <a:pt x="4980" y="5381"/>
                    <a:pt x="5597" y="5180"/>
                  </a:cubicBezTo>
                  <a:cubicBezTo>
                    <a:pt x="5622" y="5172"/>
                    <a:pt x="5650" y="5168"/>
                    <a:pt x="5681" y="5168"/>
                  </a:cubicBezTo>
                  <a:cubicBezTo>
                    <a:pt x="6419" y="5168"/>
                    <a:pt x="8703" y="7392"/>
                    <a:pt x="9608" y="7670"/>
                  </a:cubicBezTo>
                  <a:cubicBezTo>
                    <a:pt x="9720" y="7702"/>
                    <a:pt x="9827" y="7717"/>
                    <a:pt x="9928" y="7717"/>
                  </a:cubicBezTo>
                  <a:cubicBezTo>
                    <a:pt x="10680" y="7717"/>
                    <a:pt x="11130" y="6896"/>
                    <a:pt x="11130" y="6475"/>
                  </a:cubicBezTo>
                  <a:cubicBezTo>
                    <a:pt x="11130" y="5985"/>
                    <a:pt x="9030" y="4815"/>
                    <a:pt x="8740" y="4287"/>
                  </a:cubicBezTo>
                  <a:cubicBezTo>
                    <a:pt x="8439" y="3746"/>
                    <a:pt x="9558" y="3671"/>
                    <a:pt x="11255" y="3671"/>
                  </a:cubicBezTo>
                  <a:cubicBezTo>
                    <a:pt x="12953" y="3671"/>
                    <a:pt x="13368" y="4124"/>
                    <a:pt x="13569" y="4589"/>
                  </a:cubicBezTo>
                  <a:cubicBezTo>
                    <a:pt x="13748" y="4981"/>
                    <a:pt x="14207" y="5903"/>
                    <a:pt x="14741" y="5903"/>
                  </a:cubicBezTo>
                  <a:cubicBezTo>
                    <a:pt x="14806" y="5903"/>
                    <a:pt x="14873" y="5889"/>
                    <a:pt x="14940" y="5859"/>
                  </a:cubicBezTo>
                  <a:cubicBezTo>
                    <a:pt x="15048" y="5807"/>
                    <a:pt x="15206" y="5787"/>
                    <a:pt x="15394" y="5787"/>
                  </a:cubicBezTo>
                  <a:cubicBezTo>
                    <a:pt x="16071" y="5787"/>
                    <a:pt x="17128" y="6051"/>
                    <a:pt x="17574" y="6051"/>
                  </a:cubicBezTo>
                  <a:cubicBezTo>
                    <a:pt x="17693" y="6051"/>
                    <a:pt x="17769" y="6032"/>
                    <a:pt x="17782" y="5985"/>
                  </a:cubicBezTo>
                  <a:cubicBezTo>
                    <a:pt x="17857" y="5695"/>
                    <a:pt x="17077" y="4614"/>
                    <a:pt x="16537" y="3998"/>
                  </a:cubicBezTo>
                  <a:cubicBezTo>
                    <a:pt x="16261" y="3690"/>
                    <a:pt x="15859" y="3605"/>
                    <a:pt x="15458" y="3605"/>
                  </a:cubicBezTo>
                  <a:cubicBezTo>
                    <a:pt x="15073" y="3605"/>
                    <a:pt x="14689" y="3684"/>
                    <a:pt x="14424" y="3721"/>
                  </a:cubicBezTo>
                  <a:cubicBezTo>
                    <a:pt x="14401" y="3724"/>
                    <a:pt x="14378" y="3726"/>
                    <a:pt x="14355" y="3726"/>
                  </a:cubicBezTo>
                  <a:cubicBezTo>
                    <a:pt x="13847" y="3726"/>
                    <a:pt x="13318" y="2963"/>
                    <a:pt x="13318" y="2602"/>
                  </a:cubicBezTo>
                  <a:cubicBezTo>
                    <a:pt x="13318" y="2237"/>
                    <a:pt x="12198" y="1609"/>
                    <a:pt x="11331" y="1533"/>
                  </a:cubicBezTo>
                  <a:cubicBezTo>
                    <a:pt x="11306" y="1531"/>
                    <a:pt x="11282" y="1530"/>
                    <a:pt x="11258" y="1530"/>
                  </a:cubicBezTo>
                  <a:cubicBezTo>
                    <a:pt x="10444" y="1530"/>
                    <a:pt x="9915" y="2731"/>
                    <a:pt x="9231" y="2853"/>
                  </a:cubicBezTo>
                  <a:cubicBezTo>
                    <a:pt x="8948" y="2904"/>
                    <a:pt x="8683" y="2952"/>
                    <a:pt x="8471" y="2952"/>
                  </a:cubicBezTo>
                  <a:cubicBezTo>
                    <a:pt x="8155" y="2952"/>
                    <a:pt x="7956" y="2845"/>
                    <a:pt x="7986" y="2476"/>
                  </a:cubicBezTo>
                  <a:cubicBezTo>
                    <a:pt x="8036" y="1860"/>
                    <a:pt x="8690" y="502"/>
                    <a:pt x="8036" y="502"/>
                  </a:cubicBezTo>
                  <a:cubicBezTo>
                    <a:pt x="7370" y="502"/>
                    <a:pt x="6753" y="1609"/>
                    <a:pt x="6250" y="2426"/>
                  </a:cubicBezTo>
                  <a:cubicBezTo>
                    <a:pt x="5916" y="3000"/>
                    <a:pt x="5127" y="3609"/>
                    <a:pt x="4157" y="3609"/>
                  </a:cubicBezTo>
                  <a:cubicBezTo>
                    <a:pt x="3703" y="3609"/>
                    <a:pt x="3210" y="3475"/>
                    <a:pt x="2704" y="3143"/>
                  </a:cubicBezTo>
                  <a:cubicBezTo>
                    <a:pt x="1711" y="2476"/>
                    <a:pt x="4767" y="779"/>
                    <a:pt x="4968" y="452"/>
                  </a:cubicBezTo>
                  <a:cubicBezTo>
                    <a:pt x="5129" y="190"/>
                    <a:pt x="4313" y="0"/>
                    <a:pt x="367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4"/>
            <p:cNvSpPr/>
            <p:nvPr/>
          </p:nvSpPr>
          <p:spPr>
            <a:xfrm rot="1411354" flipH="1">
              <a:off x="5292482" y="3689456"/>
              <a:ext cx="1322829" cy="361298"/>
            </a:xfrm>
            <a:custGeom>
              <a:avLst/>
              <a:gdLst/>
              <a:ahLst/>
              <a:cxnLst/>
              <a:rect l="l" t="t" r="r" b="b"/>
              <a:pathLst>
                <a:path w="19643" h="5365" extrusionOk="0">
                  <a:moveTo>
                    <a:pt x="12210" y="1"/>
                  </a:moveTo>
                  <a:cubicBezTo>
                    <a:pt x="11883" y="1"/>
                    <a:pt x="11569" y="39"/>
                    <a:pt x="11242" y="51"/>
                  </a:cubicBezTo>
                  <a:cubicBezTo>
                    <a:pt x="11079" y="51"/>
                    <a:pt x="10903" y="76"/>
                    <a:pt x="10752" y="101"/>
                  </a:cubicBezTo>
                  <a:cubicBezTo>
                    <a:pt x="10588" y="127"/>
                    <a:pt x="10425" y="139"/>
                    <a:pt x="10261" y="164"/>
                  </a:cubicBezTo>
                  <a:cubicBezTo>
                    <a:pt x="10186" y="177"/>
                    <a:pt x="10110" y="177"/>
                    <a:pt x="10010" y="189"/>
                  </a:cubicBezTo>
                  <a:lnTo>
                    <a:pt x="9771" y="240"/>
                  </a:lnTo>
                  <a:lnTo>
                    <a:pt x="9293" y="328"/>
                  </a:lnTo>
                  <a:lnTo>
                    <a:pt x="8803" y="428"/>
                  </a:lnTo>
                  <a:cubicBezTo>
                    <a:pt x="8627" y="479"/>
                    <a:pt x="8476" y="516"/>
                    <a:pt x="8312" y="554"/>
                  </a:cubicBezTo>
                  <a:cubicBezTo>
                    <a:pt x="8149" y="604"/>
                    <a:pt x="7985" y="630"/>
                    <a:pt x="7834" y="680"/>
                  </a:cubicBezTo>
                  <a:lnTo>
                    <a:pt x="7595" y="743"/>
                  </a:lnTo>
                  <a:lnTo>
                    <a:pt x="7357" y="818"/>
                  </a:lnTo>
                  <a:cubicBezTo>
                    <a:pt x="7042" y="919"/>
                    <a:pt x="6728" y="994"/>
                    <a:pt x="6426" y="1107"/>
                  </a:cubicBezTo>
                  <a:cubicBezTo>
                    <a:pt x="6137" y="1221"/>
                    <a:pt x="5835" y="1321"/>
                    <a:pt x="5546" y="1434"/>
                  </a:cubicBezTo>
                  <a:cubicBezTo>
                    <a:pt x="5269" y="1560"/>
                    <a:pt x="4980" y="1673"/>
                    <a:pt x="4716" y="1799"/>
                  </a:cubicBezTo>
                  <a:cubicBezTo>
                    <a:pt x="4452" y="1925"/>
                    <a:pt x="4188" y="2063"/>
                    <a:pt x="3936" y="2189"/>
                  </a:cubicBezTo>
                  <a:cubicBezTo>
                    <a:pt x="3433" y="2453"/>
                    <a:pt x="2955" y="2742"/>
                    <a:pt x="2553" y="3006"/>
                  </a:cubicBezTo>
                  <a:cubicBezTo>
                    <a:pt x="1710" y="3534"/>
                    <a:pt x="1082" y="4088"/>
                    <a:pt x="667" y="4477"/>
                  </a:cubicBezTo>
                  <a:cubicBezTo>
                    <a:pt x="440" y="4691"/>
                    <a:pt x="302" y="4867"/>
                    <a:pt x="189" y="4968"/>
                  </a:cubicBezTo>
                  <a:cubicBezTo>
                    <a:pt x="139" y="5031"/>
                    <a:pt x="113" y="5081"/>
                    <a:pt x="76" y="5106"/>
                  </a:cubicBezTo>
                  <a:lnTo>
                    <a:pt x="38" y="5156"/>
                  </a:lnTo>
                  <a:cubicBezTo>
                    <a:pt x="0" y="5207"/>
                    <a:pt x="0" y="5282"/>
                    <a:pt x="51" y="5333"/>
                  </a:cubicBezTo>
                  <a:cubicBezTo>
                    <a:pt x="73" y="5355"/>
                    <a:pt x="99" y="5365"/>
                    <a:pt x="127" y="5365"/>
                  </a:cubicBezTo>
                  <a:cubicBezTo>
                    <a:pt x="162" y="5365"/>
                    <a:pt x="198" y="5348"/>
                    <a:pt x="227" y="5320"/>
                  </a:cubicBezTo>
                  <a:cubicBezTo>
                    <a:pt x="227" y="5320"/>
                    <a:pt x="227" y="5295"/>
                    <a:pt x="252" y="5270"/>
                  </a:cubicBezTo>
                  <a:cubicBezTo>
                    <a:pt x="264" y="5232"/>
                    <a:pt x="315" y="5194"/>
                    <a:pt x="365" y="5144"/>
                  </a:cubicBezTo>
                  <a:cubicBezTo>
                    <a:pt x="453" y="5043"/>
                    <a:pt x="629" y="4892"/>
                    <a:pt x="830" y="4704"/>
                  </a:cubicBezTo>
                  <a:cubicBezTo>
                    <a:pt x="1044" y="4515"/>
                    <a:pt x="1308" y="4289"/>
                    <a:pt x="1622" y="4062"/>
                  </a:cubicBezTo>
                  <a:cubicBezTo>
                    <a:pt x="1937" y="3824"/>
                    <a:pt x="2301" y="3572"/>
                    <a:pt x="2704" y="3321"/>
                  </a:cubicBezTo>
                  <a:cubicBezTo>
                    <a:pt x="3119" y="3069"/>
                    <a:pt x="3571" y="2818"/>
                    <a:pt x="4074" y="2566"/>
                  </a:cubicBezTo>
                  <a:cubicBezTo>
                    <a:pt x="4326" y="2453"/>
                    <a:pt x="4577" y="2315"/>
                    <a:pt x="4842" y="2201"/>
                  </a:cubicBezTo>
                  <a:cubicBezTo>
                    <a:pt x="5106" y="2088"/>
                    <a:pt x="5382" y="1962"/>
                    <a:pt x="5659" y="1862"/>
                  </a:cubicBezTo>
                  <a:cubicBezTo>
                    <a:pt x="5948" y="1749"/>
                    <a:pt x="6225" y="1648"/>
                    <a:pt x="6527" y="1547"/>
                  </a:cubicBezTo>
                  <a:cubicBezTo>
                    <a:pt x="6803" y="1434"/>
                    <a:pt x="7118" y="1359"/>
                    <a:pt x="7419" y="1258"/>
                  </a:cubicBezTo>
                  <a:lnTo>
                    <a:pt x="7658" y="1195"/>
                  </a:lnTo>
                  <a:lnTo>
                    <a:pt x="7897" y="1133"/>
                  </a:lnTo>
                  <a:cubicBezTo>
                    <a:pt x="8048" y="1107"/>
                    <a:pt x="8212" y="1057"/>
                    <a:pt x="8362" y="1019"/>
                  </a:cubicBezTo>
                  <a:lnTo>
                    <a:pt x="8840" y="919"/>
                  </a:lnTo>
                  <a:lnTo>
                    <a:pt x="9318" y="831"/>
                  </a:lnTo>
                  <a:lnTo>
                    <a:pt x="9809" y="743"/>
                  </a:lnTo>
                  <a:lnTo>
                    <a:pt x="10048" y="692"/>
                  </a:lnTo>
                  <a:cubicBezTo>
                    <a:pt x="10110" y="680"/>
                    <a:pt x="10198" y="680"/>
                    <a:pt x="10286" y="667"/>
                  </a:cubicBezTo>
                  <a:cubicBezTo>
                    <a:pt x="10437" y="655"/>
                    <a:pt x="10601" y="617"/>
                    <a:pt x="10752" y="604"/>
                  </a:cubicBezTo>
                  <a:cubicBezTo>
                    <a:pt x="10915" y="579"/>
                    <a:pt x="11066" y="554"/>
                    <a:pt x="11230" y="554"/>
                  </a:cubicBezTo>
                  <a:cubicBezTo>
                    <a:pt x="11544" y="542"/>
                    <a:pt x="11858" y="504"/>
                    <a:pt x="12173" y="504"/>
                  </a:cubicBezTo>
                  <a:cubicBezTo>
                    <a:pt x="12365" y="504"/>
                    <a:pt x="12569" y="498"/>
                    <a:pt x="12773" y="498"/>
                  </a:cubicBezTo>
                  <a:cubicBezTo>
                    <a:pt x="12875" y="498"/>
                    <a:pt x="12977" y="500"/>
                    <a:pt x="13078" y="504"/>
                  </a:cubicBezTo>
                  <a:cubicBezTo>
                    <a:pt x="13682" y="516"/>
                    <a:pt x="14260" y="567"/>
                    <a:pt x="14813" y="642"/>
                  </a:cubicBezTo>
                  <a:cubicBezTo>
                    <a:pt x="15354" y="730"/>
                    <a:pt x="15882" y="818"/>
                    <a:pt x="16347" y="931"/>
                  </a:cubicBezTo>
                  <a:cubicBezTo>
                    <a:pt x="16586" y="982"/>
                    <a:pt x="16825" y="1045"/>
                    <a:pt x="17027" y="1107"/>
                  </a:cubicBezTo>
                  <a:cubicBezTo>
                    <a:pt x="17140" y="1120"/>
                    <a:pt x="17240" y="1145"/>
                    <a:pt x="17341" y="1183"/>
                  </a:cubicBezTo>
                  <a:lnTo>
                    <a:pt x="17618" y="1283"/>
                  </a:lnTo>
                  <a:cubicBezTo>
                    <a:pt x="17995" y="1409"/>
                    <a:pt x="18309" y="1510"/>
                    <a:pt x="18586" y="1623"/>
                  </a:cubicBezTo>
                  <a:cubicBezTo>
                    <a:pt x="18837" y="1724"/>
                    <a:pt x="19039" y="1812"/>
                    <a:pt x="19177" y="1874"/>
                  </a:cubicBezTo>
                  <a:cubicBezTo>
                    <a:pt x="19303" y="1937"/>
                    <a:pt x="19378" y="1975"/>
                    <a:pt x="19378" y="1975"/>
                  </a:cubicBezTo>
                  <a:cubicBezTo>
                    <a:pt x="19390" y="1981"/>
                    <a:pt x="19404" y="1984"/>
                    <a:pt x="19419" y="1984"/>
                  </a:cubicBezTo>
                  <a:cubicBezTo>
                    <a:pt x="19467" y="1984"/>
                    <a:pt x="19531" y="1954"/>
                    <a:pt x="19617" y="1887"/>
                  </a:cubicBezTo>
                  <a:cubicBezTo>
                    <a:pt x="19642" y="1824"/>
                    <a:pt x="19630" y="1749"/>
                    <a:pt x="19567" y="1711"/>
                  </a:cubicBezTo>
                  <a:cubicBezTo>
                    <a:pt x="19567" y="1711"/>
                    <a:pt x="19504" y="1686"/>
                    <a:pt x="19365" y="1610"/>
                  </a:cubicBezTo>
                  <a:cubicBezTo>
                    <a:pt x="19240" y="1522"/>
                    <a:pt x="19039" y="1422"/>
                    <a:pt x="18762" y="1309"/>
                  </a:cubicBezTo>
                  <a:cubicBezTo>
                    <a:pt x="18498" y="1183"/>
                    <a:pt x="18171" y="1057"/>
                    <a:pt x="17794" y="919"/>
                  </a:cubicBezTo>
                  <a:cubicBezTo>
                    <a:pt x="17693" y="881"/>
                    <a:pt x="17592" y="831"/>
                    <a:pt x="17492" y="806"/>
                  </a:cubicBezTo>
                  <a:cubicBezTo>
                    <a:pt x="17404" y="768"/>
                    <a:pt x="17291" y="743"/>
                    <a:pt x="17177" y="705"/>
                  </a:cubicBezTo>
                  <a:cubicBezTo>
                    <a:pt x="16976" y="642"/>
                    <a:pt x="16737" y="579"/>
                    <a:pt x="16498" y="516"/>
                  </a:cubicBezTo>
                  <a:cubicBezTo>
                    <a:pt x="16021" y="391"/>
                    <a:pt x="15492" y="290"/>
                    <a:pt x="14927" y="189"/>
                  </a:cubicBezTo>
                  <a:cubicBezTo>
                    <a:pt x="14876" y="189"/>
                    <a:pt x="14801" y="177"/>
                    <a:pt x="14725" y="164"/>
                  </a:cubicBezTo>
                  <a:cubicBezTo>
                    <a:pt x="14650" y="139"/>
                    <a:pt x="14587" y="139"/>
                    <a:pt x="14512" y="127"/>
                  </a:cubicBezTo>
                  <a:cubicBezTo>
                    <a:pt x="14361" y="114"/>
                    <a:pt x="14210" y="101"/>
                    <a:pt x="14071" y="76"/>
                  </a:cubicBezTo>
                  <a:cubicBezTo>
                    <a:pt x="13908" y="64"/>
                    <a:pt x="13770" y="64"/>
                    <a:pt x="13606" y="51"/>
                  </a:cubicBezTo>
                  <a:cubicBezTo>
                    <a:pt x="13468" y="39"/>
                    <a:pt x="13317" y="39"/>
                    <a:pt x="13153" y="13"/>
                  </a:cubicBezTo>
                  <a:cubicBezTo>
                    <a:pt x="12839" y="1"/>
                    <a:pt x="12525" y="1"/>
                    <a:pt x="12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4"/>
            <p:cNvSpPr/>
            <p:nvPr/>
          </p:nvSpPr>
          <p:spPr>
            <a:xfrm rot="1411354" flipH="1">
              <a:off x="5877724" y="3500076"/>
              <a:ext cx="225332" cy="228699"/>
            </a:xfrm>
            <a:custGeom>
              <a:avLst/>
              <a:gdLst/>
              <a:ahLst/>
              <a:cxnLst/>
              <a:rect l="l" t="t" r="r" b="b"/>
              <a:pathLst>
                <a:path w="3346" h="3396" extrusionOk="0">
                  <a:moveTo>
                    <a:pt x="3221" y="1"/>
                  </a:moveTo>
                  <a:cubicBezTo>
                    <a:pt x="3203" y="1"/>
                    <a:pt x="3185" y="4"/>
                    <a:pt x="3169" y="10"/>
                  </a:cubicBezTo>
                  <a:cubicBezTo>
                    <a:pt x="3169" y="10"/>
                    <a:pt x="2905" y="123"/>
                    <a:pt x="2540" y="362"/>
                  </a:cubicBezTo>
                  <a:cubicBezTo>
                    <a:pt x="2352" y="475"/>
                    <a:pt x="2151" y="614"/>
                    <a:pt x="1949" y="790"/>
                  </a:cubicBezTo>
                  <a:cubicBezTo>
                    <a:pt x="1836" y="865"/>
                    <a:pt x="1748" y="953"/>
                    <a:pt x="1635" y="1054"/>
                  </a:cubicBezTo>
                  <a:cubicBezTo>
                    <a:pt x="1522" y="1167"/>
                    <a:pt x="1409" y="1243"/>
                    <a:pt x="1321" y="1356"/>
                  </a:cubicBezTo>
                  <a:cubicBezTo>
                    <a:pt x="1119" y="1557"/>
                    <a:pt x="906" y="1758"/>
                    <a:pt x="755" y="1984"/>
                  </a:cubicBezTo>
                  <a:cubicBezTo>
                    <a:pt x="654" y="2085"/>
                    <a:pt x="579" y="2186"/>
                    <a:pt x="516" y="2299"/>
                  </a:cubicBezTo>
                  <a:cubicBezTo>
                    <a:pt x="453" y="2399"/>
                    <a:pt x="378" y="2500"/>
                    <a:pt x="327" y="2588"/>
                  </a:cubicBezTo>
                  <a:cubicBezTo>
                    <a:pt x="277" y="2689"/>
                    <a:pt x="239" y="2764"/>
                    <a:pt x="189" y="2840"/>
                  </a:cubicBezTo>
                  <a:cubicBezTo>
                    <a:pt x="151" y="2928"/>
                    <a:pt x="126" y="2990"/>
                    <a:pt x="88" y="3053"/>
                  </a:cubicBezTo>
                  <a:cubicBezTo>
                    <a:pt x="51" y="3154"/>
                    <a:pt x="13" y="3217"/>
                    <a:pt x="13" y="3217"/>
                  </a:cubicBezTo>
                  <a:cubicBezTo>
                    <a:pt x="0" y="3280"/>
                    <a:pt x="13" y="3343"/>
                    <a:pt x="63" y="3380"/>
                  </a:cubicBezTo>
                  <a:cubicBezTo>
                    <a:pt x="83" y="3390"/>
                    <a:pt x="106" y="3396"/>
                    <a:pt x="130" y="3396"/>
                  </a:cubicBezTo>
                  <a:cubicBezTo>
                    <a:pt x="168" y="3396"/>
                    <a:pt x="208" y="3381"/>
                    <a:pt x="239" y="3343"/>
                  </a:cubicBezTo>
                  <a:cubicBezTo>
                    <a:pt x="239" y="3343"/>
                    <a:pt x="264" y="3280"/>
                    <a:pt x="340" y="3192"/>
                  </a:cubicBezTo>
                  <a:cubicBezTo>
                    <a:pt x="378" y="3141"/>
                    <a:pt x="428" y="3078"/>
                    <a:pt x="466" y="3016"/>
                  </a:cubicBezTo>
                  <a:cubicBezTo>
                    <a:pt x="516" y="2953"/>
                    <a:pt x="579" y="2877"/>
                    <a:pt x="642" y="2802"/>
                  </a:cubicBezTo>
                  <a:cubicBezTo>
                    <a:pt x="704" y="2714"/>
                    <a:pt x="767" y="2638"/>
                    <a:pt x="843" y="2550"/>
                  </a:cubicBezTo>
                  <a:cubicBezTo>
                    <a:pt x="906" y="2450"/>
                    <a:pt x="1006" y="2362"/>
                    <a:pt x="1082" y="2261"/>
                  </a:cubicBezTo>
                  <a:cubicBezTo>
                    <a:pt x="1157" y="2173"/>
                    <a:pt x="1258" y="2072"/>
                    <a:pt x="1346" y="1984"/>
                  </a:cubicBezTo>
                  <a:lnTo>
                    <a:pt x="1635" y="1695"/>
                  </a:lnTo>
                  <a:cubicBezTo>
                    <a:pt x="1824" y="1507"/>
                    <a:pt x="2025" y="1318"/>
                    <a:pt x="2213" y="1142"/>
                  </a:cubicBezTo>
                  <a:cubicBezTo>
                    <a:pt x="2327" y="1054"/>
                    <a:pt x="2402" y="978"/>
                    <a:pt x="2503" y="890"/>
                  </a:cubicBezTo>
                  <a:cubicBezTo>
                    <a:pt x="2591" y="815"/>
                    <a:pt x="2666" y="740"/>
                    <a:pt x="2754" y="677"/>
                  </a:cubicBezTo>
                  <a:cubicBezTo>
                    <a:pt x="3069" y="413"/>
                    <a:pt x="3270" y="237"/>
                    <a:pt x="3270" y="237"/>
                  </a:cubicBezTo>
                  <a:cubicBezTo>
                    <a:pt x="3307" y="199"/>
                    <a:pt x="3333" y="136"/>
                    <a:pt x="3345" y="73"/>
                  </a:cubicBezTo>
                  <a:cubicBezTo>
                    <a:pt x="3327" y="26"/>
                    <a:pt x="3273" y="1"/>
                    <a:pt x="3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4"/>
            <p:cNvSpPr/>
            <p:nvPr/>
          </p:nvSpPr>
          <p:spPr>
            <a:xfrm rot="1411354" flipH="1">
              <a:off x="5649811" y="3692592"/>
              <a:ext cx="423456" cy="257522"/>
            </a:xfrm>
            <a:custGeom>
              <a:avLst/>
              <a:gdLst/>
              <a:ahLst/>
              <a:cxnLst/>
              <a:rect l="l" t="t" r="r" b="b"/>
              <a:pathLst>
                <a:path w="6288" h="3824" extrusionOk="0">
                  <a:moveTo>
                    <a:pt x="126" y="1"/>
                  </a:moveTo>
                  <a:cubicBezTo>
                    <a:pt x="63" y="1"/>
                    <a:pt x="13" y="38"/>
                    <a:pt x="0" y="101"/>
                  </a:cubicBezTo>
                  <a:cubicBezTo>
                    <a:pt x="0" y="164"/>
                    <a:pt x="38" y="227"/>
                    <a:pt x="101" y="240"/>
                  </a:cubicBezTo>
                  <a:cubicBezTo>
                    <a:pt x="101" y="240"/>
                    <a:pt x="214" y="265"/>
                    <a:pt x="403" y="290"/>
                  </a:cubicBezTo>
                  <a:cubicBezTo>
                    <a:pt x="503" y="315"/>
                    <a:pt x="604" y="340"/>
                    <a:pt x="730" y="365"/>
                  </a:cubicBezTo>
                  <a:cubicBezTo>
                    <a:pt x="855" y="403"/>
                    <a:pt x="1006" y="453"/>
                    <a:pt x="1157" y="491"/>
                  </a:cubicBezTo>
                  <a:cubicBezTo>
                    <a:pt x="1321" y="541"/>
                    <a:pt x="1471" y="604"/>
                    <a:pt x="1647" y="680"/>
                  </a:cubicBezTo>
                  <a:cubicBezTo>
                    <a:pt x="1824" y="768"/>
                    <a:pt x="1987" y="843"/>
                    <a:pt x="2176" y="944"/>
                  </a:cubicBezTo>
                  <a:cubicBezTo>
                    <a:pt x="2352" y="1032"/>
                    <a:pt x="2540" y="1145"/>
                    <a:pt x="2729" y="1258"/>
                  </a:cubicBezTo>
                  <a:cubicBezTo>
                    <a:pt x="2918" y="1359"/>
                    <a:pt x="3094" y="1472"/>
                    <a:pt x="3282" y="1598"/>
                  </a:cubicBezTo>
                  <a:cubicBezTo>
                    <a:pt x="3647" y="1837"/>
                    <a:pt x="4012" y="2101"/>
                    <a:pt x="4338" y="2352"/>
                  </a:cubicBezTo>
                  <a:cubicBezTo>
                    <a:pt x="4653" y="2604"/>
                    <a:pt x="4967" y="2855"/>
                    <a:pt x="5219" y="3056"/>
                  </a:cubicBezTo>
                  <a:cubicBezTo>
                    <a:pt x="5470" y="3283"/>
                    <a:pt x="5684" y="3459"/>
                    <a:pt x="5822" y="3584"/>
                  </a:cubicBezTo>
                  <a:cubicBezTo>
                    <a:pt x="5986" y="3710"/>
                    <a:pt x="6061" y="3786"/>
                    <a:pt x="6061" y="3786"/>
                  </a:cubicBezTo>
                  <a:cubicBezTo>
                    <a:pt x="6086" y="3811"/>
                    <a:pt x="6115" y="3823"/>
                    <a:pt x="6143" y="3823"/>
                  </a:cubicBezTo>
                  <a:cubicBezTo>
                    <a:pt x="6171" y="3823"/>
                    <a:pt x="6200" y="3811"/>
                    <a:pt x="6225" y="3786"/>
                  </a:cubicBezTo>
                  <a:cubicBezTo>
                    <a:pt x="6262" y="3735"/>
                    <a:pt x="6288" y="3660"/>
                    <a:pt x="6237" y="3610"/>
                  </a:cubicBezTo>
                  <a:cubicBezTo>
                    <a:pt x="6237" y="3610"/>
                    <a:pt x="6162" y="3522"/>
                    <a:pt x="6036" y="3371"/>
                  </a:cubicBezTo>
                  <a:cubicBezTo>
                    <a:pt x="5910" y="3220"/>
                    <a:pt x="5697" y="3019"/>
                    <a:pt x="5470" y="2780"/>
                  </a:cubicBezTo>
                  <a:cubicBezTo>
                    <a:pt x="5231" y="2541"/>
                    <a:pt x="4929" y="2277"/>
                    <a:pt x="4603" y="2013"/>
                  </a:cubicBezTo>
                  <a:cubicBezTo>
                    <a:pt x="4276" y="1723"/>
                    <a:pt x="3911" y="1459"/>
                    <a:pt x="3534" y="1208"/>
                  </a:cubicBezTo>
                  <a:cubicBezTo>
                    <a:pt x="3156" y="956"/>
                    <a:pt x="2767" y="730"/>
                    <a:pt x="2364" y="541"/>
                  </a:cubicBezTo>
                  <a:cubicBezTo>
                    <a:pt x="2176" y="453"/>
                    <a:pt x="1987" y="378"/>
                    <a:pt x="1798" y="315"/>
                  </a:cubicBezTo>
                  <a:cubicBezTo>
                    <a:pt x="1610" y="227"/>
                    <a:pt x="1446" y="189"/>
                    <a:pt x="1270" y="139"/>
                  </a:cubicBezTo>
                  <a:cubicBezTo>
                    <a:pt x="1094" y="89"/>
                    <a:pt x="943" y="64"/>
                    <a:pt x="792" y="38"/>
                  </a:cubicBezTo>
                  <a:cubicBezTo>
                    <a:pt x="654" y="13"/>
                    <a:pt x="528" y="13"/>
                    <a:pt x="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4"/>
            <p:cNvSpPr/>
            <p:nvPr/>
          </p:nvSpPr>
          <p:spPr>
            <a:xfrm rot="1411354" flipH="1">
              <a:off x="6200181" y="3617689"/>
              <a:ext cx="148223" cy="320825"/>
            </a:xfrm>
            <a:custGeom>
              <a:avLst/>
              <a:gdLst/>
              <a:ahLst/>
              <a:cxnLst/>
              <a:rect l="l" t="t" r="r" b="b"/>
              <a:pathLst>
                <a:path w="2201" h="4764" extrusionOk="0">
                  <a:moveTo>
                    <a:pt x="2043" y="1"/>
                  </a:moveTo>
                  <a:cubicBezTo>
                    <a:pt x="2018" y="1"/>
                    <a:pt x="1994" y="8"/>
                    <a:pt x="1975" y="22"/>
                  </a:cubicBezTo>
                  <a:cubicBezTo>
                    <a:pt x="1975" y="22"/>
                    <a:pt x="1962" y="48"/>
                    <a:pt x="1937" y="60"/>
                  </a:cubicBezTo>
                  <a:cubicBezTo>
                    <a:pt x="1899" y="85"/>
                    <a:pt x="1849" y="123"/>
                    <a:pt x="1811" y="173"/>
                  </a:cubicBezTo>
                  <a:cubicBezTo>
                    <a:pt x="1711" y="261"/>
                    <a:pt x="1560" y="400"/>
                    <a:pt x="1396" y="588"/>
                  </a:cubicBezTo>
                  <a:cubicBezTo>
                    <a:pt x="1321" y="676"/>
                    <a:pt x="1220" y="777"/>
                    <a:pt x="1145" y="890"/>
                  </a:cubicBezTo>
                  <a:cubicBezTo>
                    <a:pt x="1069" y="1003"/>
                    <a:pt x="969" y="1129"/>
                    <a:pt x="893" y="1255"/>
                  </a:cubicBezTo>
                  <a:cubicBezTo>
                    <a:pt x="818" y="1393"/>
                    <a:pt x="742" y="1519"/>
                    <a:pt x="654" y="1657"/>
                  </a:cubicBezTo>
                  <a:cubicBezTo>
                    <a:pt x="579" y="1808"/>
                    <a:pt x="503" y="1946"/>
                    <a:pt x="441" y="2097"/>
                  </a:cubicBezTo>
                  <a:lnTo>
                    <a:pt x="340" y="2324"/>
                  </a:lnTo>
                  <a:cubicBezTo>
                    <a:pt x="315" y="2399"/>
                    <a:pt x="302" y="2475"/>
                    <a:pt x="264" y="2563"/>
                  </a:cubicBezTo>
                  <a:cubicBezTo>
                    <a:pt x="227" y="2713"/>
                    <a:pt x="176" y="2877"/>
                    <a:pt x="139" y="3015"/>
                  </a:cubicBezTo>
                  <a:cubicBezTo>
                    <a:pt x="101" y="3166"/>
                    <a:pt x="76" y="3317"/>
                    <a:pt x="63" y="3455"/>
                  </a:cubicBezTo>
                  <a:cubicBezTo>
                    <a:pt x="51" y="3531"/>
                    <a:pt x="51" y="3594"/>
                    <a:pt x="26" y="3657"/>
                  </a:cubicBezTo>
                  <a:cubicBezTo>
                    <a:pt x="13" y="3719"/>
                    <a:pt x="13" y="3782"/>
                    <a:pt x="13" y="3845"/>
                  </a:cubicBezTo>
                  <a:cubicBezTo>
                    <a:pt x="0" y="3971"/>
                    <a:pt x="0" y="4084"/>
                    <a:pt x="0" y="4172"/>
                  </a:cubicBezTo>
                  <a:cubicBezTo>
                    <a:pt x="0" y="4273"/>
                    <a:pt x="13" y="4348"/>
                    <a:pt x="13" y="4424"/>
                  </a:cubicBezTo>
                  <a:cubicBezTo>
                    <a:pt x="26" y="4575"/>
                    <a:pt x="26" y="4650"/>
                    <a:pt x="26" y="4650"/>
                  </a:cubicBezTo>
                  <a:cubicBezTo>
                    <a:pt x="26" y="4700"/>
                    <a:pt x="76" y="4763"/>
                    <a:pt x="139" y="4763"/>
                  </a:cubicBezTo>
                  <a:cubicBezTo>
                    <a:pt x="227" y="4763"/>
                    <a:pt x="264" y="4713"/>
                    <a:pt x="290" y="4650"/>
                  </a:cubicBezTo>
                  <a:lnTo>
                    <a:pt x="290" y="4637"/>
                  </a:lnTo>
                  <a:cubicBezTo>
                    <a:pt x="290" y="4637"/>
                    <a:pt x="302" y="4575"/>
                    <a:pt x="315" y="4424"/>
                  </a:cubicBezTo>
                  <a:cubicBezTo>
                    <a:pt x="327" y="4361"/>
                    <a:pt x="327" y="4285"/>
                    <a:pt x="353" y="4197"/>
                  </a:cubicBezTo>
                  <a:cubicBezTo>
                    <a:pt x="353" y="4097"/>
                    <a:pt x="378" y="3984"/>
                    <a:pt x="390" y="3883"/>
                  </a:cubicBezTo>
                  <a:cubicBezTo>
                    <a:pt x="415" y="3833"/>
                    <a:pt x="415" y="3770"/>
                    <a:pt x="428" y="3707"/>
                  </a:cubicBezTo>
                  <a:lnTo>
                    <a:pt x="478" y="3518"/>
                  </a:lnTo>
                  <a:cubicBezTo>
                    <a:pt x="503" y="3393"/>
                    <a:pt x="541" y="3267"/>
                    <a:pt x="579" y="3128"/>
                  </a:cubicBezTo>
                  <a:cubicBezTo>
                    <a:pt x="629" y="3003"/>
                    <a:pt x="667" y="2852"/>
                    <a:pt x="730" y="2713"/>
                  </a:cubicBezTo>
                  <a:cubicBezTo>
                    <a:pt x="755" y="2651"/>
                    <a:pt x="767" y="2588"/>
                    <a:pt x="805" y="2512"/>
                  </a:cubicBezTo>
                  <a:lnTo>
                    <a:pt x="893" y="2311"/>
                  </a:lnTo>
                  <a:cubicBezTo>
                    <a:pt x="944" y="2160"/>
                    <a:pt x="1019" y="2034"/>
                    <a:pt x="1082" y="1896"/>
                  </a:cubicBezTo>
                  <a:cubicBezTo>
                    <a:pt x="1145" y="1758"/>
                    <a:pt x="1233" y="1632"/>
                    <a:pt x="1296" y="1506"/>
                  </a:cubicBezTo>
                  <a:cubicBezTo>
                    <a:pt x="1371" y="1393"/>
                    <a:pt x="1434" y="1267"/>
                    <a:pt x="1509" y="1154"/>
                  </a:cubicBezTo>
                  <a:cubicBezTo>
                    <a:pt x="1572" y="1054"/>
                    <a:pt x="1648" y="940"/>
                    <a:pt x="1711" y="840"/>
                  </a:cubicBezTo>
                  <a:cubicBezTo>
                    <a:pt x="1836" y="651"/>
                    <a:pt x="1962" y="500"/>
                    <a:pt x="2050" y="387"/>
                  </a:cubicBezTo>
                  <a:cubicBezTo>
                    <a:pt x="2088" y="324"/>
                    <a:pt x="2126" y="299"/>
                    <a:pt x="2138" y="261"/>
                  </a:cubicBezTo>
                  <a:cubicBezTo>
                    <a:pt x="2151" y="236"/>
                    <a:pt x="2176" y="211"/>
                    <a:pt x="2176" y="211"/>
                  </a:cubicBezTo>
                  <a:cubicBezTo>
                    <a:pt x="2201" y="173"/>
                    <a:pt x="2201" y="111"/>
                    <a:pt x="2151" y="48"/>
                  </a:cubicBezTo>
                  <a:cubicBezTo>
                    <a:pt x="2120" y="17"/>
                    <a:pt x="2081" y="1"/>
                    <a:pt x="2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4"/>
            <p:cNvSpPr/>
            <p:nvPr/>
          </p:nvSpPr>
          <p:spPr>
            <a:xfrm rot="1411354" flipH="1">
              <a:off x="5883251" y="3879782"/>
              <a:ext cx="379414" cy="278129"/>
            </a:xfrm>
            <a:custGeom>
              <a:avLst/>
              <a:gdLst/>
              <a:ahLst/>
              <a:cxnLst/>
              <a:rect l="l" t="t" r="r" b="b"/>
              <a:pathLst>
                <a:path w="5634" h="4130" extrusionOk="0">
                  <a:moveTo>
                    <a:pt x="113" y="0"/>
                  </a:moveTo>
                  <a:cubicBezTo>
                    <a:pt x="63" y="0"/>
                    <a:pt x="13" y="51"/>
                    <a:pt x="0" y="113"/>
                  </a:cubicBezTo>
                  <a:cubicBezTo>
                    <a:pt x="0" y="176"/>
                    <a:pt x="38" y="239"/>
                    <a:pt x="101" y="252"/>
                  </a:cubicBezTo>
                  <a:lnTo>
                    <a:pt x="113" y="252"/>
                  </a:lnTo>
                  <a:cubicBezTo>
                    <a:pt x="113" y="252"/>
                    <a:pt x="151" y="264"/>
                    <a:pt x="201" y="264"/>
                  </a:cubicBezTo>
                  <a:cubicBezTo>
                    <a:pt x="239" y="264"/>
                    <a:pt x="314" y="290"/>
                    <a:pt x="402" y="302"/>
                  </a:cubicBezTo>
                  <a:cubicBezTo>
                    <a:pt x="490" y="315"/>
                    <a:pt x="591" y="352"/>
                    <a:pt x="717" y="378"/>
                  </a:cubicBezTo>
                  <a:cubicBezTo>
                    <a:pt x="780" y="390"/>
                    <a:pt x="843" y="415"/>
                    <a:pt x="905" y="440"/>
                  </a:cubicBezTo>
                  <a:cubicBezTo>
                    <a:pt x="968" y="478"/>
                    <a:pt x="1044" y="491"/>
                    <a:pt x="1107" y="516"/>
                  </a:cubicBezTo>
                  <a:cubicBezTo>
                    <a:pt x="1396" y="642"/>
                    <a:pt x="1710" y="818"/>
                    <a:pt x="2037" y="1019"/>
                  </a:cubicBezTo>
                  <a:cubicBezTo>
                    <a:pt x="2201" y="1132"/>
                    <a:pt x="2364" y="1245"/>
                    <a:pt x="2528" y="1371"/>
                  </a:cubicBezTo>
                  <a:cubicBezTo>
                    <a:pt x="2678" y="1484"/>
                    <a:pt x="2855" y="1622"/>
                    <a:pt x="3005" y="1748"/>
                  </a:cubicBezTo>
                  <a:cubicBezTo>
                    <a:pt x="3659" y="2276"/>
                    <a:pt x="4250" y="2867"/>
                    <a:pt x="4690" y="3320"/>
                  </a:cubicBezTo>
                  <a:cubicBezTo>
                    <a:pt x="4917" y="3534"/>
                    <a:pt x="5105" y="3722"/>
                    <a:pt x="5231" y="3873"/>
                  </a:cubicBezTo>
                  <a:cubicBezTo>
                    <a:pt x="5344" y="4012"/>
                    <a:pt x="5420" y="4087"/>
                    <a:pt x="5420" y="4087"/>
                  </a:cubicBezTo>
                  <a:cubicBezTo>
                    <a:pt x="5433" y="4114"/>
                    <a:pt x="5464" y="4130"/>
                    <a:pt x="5494" y="4130"/>
                  </a:cubicBezTo>
                  <a:cubicBezTo>
                    <a:pt x="5520" y="4130"/>
                    <a:pt x="5546" y="4117"/>
                    <a:pt x="5558" y="4087"/>
                  </a:cubicBezTo>
                  <a:cubicBezTo>
                    <a:pt x="5621" y="4062"/>
                    <a:pt x="5634" y="3974"/>
                    <a:pt x="5608" y="3911"/>
                  </a:cubicBezTo>
                  <a:cubicBezTo>
                    <a:pt x="5608" y="3911"/>
                    <a:pt x="5546" y="3823"/>
                    <a:pt x="5432" y="3660"/>
                  </a:cubicBezTo>
                  <a:cubicBezTo>
                    <a:pt x="5319" y="3509"/>
                    <a:pt x="5168" y="3282"/>
                    <a:pt x="4967" y="3031"/>
                  </a:cubicBezTo>
                  <a:cubicBezTo>
                    <a:pt x="4753" y="2779"/>
                    <a:pt x="4502" y="2503"/>
                    <a:pt x="4225" y="2213"/>
                  </a:cubicBezTo>
                  <a:cubicBezTo>
                    <a:pt x="3961" y="1924"/>
                    <a:pt x="3622" y="1635"/>
                    <a:pt x="3295" y="1358"/>
                  </a:cubicBezTo>
                  <a:cubicBezTo>
                    <a:pt x="3119" y="1207"/>
                    <a:pt x="2955" y="1082"/>
                    <a:pt x="2779" y="956"/>
                  </a:cubicBezTo>
                  <a:cubicBezTo>
                    <a:pt x="2603" y="830"/>
                    <a:pt x="2414" y="730"/>
                    <a:pt x="2238" y="616"/>
                  </a:cubicBezTo>
                  <a:cubicBezTo>
                    <a:pt x="2050" y="516"/>
                    <a:pt x="1886" y="428"/>
                    <a:pt x="1710" y="352"/>
                  </a:cubicBezTo>
                  <a:cubicBezTo>
                    <a:pt x="1534" y="264"/>
                    <a:pt x="1358" y="202"/>
                    <a:pt x="1207" y="164"/>
                  </a:cubicBezTo>
                  <a:cubicBezTo>
                    <a:pt x="1132" y="126"/>
                    <a:pt x="1044" y="113"/>
                    <a:pt x="968" y="101"/>
                  </a:cubicBezTo>
                  <a:cubicBezTo>
                    <a:pt x="905" y="76"/>
                    <a:pt x="830" y="63"/>
                    <a:pt x="767" y="51"/>
                  </a:cubicBezTo>
                  <a:cubicBezTo>
                    <a:pt x="641" y="13"/>
                    <a:pt x="516" y="13"/>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4"/>
            <p:cNvSpPr/>
            <p:nvPr/>
          </p:nvSpPr>
          <p:spPr>
            <a:xfrm rot="1411354" flipH="1">
              <a:off x="5613398" y="3468002"/>
              <a:ext cx="204994" cy="128289"/>
            </a:xfrm>
            <a:custGeom>
              <a:avLst/>
              <a:gdLst/>
              <a:ahLst/>
              <a:cxnLst/>
              <a:rect l="l" t="t" r="r" b="b"/>
              <a:pathLst>
                <a:path w="3044" h="1905" extrusionOk="0">
                  <a:moveTo>
                    <a:pt x="2904" y="1"/>
                  </a:moveTo>
                  <a:cubicBezTo>
                    <a:pt x="2896" y="1"/>
                    <a:pt x="2888" y="2"/>
                    <a:pt x="2880" y="3"/>
                  </a:cubicBezTo>
                  <a:cubicBezTo>
                    <a:pt x="2880" y="3"/>
                    <a:pt x="2666" y="28"/>
                    <a:pt x="2364" y="129"/>
                  </a:cubicBezTo>
                  <a:cubicBezTo>
                    <a:pt x="2226" y="179"/>
                    <a:pt x="2050" y="242"/>
                    <a:pt x="1861" y="318"/>
                  </a:cubicBezTo>
                  <a:cubicBezTo>
                    <a:pt x="1685" y="393"/>
                    <a:pt x="1497" y="468"/>
                    <a:pt x="1308" y="582"/>
                  </a:cubicBezTo>
                  <a:cubicBezTo>
                    <a:pt x="1220" y="632"/>
                    <a:pt x="1132" y="695"/>
                    <a:pt x="1044" y="745"/>
                  </a:cubicBezTo>
                  <a:cubicBezTo>
                    <a:pt x="969" y="783"/>
                    <a:pt x="868" y="858"/>
                    <a:pt x="793" y="909"/>
                  </a:cubicBezTo>
                  <a:cubicBezTo>
                    <a:pt x="704" y="971"/>
                    <a:pt x="642" y="1034"/>
                    <a:pt x="554" y="1097"/>
                  </a:cubicBezTo>
                  <a:cubicBezTo>
                    <a:pt x="491" y="1147"/>
                    <a:pt x="428" y="1210"/>
                    <a:pt x="365" y="1273"/>
                  </a:cubicBezTo>
                  <a:cubicBezTo>
                    <a:pt x="302" y="1336"/>
                    <a:pt x="264" y="1399"/>
                    <a:pt x="214" y="1449"/>
                  </a:cubicBezTo>
                  <a:cubicBezTo>
                    <a:pt x="164" y="1500"/>
                    <a:pt x="139" y="1537"/>
                    <a:pt x="101" y="1588"/>
                  </a:cubicBezTo>
                  <a:cubicBezTo>
                    <a:pt x="51" y="1663"/>
                    <a:pt x="25" y="1713"/>
                    <a:pt x="25" y="1713"/>
                  </a:cubicBezTo>
                  <a:cubicBezTo>
                    <a:pt x="0" y="1764"/>
                    <a:pt x="0" y="1814"/>
                    <a:pt x="38" y="1852"/>
                  </a:cubicBezTo>
                  <a:cubicBezTo>
                    <a:pt x="69" y="1883"/>
                    <a:pt x="110" y="1904"/>
                    <a:pt x="148" y="1904"/>
                  </a:cubicBezTo>
                  <a:cubicBezTo>
                    <a:pt x="172" y="1904"/>
                    <a:pt x="195" y="1896"/>
                    <a:pt x="214" y="1877"/>
                  </a:cubicBezTo>
                  <a:lnTo>
                    <a:pt x="227" y="1852"/>
                  </a:lnTo>
                  <a:cubicBezTo>
                    <a:pt x="227" y="1852"/>
                    <a:pt x="277" y="1826"/>
                    <a:pt x="340" y="1764"/>
                  </a:cubicBezTo>
                  <a:cubicBezTo>
                    <a:pt x="365" y="1726"/>
                    <a:pt x="415" y="1701"/>
                    <a:pt x="466" y="1663"/>
                  </a:cubicBezTo>
                  <a:cubicBezTo>
                    <a:pt x="503" y="1625"/>
                    <a:pt x="554" y="1588"/>
                    <a:pt x="616" y="1537"/>
                  </a:cubicBezTo>
                  <a:cubicBezTo>
                    <a:pt x="667" y="1500"/>
                    <a:pt x="742" y="1449"/>
                    <a:pt x="805" y="1399"/>
                  </a:cubicBezTo>
                  <a:cubicBezTo>
                    <a:pt x="868" y="1349"/>
                    <a:pt x="943" y="1311"/>
                    <a:pt x="1031" y="1261"/>
                  </a:cubicBezTo>
                  <a:cubicBezTo>
                    <a:pt x="1182" y="1173"/>
                    <a:pt x="1358" y="1059"/>
                    <a:pt x="1534" y="959"/>
                  </a:cubicBezTo>
                  <a:cubicBezTo>
                    <a:pt x="1622" y="921"/>
                    <a:pt x="1710" y="871"/>
                    <a:pt x="1799" y="820"/>
                  </a:cubicBezTo>
                  <a:cubicBezTo>
                    <a:pt x="1874" y="770"/>
                    <a:pt x="1975" y="732"/>
                    <a:pt x="2050" y="682"/>
                  </a:cubicBezTo>
                  <a:cubicBezTo>
                    <a:pt x="2201" y="607"/>
                    <a:pt x="2364" y="519"/>
                    <a:pt x="2503" y="443"/>
                  </a:cubicBezTo>
                  <a:cubicBezTo>
                    <a:pt x="2792" y="305"/>
                    <a:pt x="2968" y="192"/>
                    <a:pt x="2968" y="192"/>
                  </a:cubicBezTo>
                  <a:cubicBezTo>
                    <a:pt x="3006" y="167"/>
                    <a:pt x="3043" y="116"/>
                    <a:pt x="3031" y="116"/>
                  </a:cubicBezTo>
                  <a:cubicBezTo>
                    <a:pt x="3031" y="39"/>
                    <a:pt x="2963" y="1"/>
                    <a:pt x="2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4"/>
            <p:cNvSpPr/>
            <p:nvPr/>
          </p:nvSpPr>
          <p:spPr>
            <a:xfrm rot="1411354" flipH="1">
              <a:off x="5440742" y="3534777"/>
              <a:ext cx="93203" cy="111454"/>
            </a:xfrm>
            <a:custGeom>
              <a:avLst/>
              <a:gdLst/>
              <a:ahLst/>
              <a:cxnLst/>
              <a:rect l="l" t="t" r="r" b="b"/>
              <a:pathLst>
                <a:path w="1384" h="1655" extrusionOk="0">
                  <a:moveTo>
                    <a:pt x="129" y="0"/>
                  </a:moveTo>
                  <a:cubicBezTo>
                    <a:pt x="102" y="0"/>
                    <a:pt x="67" y="15"/>
                    <a:pt x="38" y="43"/>
                  </a:cubicBezTo>
                  <a:cubicBezTo>
                    <a:pt x="1" y="81"/>
                    <a:pt x="1" y="169"/>
                    <a:pt x="38" y="206"/>
                  </a:cubicBezTo>
                  <a:lnTo>
                    <a:pt x="64" y="232"/>
                  </a:lnTo>
                  <a:cubicBezTo>
                    <a:pt x="64" y="232"/>
                    <a:pt x="89" y="244"/>
                    <a:pt x="126" y="282"/>
                  </a:cubicBezTo>
                  <a:cubicBezTo>
                    <a:pt x="139" y="294"/>
                    <a:pt x="152" y="307"/>
                    <a:pt x="189" y="320"/>
                  </a:cubicBezTo>
                  <a:lnTo>
                    <a:pt x="265" y="408"/>
                  </a:lnTo>
                  <a:lnTo>
                    <a:pt x="353" y="496"/>
                  </a:lnTo>
                  <a:cubicBezTo>
                    <a:pt x="391" y="533"/>
                    <a:pt x="416" y="571"/>
                    <a:pt x="453" y="609"/>
                  </a:cubicBezTo>
                  <a:cubicBezTo>
                    <a:pt x="479" y="634"/>
                    <a:pt x="516" y="684"/>
                    <a:pt x="541" y="722"/>
                  </a:cubicBezTo>
                  <a:cubicBezTo>
                    <a:pt x="579" y="760"/>
                    <a:pt x="604" y="797"/>
                    <a:pt x="642" y="848"/>
                  </a:cubicBezTo>
                  <a:cubicBezTo>
                    <a:pt x="705" y="923"/>
                    <a:pt x="755" y="1011"/>
                    <a:pt x="818" y="1099"/>
                  </a:cubicBezTo>
                  <a:cubicBezTo>
                    <a:pt x="881" y="1187"/>
                    <a:pt x="919" y="1263"/>
                    <a:pt x="969" y="1326"/>
                  </a:cubicBezTo>
                  <a:cubicBezTo>
                    <a:pt x="1019" y="1414"/>
                    <a:pt x="1044" y="1451"/>
                    <a:pt x="1082" y="1502"/>
                  </a:cubicBezTo>
                  <a:cubicBezTo>
                    <a:pt x="1107" y="1552"/>
                    <a:pt x="1132" y="1564"/>
                    <a:pt x="1132" y="1564"/>
                  </a:cubicBezTo>
                  <a:cubicBezTo>
                    <a:pt x="1142" y="1620"/>
                    <a:pt x="1185" y="1655"/>
                    <a:pt x="1232" y="1655"/>
                  </a:cubicBezTo>
                  <a:cubicBezTo>
                    <a:pt x="1249" y="1655"/>
                    <a:pt x="1266" y="1650"/>
                    <a:pt x="1283" y="1640"/>
                  </a:cubicBezTo>
                  <a:cubicBezTo>
                    <a:pt x="1346" y="1627"/>
                    <a:pt x="1384" y="1552"/>
                    <a:pt x="1359" y="1489"/>
                  </a:cubicBezTo>
                  <a:lnTo>
                    <a:pt x="1359" y="1388"/>
                  </a:lnTo>
                  <a:cubicBezTo>
                    <a:pt x="1346" y="1338"/>
                    <a:pt x="1346" y="1263"/>
                    <a:pt x="1321" y="1175"/>
                  </a:cubicBezTo>
                  <a:cubicBezTo>
                    <a:pt x="1296" y="1074"/>
                    <a:pt x="1258" y="986"/>
                    <a:pt x="1208" y="873"/>
                  </a:cubicBezTo>
                  <a:cubicBezTo>
                    <a:pt x="1158" y="760"/>
                    <a:pt x="1095" y="672"/>
                    <a:pt x="1019" y="558"/>
                  </a:cubicBezTo>
                  <a:cubicBezTo>
                    <a:pt x="969" y="508"/>
                    <a:pt x="944" y="470"/>
                    <a:pt x="894" y="420"/>
                  </a:cubicBezTo>
                  <a:cubicBezTo>
                    <a:pt x="843" y="370"/>
                    <a:pt x="793" y="320"/>
                    <a:pt x="755" y="294"/>
                  </a:cubicBezTo>
                  <a:cubicBezTo>
                    <a:pt x="705" y="244"/>
                    <a:pt x="655" y="206"/>
                    <a:pt x="604" y="181"/>
                  </a:cubicBezTo>
                  <a:cubicBezTo>
                    <a:pt x="567" y="156"/>
                    <a:pt x="516" y="118"/>
                    <a:pt x="466" y="106"/>
                  </a:cubicBezTo>
                  <a:cubicBezTo>
                    <a:pt x="391" y="55"/>
                    <a:pt x="315" y="43"/>
                    <a:pt x="252" y="18"/>
                  </a:cubicBezTo>
                  <a:cubicBezTo>
                    <a:pt x="189" y="5"/>
                    <a:pt x="152" y="5"/>
                    <a:pt x="152" y="5"/>
                  </a:cubicBezTo>
                  <a:cubicBezTo>
                    <a:pt x="145" y="2"/>
                    <a:pt x="137"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4"/>
            <p:cNvSpPr/>
            <p:nvPr/>
          </p:nvSpPr>
          <p:spPr>
            <a:xfrm rot="1411354" flipH="1">
              <a:off x="5381007" y="3521936"/>
              <a:ext cx="232133" cy="32864"/>
            </a:xfrm>
            <a:custGeom>
              <a:avLst/>
              <a:gdLst/>
              <a:ahLst/>
              <a:cxnLst/>
              <a:rect l="l" t="t" r="r" b="b"/>
              <a:pathLst>
                <a:path w="3447" h="488" extrusionOk="0">
                  <a:moveTo>
                    <a:pt x="126" y="1"/>
                  </a:moveTo>
                  <a:cubicBezTo>
                    <a:pt x="76" y="1"/>
                    <a:pt x="26" y="38"/>
                    <a:pt x="13" y="89"/>
                  </a:cubicBezTo>
                  <a:cubicBezTo>
                    <a:pt x="1" y="151"/>
                    <a:pt x="26" y="227"/>
                    <a:pt x="89" y="239"/>
                  </a:cubicBezTo>
                  <a:lnTo>
                    <a:pt x="240" y="290"/>
                  </a:lnTo>
                  <a:cubicBezTo>
                    <a:pt x="328" y="315"/>
                    <a:pt x="453" y="365"/>
                    <a:pt x="617" y="378"/>
                  </a:cubicBezTo>
                  <a:cubicBezTo>
                    <a:pt x="755" y="403"/>
                    <a:pt x="944" y="428"/>
                    <a:pt x="1132" y="441"/>
                  </a:cubicBezTo>
                  <a:cubicBezTo>
                    <a:pt x="1321" y="466"/>
                    <a:pt x="1522" y="478"/>
                    <a:pt x="1736" y="478"/>
                  </a:cubicBezTo>
                  <a:cubicBezTo>
                    <a:pt x="1837" y="485"/>
                    <a:pt x="1937" y="488"/>
                    <a:pt x="2036" y="488"/>
                  </a:cubicBezTo>
                  <a:cubicBezTo>
                    <a:pt x="2135" y="488"/>
                    <a:pt x="2233" y="485"/>
                    <a:pt x="2327" y="478"/>
                  </a:cubicBezTo>
                  <a:cubicBezTo>
                    <a:pt x="2516" y="478"/>
                    <a:pt x="2692" y="466"/>
                    <a:pt x="2843" y="441"/>
                  </a:cubicBezTo>
                  <a:cubicBezTo>
                    <a:pt x="3144" y="416"/>
                    <a:pt x="3346" y="365"/>
                    <a:pt x="3346" y="365"/>
                  </a:cubicBezTo>
                  <a:cubicBezTo>
                    <a:pt x="3396" y="353"/>
                    <a:pt x="3421" y="302"/>
                    <a:pt x="3446" y="239"/>
                  </a:cubicBezTo>
                  <a:cubicBezTo>
                    <a:pt x="3446" y="177"/>
                    <a:pt x="3396" y="114"/>
                    <a:pt x="3333" y="101"/>
                  </a:cubicBezTo>
                  <a:cubicBezTo>
                    <a:pt x="3333" y="101"/>
                    <a:pt x="3132" y="63"/>
                    <a:pt x="2830" y="51"/>
                  </a:cubicBezTo>
                  <a:cubicBezTo>
                    <a:pt x="2679" y="38"/>
                    <a:pt x="2503" y="26"/>
                    <a:pt x="2314" y="26"/>
                  </a:cubicBezTo>
                  <a:cubicBezTo>
                    <a:pt x="2126" y="26"/>
                    <a:pt x="193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44"/>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4"/>
          <p:cNvSpPr txBox="1">
            <a:spLocks noGrp="1"/>
          </p:cNvSpPr>
          <p:nvPr>
            <p:ph type="subTitle" idx="1"/>
          </p:nvPr>
        </p:nvSpPr>
        <p:spPr>
          <a:xfrm>
            <a:off x="2413645" y="2829083"/>
            <a:ext cx="4316700" cy="8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028" name="Google Shape;6028;p44"/>
          <p:cNvSpPr txBox="1">
            <a:spLocks noGrp="1"/>
          </p:cNvSpPr>
          <p:nvPr>
            <p:ph type="title" hasCustomPrompt="1"/>
          </p:nvPr>
        </p:nvSpPr>
        <p:spPr>
          <a:xfrm>
            <a:off x="1478850" y="1316842"/>
            <a:ext cx="6186300" cy="186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800"/>
              <a:buNone/>
              <a:defRPr sz="98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6039"/>
        <p:cNvGrpSpPr/>
        <p:nvPr/>
      </p:nvGrpSpPr>
      <p:grpSpPr>
        <a:xfrm>
          <a:off x="0" y="0"/>
          <a:ext cx="0" cy="0"/>
          <a:chOff x="0" y="0"/>
          <a:chExt cx="0" cy="0"/>
        </a:xfrm>
      </p:grpSpPr>
      <p:sp>
        <p:nvSpPr>
          <p:cNvPr id="6040" name="Google Shape;6040;p47"/>
          <p:cNvSpPr/>
          <p:nvPr/>
        </p:nvSpPr>
        <p:spPr>
          <a:xfrm rot="-10307959">
            <a:off x="5559039" y="2582502"/>
            <a:ext cx="5333985" cy="3459415"/>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7"/>
          <p:cNvSpPr/>
          <p:nvPr/>
        </p:nvSpPr>
        <p:spPr>
          <a:xfrm rot="-4587606">
            <a:off x="-2193331" y="-1233234"/>
            <a:ext cx="3981195" cy="2738643"/>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6042"/>
        <p:cNvGrpSpPr/>
        <p:nvPr/>
      </p:nvGrpSpPr>
      <p:grpSpPr>
        <a:xfrm>
          <a:off x="0" y="0"/>
          <a:ext cx="0" cy="0"/>
          <a:chOff x="0" y="0"/>
          <a:chExt cx="0" cy="0"/>
        </a:xfrm>
      </p:grpSpPr>
      <p:sp>
        <p:nvSpPr>
          <p:cNvPr id="6043" name="Google Shape;6043;p48"/>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8"/>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21">
    <p:bg>
      <p:bgPr>
        <a:solidFill>
          <a:schemeClr val="dk2"/>
        </a:solidFill>
        <a:effectLst/>
      </p:bgPr>
    </p:bg>
    <p:spTree>
      <p:nvGrpSpPr>
        <p:cNvPr id="1" name="Shape 6048"/>
        <p:cNvGrpSpPr/>
        <p:nvPr/>
      </p:nvGrpSpPr>
      <p:grpSpPr>
        <a:xfrm>
          <a:off x="0" y="0"/>
          <a:ext cx="0" cy="0"/>
          <a:chOff x="0" y="0"/>
          <a:chExt cx="0" cy="0"/>
        </a:xfrm>
      </p:grpSpPr>
      <p:sp>
        <p:nvSpPr>
          <p:cNvPr id="6049" name="Google Shape;6049;p50"/>
          <p:cNvSpPr/>
          <p:nvPr/>
        </p:nvSpPr>
        <p:spPr>
          <a:xfrm rot="-8473469">
            <a:off x="7555621" y="-779203"/>
            <a:ext cx="2943072" cy="24749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22_1_1_1_1">
    <p:bg>
      <p:bgPr>
        <a:solidFill>
          <a:srgbClr val="FFFFFF"/>
        </a:solidFill>
        <a:effectLst/>
      </p:bgPr>
    </p:bg>
    <p:spTree>
      <p:nvGrpSpPr>
        <p:cNvPr id="1" name="Shape 6087"/>
        <p:cNvGrpSpPr/>
        <p:nvPr/>
      </p:nvGrpSpPr>
      <p:grpSpPr>
        <a:xfrm>
          <a:off x="0" y="0"/>
          <a:ext cx="0" cy="0"/>
          <a:chOff x="0" y="0"/>
          <a:chExt cx="0" cy="0"/>
        </a:xfrm>
      </p:grpSpPr>
      <p:sp>
        <p:nvSpPr>
          <p:cNvPr id="6088" name="Google Shape;6088;p55"/>
          <p:cNvSpPr/>
          <p:nvPr/>
        </p:nvSpPr>
        <p:spPr>
          <a:xfrm rot="6992987">
            <a:off x="978547" y="1047598"/>
            <a:ext cx="3202017"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5"/>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endParaRPr/>
          </a:p>
        </p:txBody>
      </p:sp>
      <p:sp>
        <p:nvSpPr>
          <p:cNvPr id="6090" name="Google Shape;6090;p55"/>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91" name="Google Shape;6091;p55"/>
          <p:cNvSpPr txBox="1">
            <a:spLocks noGrp="1"/>
          </p:cNvSpPr>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92" name="Google Shape;6092;p55"/>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5"/>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CUSTOM_25">
    <p:spTree>
      <p:nvGrpSpPr>
        <p:cNvPr id="1" name="Shape 6094"/>
        <p:cNvGrpSpPr/>
        <p:nvPr/>
      </p:nvGrpSpPr>
      <p:grpSpPr>
        <a:xfrm>
          <a:off x="0" y="0"/>
          <a:ext cx="0" cy="0"/>
          <a:chOff x="0" y="0"/>
          <a:chExt cx="0" cy="0"/>
        </a:xfrm>
      </p:grpSpPr>
      <p:sp>
        <p:nvSpPr>
          <p:cNvPr id="6095" name="Google Shape;6095;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93"/>
        <p:cNvGrpSpPr/>
        <p:nvPr/>
      </p:nvGrpSpPr>
      <p:grpSpPr>
        <a:xfrm>
          <a:off x="0" y="0"/>
          <a:ext cx="0" cy="0"/>
          <a:chOff x="0" y="0"/>
          <a:chExt cx="0" cy="0"/>
        </a:xfrm>
      </p:grpSpPr>
      <p:sp>
        <p:nvSpPr>
          <p:cNvPr id="2394" name="Google Shape;2394;p6"/>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5" name="Google Shape;2395;p6"/>
          <p:cNvSpPr/>
          <p:nvPr/>
        </p:nvSpPr>
        <p:spPr>
          <a:xfrm>
            <a:off x="-1132487" y="38925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5">
    <p:spTree>
      <p:nvGrpSpPr>
        <p:cNvPr id="1" name="Shape 3981"/>
        <p:cNvGrpSpPr/>
        <p:nvPr/>
      </p:nvGrpSpPr>
      <p:grpSpPr>
        <a:xfrm>
          <a:off x="0" y="0"/>
          <a:ext cx="0" cy="0"/>
          <a:chOff x="0" y="0"/>
          <a:chExt cx="0" cy="0"/>
        </a:xfrm>
      </p:grpSpPr>
      <p:sp>
        <p:nvSpPr>
          <p:cNvPr id="3982" name="Google Shape;3982;p13"/>
          <p:cNvSpPr/>
          <p:nvPr/>
        </p:nvSpPr>
        <p:spPr>
          <a:xfrm rot="-4542417">
            <a:off x="-3873079" y="-977024"/>
            <a:ext cx="8829703" cy="4049792"/>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
          <p:cNvSpPr/>
          <p:nvPr/>
        </p:nvSpPr>
        <p:spPr>
          <a:xfrm rot="7213442">
            <a:off x="5659049" y="2642187"/>
            <a:ext cx="6079928" cy="2788592"/>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
          <p:cNvSpPr txBox="1">
            <a:spLocks noGrp="1"/>
          </p:cNvSpPr>
          <p:nvPr>
            <p:ph type="title"/>
          </p:nvPr>
        </p:nvSpPr>
        <p:spPr>
          <a:xfrm>
            <a:off x="1786650" y="1575450"/>
            <a:ext cx="55707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3985" name="Google Shape;3985;p13"/>
          <p:cNvSpPr txBox="1">
            <a:spLocks noGrp="1"/>
          </p:cNvSpPr>
          <p:nvPr>
            <p:ph type="title" idx="2"/>
          </p:nvPr>
        </p:nvSpPr>
        <p:spPr>
          <a:xfrm>
            <a:off x="667500" y="39870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Lato"/>
              <a:buNone/>
              <a:defRPr sz="1600">
                <a:latin typeface="Lato"/>
                <a:ea typeface="Lato"/>
                <a:cs typeface="Lato"/>
                <a:sym typeface="Lato"/>
              </a:defRPr>
            </a:lvl1pPr>
            <a:lvl2pPr lvl="1" rtl="0">
              <a:spcBef>
                <a:spcPts val="0"/>
              </a:spcBef>
              <a:spcAft>
                <a:spcPts val="0"/>
              </a:spcAft>
              <a:buSzPts val="1600"/>
              <a:buFont typeface="Lato"/>
              <a:buNone/>
              <a:defRPr sz="1600">
                <a:latin typeface="Lato"/>
                <a:ea typeface="Lato"/>
                <a:cs typeface="Lato"/>
                <a:sym typeface="Lato"/>
              </a:defRPr>
            </a:lvl2pPr>
            <a:lvl3pPr lvl="2" rtl="0">
              <a:spcBef>
                <a:spcPts val="0"/>
              </a:spcBef>
              <a:spcAft>
                <a:spcPts val="0"/>
              </a:spcAft>
              <a:buSzPts val="1600"/>
              <a:buFont typeface="Lato"/>
              <a:buNone/>
              <a:defRPr sz="1600">
                <a:latin typeface="Lato"/>
                <a:ea typeface="Lato"/>
                <a:cs typeface="Lato"/>
                <a:sym typeface="Lato"/>
              </a:defRPr>
            </a:lvl3pPr>
            <a:lvl4pPr lvl="3" rtl="0">
              <a:spcBef>
                <a:spcPts val="0"/>
              </a:spcBef>
              <a:spcAft>
                <a:spcPts val="0"/>
              </a:spcAft>
              <a:buSzPts val="1600"/>
              <a:buFont typeface="Lato"/>
              <a:buNone/>
              <a:defRPr sz="1600">
                <a:latin typeface="Lato"/>
                <a:ea typeface="Lato"/>
                <a:cs typeface="Lato"/>
                <a:sym typeface="Lato"/>
              </a:defRPr>
            </a:lvl4pPr>
            <a:lvl5pPr lvl="4" rtl="0">
              <a:spcBef>
                <a:spcPts val="0"/>
              </a:spcBef>
              <a:spcAft>
                <a:spcPts val="0"/>
              </a:spcAft>
              <a:buSzPts val="1600"/>
              <a:buFont typeface="Lato"/>
              <a:buNone/>
              <a:defRPr sz="1600">
                <a:latin typeface="Lato"/>
                <a:ea typeface="Lato"/>
                <a:cs typeface="Lato"/>
                <a:sym typeface="Lato"/>
              </a:defRPr>
            </a:lvl5pPr>
            <a:lvl6pPr lvl="5" rtl="0">
              <a:spcBef>
                <a:spcPts val="0"/>
              </a:spcBef>
              <a:spcAft>
                <a:spcPts val="0"/>
              </a:spcAft>
              <a:buSzPts val="1600"/>
              <a:buFont typeface="Lato"/>
              <a:buNone/>
              <a:defRPr sz="1600">
                <a:latin typeface="Lato"/>
                <a:ea typeface="Lato"/>
                <a:cs typeface="Lato"/>
                <a:sym typeface="Lato"/>
              </a:defRPr>
            </a:lvl6pPr>
            <a:lvl7pPr lvl="6" rtl="0">
              <a:spcBef>
                <a:spcPts val="0"/>
              </a:spcBef>
              <a:spcAft>
                <a:spcPts val="0"/>
              </a:spcAft>
              <a:buSzPts val="1600"/>
              <a:buFont typeface="Lato"/>
              <a:buNone/>
              <a:defRPr sz="1600">
                <a:latin typeface="Lato"/>
                <a:ea typeface="Lato"/>
                <a:cs typeface="Lato"/>
                <a:sym typeface="Lato"/>
              </a:defRPr>
            </a:lvl7pPr>
            <a:lvl8pPr lvl="7" rtl="0">
              <a:spcBef>
                <a:spcPts val="0"/>
              </a:spcBef>
              <a:spcAft>
                <a:spcPts val="0"/>
              </a:spcAft>
              <a:buSzPts val="1600"/>
              <a:buFont typeface="Lato"/>
              <a:buNone/>
              <a:defRPr sz="1600">
                <a:latin typeface="Lato"/>
                <a:ea typeface="Lato"/>
                <a:cs typeface="Lato"/>
                <a:sym typeface="Lato"/>
              </a:defRPr>
            </a:lvl8pPr>
            <a:lvl9pPr lvl="8" rtl="0">
              <a:spcBef>
                <a:spcPts val="0"/>
              </a:spcBef>
              <a:spcAft>
                <a:spcPts val="0"/>
              </a:spcAft>
              <a:buSzPts val="1600"/>
              <a:buFont typeface="Lato"/>
              <a:buNone/>
              <a:defRPr sz="1600">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3991"/>
        <p:cNvGrpSpPr/>
        <p:nvPr/>
      </p:nvGrpSpPr>
      <p:grpSpPr>
        <a:xfrm>
          <a:off x="0" y="0"/>
          <a:ext cx="0" cy="0"/>
          <a:chOff x="0" y="0"/>
          <a:chExt cx="0" cy="0"/>
        </a:xfrm>
      </p:grpSpPr>
      <p:sp>
        <p:nvSpPr>
          <p:cNvPr id="3992" name="Google Shape;3992;p15"/>
          <p:cNvSpPr/>
          <p:nvPr/>
        </p:nvSpPr>
        <p:spPr>
          <a:xfrm rot="-2559395">
            <a:off x="2430594" y="4025921"/>
            <a:ext cx="4395622" cy="369642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txBox="1">
            <a:spLocks noGrp="1"/>
          </p:cNvSpPr>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94" name="Google Shape;3994;p15"/>
          <p:cNvSpPr txBox="1">
            <a:spLocks noGrp="1"/>
          </p:cNvSpPr>
          <p:nvPr>
            <p:ph type="subTitle" idx="1"/>
          </p:nvPr>
        </p:nvSpPr>
        <p:spPr>
          <a:xfrm>
            <a:off x="720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5" name="Google Shape;3995;p15"/>
          <p:cNvSpPr txBox="1">
            <a:spLocks noGrp="1"/>
          </p:cNvSpPr>
          <p:nvPr>
            <p:ph type="subTitle" idx="2"/>
          </p:nvPr>
        </p:nvSpPr>
        <p:spPr>
          <a:xfrm>
            <a:off x="720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6" name="Google Shape;3996;p15"/>
          <p:cNvSpPr txBox="1">
            <a:spLocks noGrp="1"/>
          </p:cNvSpPr>
          <p:nvPr>
            <p:ph type="subTitle" idx="3"/>
          </p:nvPr>
        </p:nvSpPr>
        <p:spPr>
          <a:xfrm>
            <a:off x="6498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7" name="Google Shape;3997;p15"/>
          <p:cNvSpPr txBox="1">
            <a:spLocks noGrp="1"/>
          </p:cNvSpPr>
          <p:nvPr>
            <p:ph type="subTitle" idx="4"/>
          </p:nvPr>
        </p:nvSpPr>
        <p:spPr>
          <a:xfrm>
            <a:off x="6498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8" name="Google Shape;3998;p15"/>
          <p:cNvSpPr txBox="1">
            <a:spLocks noGrp="1"/>
          </p:cNvSpPr>
          <p:nvPr>
            <p:ph type="subTitle" idx="5"/>
          </p:nvPr>
        </p:nvSpPr>
        <p:spPr>
          <a:xfrm>
            <a:off x="3609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9" name="Google Shape;3999;p15"/>
          <p:cNvSpPr txBox="1">
            <a:spLocks noGrp="1"/>
          </p:cNvSpPr>
          <p:nvPr>
            <p:ph type="subTitle" idx="6"/>
          </p:nvPr>
        </p:nvSpPr>
        <p:spPr>
          <a:xfrm>
            <a:off x="3609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and text 2">
  <p:cSld name="CUSTOM_1_1">
    <p:bg>
      <p:bgPr>
        <a:solidFill>
          <a:schemeClr val="dk2"/>
        </a:solidFill>
        <a:effectLst/>
      </p:bgPr>
    </p:bg>
    <p:spTree>
      <p:nvGrpSpPr>
        <p:cNvPr id="1" name="Shape 5131"/>
        <p:cNvGrpSpPr/>
        <p:nvPr/>
      </p:nvGrpSpPr>
      <p:grpSpPr>
        <a:xfrm>
          <a:off x="0" y="0"/>
          <a:ext cx="0" cy="0"/>
          <a:chOff x="0" y="0"/>
          <a:chExt cx="0" cy="0"/>
        </a:xfrm>
      </p:grpSpPr>
      <p:sp>
        <p:nvSpPr>
          <p:cNvPr id="5132" name="Google Shape;5132;p22"/>
          <p:cNvSpPr/>
          <p:nvPr/>
        </p:nvSpPr>
        <p:spPr>
          <a:xfrm rot="-10618186">
            <a:off x="2712038" y="319765"/>
            <a:ext cx="7776633" cy="4219040"/>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2"/>
          <p:cNvSpPr txBox="1">
            <a:spLocks noGrp="1"/>
          </p:cNvSpPr>
          <p:nvPr>
            <p:ph type="title"/>
          </p:nvPr>
        </p:nvSpPr>
        <p:spPr>
          <a:xfrm>
            <a:off x="3309725" y="1194450"/>
            <a:ext cx="5044800" cy="199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r" rtl="0">
              <a:spcBef>
                <a:spcPts val="0"/>
              </a:spcBef>
              <a:spcAft>
                <a:spcPts val="0"/>
              </a:spcAft>
              <a:buSzPts val="9000"/>
              <a:buNone/>
              <a:defRPr sz="9000"/>
            </a:lvl2pPr>
            <a:lvl3pPr lvl="2" algn="r" rtl="0">
              <a:spcBef>
                <a:spcPts val="0"/>
              </a:spcBef>
              <a:spcAft>
                <a:spcPts val="0"/>
              </a:spcAft>
              <a:buSzPts val="9000"/>
              <a:buNone/>
              <a:defRPr sz="9000"/>
            </a:lvl3pPr>
            <a:lvl4pPr lvl="3" algn="r" rtl="0">
              <a:spcBef>
                <a:spcPts val="0"/>
              </a:spcBef>
              <a:spcAft>
                <a:spcPts val="0"/>
              </a:spcAft>
              <a:buSzPts val="9000"/>
              <a:buNone/>
              <a:defRPr sz="9000"/>
            </a:lvl4pPr>
            <a:lvl5pPr lvl="4" algn="r" rtl="0">
              <a:spcBef>
                <a:spcPts val="0"/>
              </a:spcBef>
              <a:spcAft>
                <a:spcPts val="0"/>
              </a:spcAft>
              <a:buSzPts val="9000"/>
              <a:buNone/>
              <a:defRPr sz="9000"/>
            </a:lvl5pPr>
            <a:lvl6pPr lvl="5" algn="r" rtl="0">
              <a:spcBef>
                <a:spcPts val="0"/>
              </a:spcBef>
              <a:spcAft>
                <a:spcPts val="0"/>
              </a:spcAft>
              <a:buSzPts val="9000"/>
              <a:buNone/>
              <a:defRPr sz="9000"/>
            </a:lvl6pPr>
            <a:lvl7pPr lvl="6" algn="r" rtl="0">
              <a:spcBef>
                <a:spcPts val="0"/>
              </a:spcBef>
              <a:spcAft>
                <a:spcPts val="0"/>
              </a:spcAft>
              <a:buSzPts val="9000"/>
              <a:buNone/>
              <a:defRPr sz="9000"/>
            </a:lvl7pPr>
            <a:lvl8pPr lvl="7" algn="r" rtl="0">
              <a:spcBef>
                <a:spcPts val="0"/>
              </a:spcBef>
              <a:spcAft>
                <a:spcPts val="0"/>
              </a:spcAft>
              <a:buSzPts val="9000"/>
              <a:buNone/>
              <a:defRPr sz="9000"/>
            </a:lvl8pPr>
            <a:lvl9pPr lvl="8" algn="r" rtl="0">
              <a:spcBef>
                <a:spcPts val="0"/>
              </a:spcBef>
              <a:spcAft>
                <a:spcPts val="0"/>
              </a:spcAft>
              <a:buSzPts val="9000"/>
              <a:buNone/>
              <a:defRPr sz="9000"/>
            </a:lvl9pPr>
          </a:lstStyle>
          <a:p>
            <a:endParaRPr/>
          </a:p>
        </p:txBody>
      </p:sp>
      <p:sp>
        <p:nvSpPr>
          <p:cNvPr id="5134" name="Google Shape;5134;p22"/>
          <p:cNvSpPr txBox="1">
            <a:spLocks noGrp="1"/>
          </p:cNvSpPr>
          <p:nvPr>
            <p:ph type="subTitle" idx="1"/>
          </p:nvPr>
        </p:nvSpPr>
        <p:spPr>
          <a:xfrm>
            <a:off x="4629150" y="3255050"/>
            <a:ext cx="3725100" cy="433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5141"/>
        <p:cNvGrpSpPr/>
        <p:nvPr/>
      </p:nvGrpSpPr>
      <p:grpSpPr>
        <a:xfrm>
          <a:off x="0" y="0"/>
          <a:ext cx="0" cy="0"/>
          <a:chOff x="0" y="0"/>
          <a:chExt cx="0" cy="0"/>
        </a:xfrm>
      </p:grpSpPr>
      <p:sp>
        <p:nvSpPr>
          <p:cNvPr id="5142" name="Google Shape;5142;p25"/>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43" name="Google Shape;5143;p25"/>
          <p:cNvSpPr txBox="1">
            <a:spLocks noGrp="1"/>
          </p:cNvSpPr>
          <p:nvPr>
            <p:ph type="subTitle" idx="1"/>
          </p:nvPr>
        </p:nvSpPr>
        <p:spPr>
          <a:xfrm>
            <a:off x="7200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44" name="Google Shape;5144;p25"/>
          <p:cNvSpPr txBox="1">
            <a:spLocks noGrp="1"/>
          </p:cNvSpPr>
          <p:nvPr>
            <p:ph type="subTitle" idx="2"/>
          </p:nvPr>
        </p:nvSpPr>
        <p:spPr>
          <a:xfrm>
            <a:off x="72000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5" name="Google Shape;5145;p25"/>
          <p:cNvSpPr txBox="1">
            <a:spLocks noGrp="1"/>
          </p:cNvSpPr>
          <p:nvPr>
            <p:ph type="subTitle" idx="3"/>
          </p:nvPr>
        </p:nvSpPr>
        <p:spPr>
          <a:xfrm>
            <a:off x="360885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46" name="Google Shape;5146;p25"/>
          <p:cNvSpPr txBox="1">
            <a:spLocks noGrp="1"/>
          </p:cNvSpPr>
          <p:nvPr>
            <p:ph type="subTitle" idx="4"/>
          </p:nvPr>
        </p:nvSpPr>
        <p:spPr>
          <a:xfrm>
            <a:off x="360885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7" name="Google Shape;5147;p25"/>
          <p:cNvSpPr txBox="1">
            <a:spLocks noGrp="1"/>
          </p:cNvSpPr>
          <p:nvPr>
            <p:ph type="subTitle" idx="5"/>
          </p:nvPr>
        </p:nvSpPr>
        <p:spPr>
          <a:xfrm>
            <a:off x="64977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48" name="Google Shape;5148;p25"/>
          <p:cNvSpPr txBox="1">
            <a:spLocks noGrp="1"/>
          </p:cNvSpPr>
          <p:nvPr>
            <p:ph type="subTitle" idx="6"/>
          </p:nvPr>
        </p:nvSpPr>
        <p:spPr>
          <a:xfrm>
            <a:off x="649770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9" name="Google Shape;5149;p25"/>
          <p:cNvSpPr txBox="1">
            <a:spLocks noGrp="1"/>
          </p:cNvSpPr>
          <p:nvPr>
            <p:ph type="subTitle" idx="7"/>
          </p:nvPr>
        </p:nvSpPr>
        <p:spPr>
          <a:xfrm>
            <a:off x="72000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50" name="Google Shape;5150;p25"/>
          <p:cNvSpPr txBox="1">
            <a:spLocks noGrp="1"/>
          </p:cNvSpPr>
          <p:nvPr>
            <p:ph type="subTitle" idx="8"/>
          </p:nvPr>
        </p:nvSpPr>
        <p:spPr>
          <a:xfrm>
            <a:off x="72000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1" name="Google Shape;5151;p25"/>
          <p:cNvSpPr txBox="1">
            <a:spLocks noGrp="1"/>
          </p:cNvSpPr>
          <p:nvPr>
            <p:ph type="subTitle" idx="9"/>
          </p:nvPr>
        </p:nvSpPr>
        <p:spPr>
          <a:xfrm>
            <a:off x="360885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52" name="Google Shape;5152;p25"/>
          <p:cNvSpPr txBox="1">
            <a:spLocks noGrp="1"/>
          </p:cNvSpPr>
          <p:nvPr>
            <p:ph type="subTitle" idx="13"/>
          </p:nvPr>
        </p:nvSpPr>
        <p:spPr>
          <a:xfrm>
            <a:off x="360885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3" name="Google Shape;5153;p25"/>
          <p:cNvSpPr txBox="1">
            <a:spLocks noGrp="1"/>
          </p:cNvSpPr>
          <p:nvPr>
            <p:ph type="subTitle" idx="14"/>
          </p:nvPr>
        </p:nvSpPr>
        <p:spPr>
          <a:xfrm>
            <a:off x="649770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54" name="Google Shape;5154;p25"/>
          <p:cNvSpPr txBox="1">
            <a:spLocks noGrp="1"/>
          </p:cNvSpPr>
          <p:nvPr>
            <p:ph type="subTitle" idx="15"/>
          </p:nvPr>
        </p:nvSpPr>
        <p:spPr>
          <a:xfrm>
            <a:off x="649770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CUSTOM_6_1">
    <p:spTree>
      <p:nvGrpSpPr>
        <p:cNvPr id="1" name="Shape 5197"/>
        <p:cNvGrpSpPr/>
        <p:nvPr/>
      </p:nvGrpSpPr>
      <p:grpSpPr>
        <a:xfrm>
          <a:off x="0" y="0"/>
          <a:ext cx="0" cy="0"/>
          <a:chOff x="0" y="0"/>
          <a:chExt cx="0" cy="0"/>
        </a:xfrm>
      </p:grpSpPr>
      <p:sp>
        <p:nvSpPr>
          <p:cNvPr id="5198" name="Google Shape;5198;p30"/>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99" name="Google Shape;5199;p30"/>
          <p:cNvSpPr/>
          <p:nvPr/>
        </p:nvSpPr>
        <p:spPr>
          <a:xfrm rot="-5400000" flipH="1">
            <a:off x="7041302" y="-550500"/>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0"/>
          <p:cNvSpPr/>
          <p:nvPr/>
        </p:nvSpPr>
        <p:spPr>
          <a:xfrm rot="-949829" flipH="1">
            <a:off x="7288991" y="3659568"/>
            <a:ext cx="2942954" cy="2474826"/>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6_1_1">
    <p:spTree>
      <p:nvGrpSpPr>
        <p:cNvPr id="1" name="Shape 5201"/>
        <p:cNvGrpSpPr/>
        <p:nvPr/>
      </p:nvGrpSpPr>
      <p:grpSpPr>
        <a:xfrm>
          <a:off x="0" y="0"/>
          <a:ext cx="0" cy="0"/>
          <a:chOff x="0" y="0"/>
          <a:chExt cx="0" cy="0"/>
        </a:xfrm>
      </p:grpSpPr>
      <p:sp>
        <p:nvSpPr>
          <p:cNvPr id="5202" name="Google Shape;5202;p31"/>
          <p:cNvSpPr/>
          <p:nvPr/>
        </p:nvSpPr>
        <p:spPr>
          <a:xfrm rot="-9090302">
            <a:off x="-868796" y="-684205"/>
            <a:ext cx="10640799" cy="6871326"/>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1"/>
          <p:cNvSpPr txBox="1">
            <a:spLocks noGrp="1"/>
          </p:cNvSpPr>
          <p:nvPr>
            <p:ph type="title"/>
          </p:nvPr>
        </p:nvSpPr>
        <p:spPr>
          <a:xfrm>
            <a:off x="667500"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04" name="Google Shape;5204;p31"/>
          <p:cNvSpPr/>
          <p:nvPr/>
        </p:nvSpPr>
        <p:spPr>
          <a:xfrm rot="9989802">
            <a:off x="5434999" y="3182725"/>
            <a:ext cx="5020763" cy="3256272"/>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1"/>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cifico"/>
              <a:buNone/>
              <a:defRPr sz="2800">
                <a:solidFill>
                  <a:schemeClr val="dk1"/>
                </a:solidFill>
                <a:latin typeface="Pacifico"/>
                <a:ea typeface="Pacifico"/>
                <a:cs typeface="Pacifico"/>
                <a:sym typeface="Pacific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8" r:id="rId3"/>
    <p:sldLayoutId id="2147483659" r:id="rId4"/>
    <p:sldLayoutId id="2147483661" r:id="rId5"/>
    <p:sldLayoutId id="2147483668" r:id="rId6"/>
    <p:sldLayoutId id="2147483671" r:id="rId7"/>
    <p:sldLayoutId id="2147483676" r:id="rId8"/>
    <p:sldLayoutId id="2147483677" r:id="rId9"/>
    <p:sldLayoutId id="2147483678" r:id="rId10"/>
    <p:sldLayoutId id="2147483683" r:id="rId11"/>
    <p:sldLayoutId id="2147483689" r:id="rId12"/>
    <p:sldLayoutId id="2147483690" r:id="rId13"/>
    <p:sldLayoutId id="2147483693" r:id="rId14"/>
    <p:sldLayoutId id="2147483694" r:id="rId15"/>
    <p:sldLayoutId id="2147483696" r:id="rId16"/>
    <p:sldLayoutId id="2147483701" r:id="rId17"/>
    <p:sldLayoutId id="214748370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2.pn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23.pn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45.png"/><Relationship Id="rId5" Type="http://schemas.openxmlformats.org/officeDocument/2006/relationships/image" Target="../media/image22.png"/><Relationship Id="rId15" Type="http://schemas.openxmlformats.org/officeDocument/2006/relationships/image" Target="../media/image48.png"/><Relationship Id="rId10" Type="http://schemas.openxmlformats.org/officeDocument/2006/relationships/image" Target="../media/image17.png"/><Relationship Id="rId19" Type="http://schemas.openxmlformats.org/officeDocument/2006/relationships/image" Target="../media/image52.png"/><Relationship Id="rId4" Type="http://schemas.openxmlformats.org/officeDocument/2006/relationships/image" Target="../media/image44.svg"/><Relationship Id="rId9" Type="http://schemas.openxmlformats.org/officeDocument/2006/relationships/image" Target="../media/image16.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8.xml"/><Relationship Id="rId5" Type="http://schemas.openxmlformats.org/officeDocument/2006/relationships/image" Target="../media/image65.sv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1.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90.png"/><Relationship Id="rId5" Type="http://schemas.openxmlformats.org/officeDocument/2006/relationships/image" Target="../media/image69.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432">
          <a:extLst>
            <a:ext uri="{FF2B5EF4-FFF2-40B4-BE49-F238E27FC236}">
              <a16:creationId xmlns:a16="http://schemas.microsoft.com/office/drawing/2014/main" id="{41A98B64-B432-CAC1-C227-DAFA095D9AAD}"/>
            </a:ext>
          </a:extLst>
        </p:cNvPr>
        <p:cNvGrpSpPr/>
        <p:nvPr/>
      </p:nvGrpSpPr>
      <p:grpSpPr>
        <a:xfrm>
          <a:off x="0" y="0"/>
          <a:ext cx="0" cy="0"/>
          <a:chOff x="0" y="0"/>
          <a:chExt cx="0" cy="0"/>
        </a:xfrm>
      </p:grpSpPr>
      <p:sp>
        <p:nvSpPr>
          <p:cNvPr id="2" name="Google Shape;6291;p66">
            <a:extLst>
              <a:ext uri="{FF2B5EF4-FFF2-40B4-BE49-F238E27FC236}">
                <a16:creationId xmlns:a16="http://schemas.microsoft.com/office/drawing/2014/main" id="{18103517-DAA3-D316-CBDA-2EBEA6B4B78A}"/>
              </a:ext>
            </a:extLst>
          </p:cNvPr>
          <p:cNvSpPr/>
          <p:nvPr/>
        </p:nvSpPr>
        <p:spPr>
          <a:xfrm rot="-1800014">
            <a:off x="7469163" y="1159009"/>
            <a:ext cx="1241706" cy="1008569"/>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814" name="Google Shape;6291;p66">
            <a:extLst>
              <a:ext uri="{FF2B5EF4-FFF2-40B4-BE49-F238E27FC236}">
                <a16:creationId xmlns:a16="http://schemas.microsoft.com/office/drawing/2014/main" id="{023CB9D6-D9CC-5B53-FBB2-A176B9782F13}"/>
              </a:ext>
            </a:extLst>
          </p:cNvPr>
          <p:cNvSpPr/>
          <p:nvPr/>
        </p:nvSpPr>
        <p:spPr>
          <a:xfrm rot="-1800014">
            <a:off x="7020432" y="3151895"/>
            <a:ext cx="1690308" cy="1595750"/>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813" name="Google Shape;6291;p66">
            <a:extLst>
              <a:ext uri="{FF2B5EF4-FFF2-40B4-BE49-F238E27FC236}">
                <a16:creationId xmlns:a16="http://schemas.microsoft.com/office/drawing/2014/main" id="{BE79137C-6030-4413-F6DF-3F689E9125EA}"/>
              </a:ext>
            </a:extLst>
          </p:cNvPr>
          <p:cNvSpPr/>
          <p:nvPr/>
        </p:nvSpPr>
        <p:spPr>
          <a:xfrm rot="-1800014">
            <a:off x="447683" y="3151894"/>
            <a:ext cx="1690308" cy="1595750"/>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 name="Google Shape;6111;p62">
            <a:extLst>
              <a:ext uri="{FF2B5EF4-FFF2-40B4-BE49-F238E27FC236}">
                <a16:creationId xmlns:a16="http://schemas.microsoft.com/office/drawing/2014/main" id="{1C3779A5-137D-88B7-AFCF-99705ABED2B2}"/>
              </a:ext>
            </a:extLst>
          </p:cNvPr>
          <p:cNvSpPr txBox="1">
            <a:spLocks/>
          </p:cNvSpPr>
          <p:nvPr/>
        </p:nvSpPr>
        <p:spPr>
          <a:xfrm>
            <a:off x="1612098" y="1172354"/>
            <a:ext cx="5919804" cy="106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0" indent="0"/>
            <a:r>
              <a:rPr lang="en-US" b="1" i="1" noProof="0"/>
              <a:t>Decoding human taste perception by reconstructing and mining temporal‑spatial features of taste‑related EEGs</a:t>
            </a:r>
          </a:p>
        </p:txBody>
      </p:sp>
      <p:sp>
        <p:nvSpPr>
          <p:cNvPr id="9" name="Google Shape;6110;p62">
            <a:extLst>
              <a:ext uri="{FF2B5EF4-FFF2-40B4-BE49-F238E27FC236}">
                <a16:creationId xmlns:a16="http://schemas.microsoft.com/office/drawing/2014/main" id="{016F4345-8671-EB25-0202-DE6A6FD61D83}"/>
              </a:ext>
            </a:extLst>
          </p:cNvPr>
          <p:cNvSpPr txBox="1">
            <a:spLocks/>
          </p:cNvSpPr>
          <p:nvPr/>
        </p:nvSpPr>
        <p:spPr>
          <a:xfrm>
            <a:off x="720000" y="-136056"/>
            <a:ext cx="7704000" cy="205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3600" noProof="0"/>
              <a:t>Paper presentation</a:t>
            </a:r>
          </a:p>
        </p:txBody>
      </p:sp>
      <p:sp>
        <p:nvSpPr>
          <p:cNvPr id="12" name="TextBox 11">
            <a:extLst>
              <a:ext uri="{FF2B5EF4-FFF2-40B4-BE49-F238E27FC236}">
                <a16:creationId xmlns:a16="http://schemas.microsoft.com/office/drawing/2014/main" id="{3E66109F-784F-CBE9-92E6-D44266F24C92}"/>
              </a:ext>
            </a:extLst>
          </p:cNvPr>
          <p:cNvSpPr txBox="1"/>
          <p:nvPr/>
        </p:nvSpPr>
        <p:spPr>
          <a:xfrm>
            <a:off x="7238185" y="3416274"/>
            <a:ext cx="1706880" cy="307777"/>
          </a:xfrm>
          <a:prstGeom prst="rect">
            <a:avLst/>
          </a:prstGeom>
          <a:noFill/>
        </p:spPr>
        <p:txBody>
          <a:bodyPr wrap="square" rtlCol="0">
            <a:spAutoFit/>
          </a:bodyPr>
          <a:lstStyle/>
          <a:p>
            <a:r>
              <a:rPr lang="en-US" b="1" noProof="0">
                <a:latin typeface="Lato" panose="020F0502020204030203" pitchFamily="34" charset="0"/>
                <a:ea typeface="Lato" panose="020F0502020204030203" pitchFamily="34" charset="0"/>
                <a:cs typeface="Lato" panose="020F0502020204030203" pitchFamily="34" charset="0"/>
              </a:rPr>
              <a:t>Students</a:t>
            </a:r>
          </a:p>
        </p:txBody>
      </p:sp>
      <p:sp>
        <p:nvSpPr>
          <p:cNvPr id="13" name="TextBox 12">
            <a:extLst>
              <a:ext uri="{FF2B5EF4-FFF2-40B4-BE49-F238E27FC236}">
                <a16:creationId xmlns:a16="http://schemas.microsoft.com/office/drawing/2014/main" id="{23FFBE09-94AE-9750-0FCA-8BBB867872E5}"/>
              </a:ext>
            </a:extLst>
          </p:cNvPr>
          <p:cNvSpPr txBox="1"/>
          <p:nvPr/>
        </p:nvSpPr>
        <p:spPr>
          <a:xfrm>
            <a:off x="7238185" y="3770218"/>
            <a:ext cx="1686560" cy="523220"/>
          </a:xfrm>
          <a:prstGeom prst="rect">
            <a:avLst/>
          </a:prstGeom>
          <a:noFill/>
        </p:spPr>
        <p:txBody>
          <a:bodyPr wrap="square" rtlCol="0">
            <a:spAutoFit/>
          </a:bodyPr>
          <a:lstStyle/>
          <a:p>
            <a:r>
              <a:rPr lang="en-US" noProof="0">
                <a:latin typeface="Lato" panose="020F0502020204030203" pitchFamily="34" charset="0"/>
                <a:ea typeface="Lato" panose="020F0502020204030203" pitchFamily="34" charset="0"/>
                <a:cs typeface="Lato" panose="020F0502020204030203" pitchFamily="34" charset="0"/>
              </a:rPr>
              <a:t>Giovanni Ligato</a:t>
            </a:r>
          </a:p>
          <a:p>
            <a:r>
              <a:rPr lang="en-US" noProof="0">
                <a:latin typeface="Lato" panose="020F0502020204030203" pitchFamily="34" charset="0"/>
                <a:ea typeface="Lato" panose="020F0502020204030203" pitchFamily="34" charset="0"/>
                <a:cs typeface="Lato" panose="020F0502020204030203" pitchFamily="34" charset="0"/>
              </a:rPr>
              <a:t>Gabriele Suma</a:t>
            </a:r>
          </a:p>
        </p:txBody>
      </p:sp>
      <p:cxnSp>
        <p:nvCxnSpPr>
          <p:cNvPr id="15" name="Straight Connector 14">
            <a:extLst>
              <a:ext uri="{FF2B5EF4-FFF2-40B4-BE49-F238E27FC236}">
                <a16:creationId xmlns:a16="http://schemas.microsoft.com/office/drawing/2014/main" id="{F39E13B4-4925-7388-A59C-1F62198E7A3F}"/>
              </a:ext>
            </a:extLst>
          </p:cNvPr>
          <p:cNvCxnSpPr>
            <a:cxnSpLocks/>
          </p:cNvCxnSpPr>
          <p:nvPr/>
        </p:nvCxnSpPr>
        <p:spPr>
          <a:xfrm>
            <a:off x="7329625" y="3724051"/>
            <a:ext cx="9652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58B8021-21FB-4214-732C-F7D704DB7CEC}"/>
              </a:ext>
            </a:extLst>
          </p:cNvPr>
          <p:cNvCxnSpPr>
            <a:cxnSpLocks/>
          </p:cNvCxnSpPr>
          <p:nvPr/>
        </p:nvCxnSpPr>
        <p:spPr>
          <a:xfrm>
            <a:off x="1732280" y="1286253"/>
            <a:ext cx="567944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3F75AC3-D078-6153-3CE4-37BAC19C5FBF}"/>
              </a:ext>
            </a:extLst>
          </p:cNvPr>
          <p:cNvGrpSpPr/>
          <p:nvPr/>
        </p:nvGrpSpPr>
        <p:grpSpPr>
          <a:xfrm rot="20376975">
            <a:off x="1366134" y="3960765"/>
            <a:ext cx="5886170" cy="4253283"/>
            <a:chOff x="-2110437" y="3642139"/>
            <a:chExt cx="5886170" cy="4093672"/>
          </a:xfrm>
        </p:grpSpPr>
        <p:sp>
          <p:nvSpPr>
            <p:cNvPr id="22" name="Google Shape;6291;p66">
              <a:extLst>
                <a:ext uri="{FF2B5EF4-FFF2-40B4-BE49-F238E27FC236}">
                  <a16:creationId xmlns:a16="http://schemas.microsoft.com/office/drawing/2014/main" id="{907B33A0-5C19-19AC-2E13-8D7DFF713308}"/>
                </a:ext>
              </a:extLst>
            </p:cNvPr>
            <p:cNvSpPr/>
            <p:nvPr/>
          </p:nvSpPr>
          <p:spPr>
            <a:xfrm rot="21308312">
              <a:off x="-2110437" y="3642139"/>
              <a:ext cx="3850356" cy="301398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6291;p66">
              <a:extLst>
                <a:ext uri="{FF2B5EF4-FFF2-40B4-BE49-F238E27FC236}">
                  <a16:creationId xmlns:a16="http://schemas.microsoft.com/office/drawing/2014/main" id="{BCFBDEEB-FEA3-99B7-384E-A5934984744C}"/>
                </a:ext>
              </a:extLst>
            </p:cNvPr>
            <p:cNvSpPr/>
            <p:nvPr/>
          </p:nvSpPr>
          <p:spPr>
            <a:xfrm rot="17385956">
              <a:off x="-577048" y="4182666"/>
              <a:ext cx="3310978" cy="2886464"/>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6291;p66">
              <a:extLst>
                <a:ext uri="{FF2B5EF4-FFF2-40B4-BE49-F238E27FC236}">
                  <a16:creationId xmlns:a16="http://schemas.microsoft.com/office/drawing/2014/main" id="{27F9A6AC-0797-A47B-F6A5-A6B0CE08A557}"/>
                </a:ext>
              </a:extLst>
            </p:cNvPr>
            <p:cNvSpPr/>
            <p:nvPr/>
          </p:nvSpPr>
          <p:spPr>
            <a:xfrm rot="17385956">
              <a:off x="677012" y="4637090"/>
              <a:ext cx="3310978" cy="2886464"/>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29" name="Google Shape;6291;p66">
            <a:extLst>
              <a:ext uri="{FF2B5EF4-FFF2-40B4-BE49-F238E27FC236}">
                <a16:creationId xmlns:a16="http://schemas.microsoft.com/office/drawing/2014/main" id="{B2A59B61-1821-1DC5-1A88-E9AE303F1C86}"/>
              </a:ext>
            </a:extLst>
          </p:cNvPr>
          <p:cNvSpPr/>
          <p:nvPr/>
        </p:nvSpPr>
        <p:spPr>
          <a:xfrm rot="18278569">
            <a:off x="8048290" y="-1588955"/>
            <a:ext cx="1361602" cy="354196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6291;p66">
            <a:extLst>
              <a:ext uri="{FF2B5EF4-FFF2-40B4-BE49-F238E27FC236}">
                <a16:creationId xmlns:a16="http://schemas.microsoft.com/office/drawing/2014/main" id="{88DBC961-AD29-5AA6-F709-C6BA75FF98B8}"/>
              </a:ext>
            </a:extLst>
          </p:cNvPr>
          <p:cNvSpPr/>
          <p:nvPr/>
        </p:nvSpPr>
        <p:spPr>
          <a:xfrm rot="17355335">
            <a:off x="-1646572" y="-57912"/>
            <a:ext cx="3534557" cy="200115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TextBox 33">
            <a:extLst>
              <a:ext uri="{FF2B5EF4-FFF2-40B4-BE49-F238E27FC236}">
                <a16:creationId xmlns:a16="http://schemas.microsoft.com/office/drawing/2014/main" id="{A9A683F5-0F48-DFD6-18B7-1F840A949B62}"/>
              </a:ext>
            </a:extLst>
          </p:cNvPr>
          <p:cNvSpPr txBox="1"/>
          <p:nvPr/>
        </p:nvSpPr>
        <p:spPr>
          <a:xfrm>
            <a:off x="670852" y="3427160"/>
            <a:ext cx="1706880" cy="307777"/>
          </a:xfrm>
          <a:prstGeom prst="rect">
            <a:avLst/>
          </a:prstGeom>
          <a:noFill/>
        </p:spPr>
        <p:txBody>
          <a:bodyPr wrap="square" rtlCol="0">
            <a:spAutoFit/>
          </a:bodyPr>
          <a:lstStyle/>
          <a:p>
            <a:r>
              <a:rPr lang="en-US" b="1" noProof="0">
                <a:latin typeface="Lato" panose="020F0502020204030203" pitchFamily="34" charset="0"/>
                <a:ea typeface="Lato" panose="020F0502020204030203" pitchFamily="34" charset="0"/>
                <a:cs typeface="Lato" panose="020F0502020204030203" pitchFamily="34" charset="0"/>
              </a:rPr>
              <a:t>Professors</a:t>
            </a:r>
          </a:p>
        </p:txBody>
      </p:sp>
      <p:cxnSp>
        <p:nvCxnSpPr>
          <p:cNvPr id="35" name="Straight Connector 34">
            <a:extLst>
              <a:ext uri="{FF2B5EF4-FFF2-40B4-BE49-F238E27FC236}">
                <a16:creationId xmlns:a16="http://schemas.microsoft.com/office/drawing/2014/main" id="{2A6616BA-51B9-9CE3-27B7-24FB60F35965}"/>
              </a:ext>
            </a:extLst>
          </p:cNvPr>
          <p:cNvCxnSpPr>
            <a:cxnSpLocks/>
          </p:cNvCxnSpPr>
          <p:nvPr/>
        </p:nvCxnSpPr>
        <p:spPr>
          <a:xfrm>
            <a:off x="762292" y="3734937"/>
            <a:ext cx="9652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C7DCCC4-EFB6-0482-DB8F-A26F0A401935}"/>
              </a:ext>
            </a:extLst>
          </p:cNvPr>
          <p:cNvSpPr txBox="1"/>
          <p:nvPr/>
        </p:nvSpPr>
        <p:spPr>
          <a:xfrm>
            <a:off x="657776" y="3781104"/>
            <a:ext cx="1686560" cy="523220"/>
          </a:xfrm>
          <a:prstGeom prst="rect">
            <a:avLst/>
          </a:prstGeom>
          <a:noFill/>
        </p:spPr>
        <p:txBody>
          <a:bodyPr wrap="square" rtlCol="0">
            <a:spAutoFit/>
          </a:bodyPr>
          <a:lstStyle/>
          <a:p>
            <a:r>
              <a:rPr lang="en-US" noProof="0">
                <a:latin typeface="Lato" panose="020F0502020204030203" pitchFamily="34" charset="0"/>
                <a:ea typeface="Lato" panose="020F0502020204030203" pitchFamily="34" charset="0"/>
                <a:cs typeface="Lato" panose="020F0502020204030203" pitchFamily="34" charset="0"/>
              </a:rPr>
              <a:t>Marco Avvenuti</a:t>
            </a:r>
          </a:p>
          <a:p>
            <a:r>
              <a:rPr lang="en-US" noProof="0">
                <a:latin typeface="Lato" panose="020F0502020204030203" pitchFamily="34" charset="0"/>
                <a:ea typeface="Lato" panose="020F0502020204030203" pitchFamily="34" charset="0"/>
                <a:cs typeface="Lato" panose="020F0502020204030203" pitchFamily="34" charset="0"/>
              </a:rPr>
              <a:t>Alessio Vecchio</a:t>
            </a:r>
          </a:p>
        </p:txBody>
      </p:sp>
      <p:grpSp>
        <p:nvGrpSpPr>
          <p:cNvPr id="11531" name="Google Shape;11685;p122">
            <a:extLst>
              <a:ext uri="{FF2B5EF4-FFF2-40B4-BE49-F238E27FC236}">
                <a16:creationId xmlns:a16="http://schemas.microsoft.com/office/drawing/2014/main" id="{47B8F4B4-476A-EC47-88DA-B11497CCD520}"/>
              </a:ext>
            </a:extLst>
          </p:cNvPr>
          <p:cNvGrpSpPr/>
          <p:nvPr/>
        </p:nvGrpSpPr>
        <p:grpSpPr>
          <a:xfrm>
            <a:off x="8091628" y="3150211"/>
            <a:ext cx="523507" cy="502873"/>
            <a:chOff x="6473298" y="2598325"/>
            <a:chExt cx="799539" cy="765607"/>
          </a:xfrm>
        </p:grpSpPr>
        <p:sp>
          <p:nvSpPr>
            <p:cNvPr id="11532" name="Google Shape;11686;p122">
              <a:extLst>
                <a:ext uri="{FF2B5EF4-FFF2-40B4-BE49-F238E27FC236}">
                  <a16:creationId xmlns:a16="http://schemas.microsoft.com/office/drawing/2014/main" id="{CCBCFA99-0FC5-675E-37B7-5AED87A5A45D}"/>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3" name="Google Shape;11687;p122">
              <a:extLst>
                <a:ext uri="{FF2B5EF4-FFF2-40B4-BE49-F238E27FC236}">
                  <a16:creationId xmlns:a16="http://schemas.microsoft.com/office/drawing/2014/main" id="{8F689EF8-AF9A-F0A0-15D3-4B2B9E2EC239}"/>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4" name="Google Shape;11688;p122">
              <a:extLst>
                <a:ext uri="{FF2B5EF4-FFF2-40B4-BE49-F238E27FC236}">
                  <a16:creationId xmlns:a16="http://schemas.microsoft.com/office/drawing/2014/main" id="{74CFDB7D-7C1D-38DB-5AE7-2197DF23368F}"/>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5" name="Google Shape;11689;p122">
              <a:extLst>
                <a:ext uri="{FF2B5EF4-FFF2-40B4-BE49-F238E27FC236}">
                  <a16:creationId xmlns:a16="http://schemas.microsoft.com/office/drawing/2014/main" id="{7A75495E-0331-9E03-20F4-90798579021A}"/>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6" name="Google Shape;11690;p122">
              <a:extLst>
                <a:ext uri="{FF2B5EF4-FFF2-40B4-BE49-F238E27FC236}">
                  <a16:creationId xmlns:a16="http://schemas.microsoft.com/office/drawing/2014/main" id="{77C9593F-1D17-5682-E7E2-F9C4956E2EE1}"/>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7" name="Google Shape;11691;p122">
              <a:extLst>
                <a:ext uri="{FF2B5EF4-FFF2-40B4-BE49-F238E27FC236}">
                  <a16:creationId xmlns:a16="http://schemas.microsoft.com/office/drawing/2014/main" id="{6CCDD9DC-020E-AAC6-8356-6864CDAF9902}"/>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8" name="Google Shape;11692;p122">
              <a:extLst>
                <a:ext uri="{FF2B5EF4-FFF2-40B4-BE49-F238E27FC236}">
                  <a16:creationId xmlns:a16="http://schemas.microsoft.com/office/drawing/2014/main" id="{9359D97D-805B-E86F-9663-4BE631DF3601}"/>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39" name="Google Shape;11693;p122">
              <a:extLst>
                <a:ext uri="{FF2B5EF4-FFF2-40B4-BE49-F238E27FC236}">
                  <a16:creationId xmlns:a16="http://schemas.microsoft.com/office/drawing/2014/main" id="{C461480B-1E15-93C3-215B-41D215F1D5EF}"/>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0" name="Google Shape;11694;p122">
              <a:extLst>
                <a:ext uri="{FF2B5EF4-FFF2-40B4-BE49-F238E27FC236}">
                  <a16:creationId xmlns:a16="http://schemas.microsoft.com/office/drawing/2014/main" id="{0B287225-A7BB-A22A-57A1-660702CDDCED}"/>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1" name="Google Shape;11695;p122">
              <a:extLst>
                <a:ext uri="{FF2B5EF4-FFF2-40B4-BE49-F238E27FC236}">
                  <a16:creationId xmlns:a16="http://schemas.microsoft.com/office/drawing/2014/main" id="{33928D03-EC5D-26B5-1BA0-81347D7983AB}"/>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2" name="Google Shape;11696;p122">
              <a:extLst>
                <a:ext uri="{FF2B5EF4-FFF2-40B4-BE49-F238E27FC236}">
                  <a16:creationId xmlns:a16="http://schemas.microsoft.com/office/drawing/2014/main" id="{C2DECEDF-CB14-442F-EC02-5BE66CB0F3DA}"/>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3" name="Google Shape;11697;p122">
              <a:extLst>
                <a:ext uri="{FF2B5EF4-FFF2-40B4-BE49-F238E27FC236}">
                  <a16:creationId xmlns:a16="http://schemas.microsoft.com/office/drawing/2014/main" id="{665E8568-1A10-6631-C725-DC5D3BDDADC7}"/>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4" name="Google Shape;11698;p122">
              <a:extLst>
                <a:ext uri="{FF2B5EF4-FFF2-40B4-BE49-F238E27FC236}">
                  <a16:creationId xmlns:a16="http://schemas.microsoft.com/office/drawing/2014/main" id="{26FCB8A2-23BA-8768-B72A-20BA8306418F}"/>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5" name="Google Shape;11699;p122">
              <a:extLst>
                <a:ext uri="{FF2B5EF4-FFF2-40B4-BE49-F238E27FC236}">
                  <a16:creationId xmlns:a16="http://schemas.microsoft.com/office/drawing/2014/main" id="{98B9A56A-D491-6827-11BD-01112C092837}"/>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6" name="Google Shape;11700;p122">
              <a:extLst>
                <a:ext uri="{FF2B5EF4-FFF2-40B4-BE49-F238E27FC236}">
                  <a16:creationId xmlns:a16="http://schemas.microsoft.com/office/drawing/2014/main" id="{1F653F1B-F532-DB12-2E28-C9C9EC965ACB}"/>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7" name="Google Shape;11701;p122">
              <a:extLst>
                <a:ext uri="{FF2B5EF4-FFF2-40B4-BE49-F238E27FC236}">
                  <a16:creationId xmlns:a16="http://schemas.microsoft.com/office/drawing/2014/main" id="{E6048796-2463-8A19-1F76-8EE6E0C8054E}"/>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8" name="Google Shape;11702;p122">
              <a:extLst>
                <a:ext uri="{FF2B5EF4-FFF2-40B4-BE49-F238E27FC236}">
                  <a16:creationId xmlns:a16="http://schemas.microsoft.com/office/drawing/2014/main" id="{E8307FF5-EB13-27B8-F27D-E2355ED401D8}"/>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49" name="Google Shape;11703;p122">
              <a:extLst>
                <a:ext uri="{FF2B5EF4-FFF2-40B4-BE49-F238E27FC236}">
                  <a16:creationId xmlns:a16="http://schemas.microsoft.com/office/drawing/2014/main" id="{878FFD9B-BCB1-BE9B-F9AC-419BBDB08831}"/>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0" name="Google Shape;11704;p122">
              <a:extLst>
                <a:ext uri="{FF2B5EF4-FFF2-40B4-BE49-F238E27FC236}">
                  <a16:creationId xmlns:a16="http://schemas.microsoft.com/office/drawing/2014/main" id="{980B4863-BCCF-84E3-89F7-D74756603237}"/>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1" name="Google Shape;11705;p122">
              <a:extLst>
                <a:ext uri="{FF2B5EF4-FFF2-40B4-BE49-F238E27FC236}">
                  <a16:creationId xmlns:a16="http://schemas.microsoft.com/office/drawing/2014/main" id="{EF620067-BB1C-E014-7F19-FC0A5D9C1921}"/>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2" name="Google Shape;11706;p122">
              <a:extLst>
                <a:ext uri="{FF2B5EF4-FFF2-40B4-BE49-F238E27FC236}">
                  <a16:creationId xmlns:a16="http://schemas.microsoft.com/office/drawing/2014/main" id="{86544FE4-E5DF-8555-5257-73918B59BE90}"/>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3" name="Google Shape;11707;p122">
              <a:extLst>
                <a:ext uri="{FF2B5EF4-FFF2-40B4-BE49-F238E27FC236}">
                  <a16:creationId xmlns:a16="http://schemas.microsoft.com/office/drawing/2014/main" id="{D5B3F22B-BAF5-B9FB-4F56-DCBA03D8387F}"/>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4" name="Google Shape;11708;p122">
              <a:extLst>
                <a:ext uri="{FF2B5EF4-FFF2-40B4-BE49-F238E27FC236}">
                  <a16:creationId xmlns:a16="http://schemas.microsoft.com/office/drawing/2014/main" id="{2CDEFDDC-6E1F-DBDE-1C8F-8A894F71C68A}"/>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5" name="Google Shape;11709;p122">
              <a:extLst>
                <a:ext uri="{FF2B5EF4-FFF2-40B4-BE49-F238E27FC236}">
                  <a16:creationId xmlns:a16="http://schemas.microsoft.com/office/drawing/2014/main" id="{93D434CF-882D-B6BB-D494-BE22899F6B36}"/>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6" name="Google Shape;11710;p122">
              <a:extLst>
                <a:ext uri="{FF2B5EF4-FFF2-40B4-BE49-F238E27FC236}">
                  <a16:creationId xmlns:a16="http://schemas.microsoft.com/office/drawing/2014/main" id="{7A11BDBC-28AC-FC84-B9B8-C2A1AF40F4B4}"/>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7" name="Google Shape;11711;p122">
              <a:extLst>
                <a:ext uri="{FF2B5EF4-FFF2-40B4-BE49-F238E27FC236}">
                  <a16:creationId xmlns:a16="http://schemas.microsoft.com/office/drawing/2014/main" id="{2A15D2E5-D18B-BE70-3473-79CDBC1BEA32}"/>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8" name="Google Shape;11712;p122">
              <a:extLst>
                <a:ext uri="{FF2B5EF4-FFF2-40B4-BE49-F238E27FC236}">
                  <a16:creationId xmlns:a16="http://schemas.microsoft.com/office/drawing/2014/main" id="{D7F62B8C-1231-A1CB-50BD-3345A628283A}"/>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59" name="Google Shape;11713;p122">
              <a:extLst>
                <a:ext uri="{FF2B5EF4-FFF2-40B4-BE49-F238E27FC236}">
                  <a16:creationId xmlns:a16="http://schemas.microsoft.com/office/drawing/2014/main" id="{217469CA-6EFB-6426-8E6E-5A9815475182}"/>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0" name="Google Shape;11714;p122">
              <a:extLst>
                <a:ext uri="{FF2B5EF4-FFF2-40B4-BE49-F238E27FC236}">
                  <a16:creationId xmlns:a16="http://schemas.microsoft.com/office/drawing/2014/main" id="{2A6596D6-93B3-4AB2-CB15-59440A4B7618}"/>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1" name="Google Shape;11715;p122">
              <a:extLst>
                <a:ext uri="{FF2B5EF4-FFF2-40B4-BE49-F238E27FC236}">
                  <a16:creationId xmlns:a16="http://schemas.microsoft.com/office/drawing/2014/main" id="{07866CBF-2228-6E3A-7CC9-2B4B3ECD004E}"/>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2" name="Google Shape;11716;p122">
              <a:extLst>
                <a:ext uri="{FF2B5EF4-FFF2-40B4-BE49-F238E27FC236}">
                  <a16:creationId xmlns:a16="http://schemas.microsoft.com/office/drawing/2014/main" id="{5BF57460-348A-3D2E-03E7-F02E1E80A958}"/>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3" name="Google Shape;11717;p122">
              <a:extLst>
                <a:ext uri="{FF2B5EF4-FFF2-40B4-BE49-F238E27FC236}">
                  <a16:creationId xmlns:a16="http://schemas.microsoft.com/office/drawing/2014/main" id="{0E98EBAD-9B03-30AF-7D85-5AA9CFE3B565}"/>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4" name="Google Shape;11718;p122">
              <a:extLst>
                <a:ext uri="{FF2B5EF4-FFF2-40B4-BE49-F238E27FC236}">
                  <a16:creationId xmlns:a16="http://schemas.microsoft.com/office/drawing/2014/main" id="{E862E541-B76D-29B7-E4E5-8B88F768CE09}"/>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5" name="Google Shape;11719;p122">
              <a:extLst>
                <a:ext uri="{FF2B5EF4-FFF2-40B4-BE49-F238E27FC236}">
                  <a16:creationId xmlns:a16="http://schemas.microsoft.com/office/drawing/2014/main" id="{3DA2FC33-77DD-FCC7-F846-C70D28E3FFF4}"/>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6" name="Google Shape;11720;p122">
              <a:extLst>
                <a:ext uri="{FF2B5EF4-FFF2-40B4-BE49-F238E27FC236}">
                  <a16:creationId xmlns:a16="http://schemas.microsoft.com/office/drawing/2014/main" id="{6FF7A3E9-EF0D-F0A7-DFF8-9C8E3636AF9F}"/>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7" name="Google Shape;11721;p122">
              <a:extLst>
                <a:ext uri="{FF2B5EF4-FFF2-40B4-BE49-F238E27FC236}">
                  <a16:creationId xmlns:a16="http://schemas.microsoft.com/office/drawing/2014/main" id="{594D8498-9EB1-3AC3-4A52-C34E30BA9029}"/>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8" name="Google Shape;11722;p122">
              <a:extLst>
                <a:ext uri="{FF2B5EF4-FFF2-40B4-BE49-F238E27FC236}">
                  <a16:creationId xmlns:a16="http://schemas.microsoft.com/office/drawing/2014/main" id="{8FDACD41-C498-4B38-5774-B89EECEB0882}"/>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69" name="Google Shape;11723;p122">
              <a:extLst>
                <a:ext uri="{FF2B5EF4-FFF2-40B4-BE49-F238E27FC236}">
                  <a16:creationId xmlns:a16="http://schemas.microsoft.com/office/drawing/2014/main" id="{BDADA013-F80E-E7C3-D1F1-92680268BA63}"/>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0" name="Google Shape;11724;p122">
              <a:extLst>
                <a:ext uri="{FF2B5EF4-FFF2-40B4-BE49-F238E27FC236}">
                  <a16:creationId xmlns:a16="http://schemas.microsoft.com/office/drawing/2014/main" id="{3F585587-6757-F769-2A33-279425CDACAC}"/>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1" name="Google Shape;11725;p122">
              <a:extLst>
                <a:ext uri="{FF2B5EF4-FFF2-40B4-BE49-F238E27FC236}">
                  <a16:creationId xmlns:a16="http://schemas.microsoft.com/office/drawing/2014/main" id="{68B30BBE-C72F-EBA7-CADB-B1DB8E8A07E2}"/>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2" name="Google Shape;11726;p122">
              <a:extLst>
                <a:ext uri="{FF2B5EF4-FFF2-40B4-BE49-F238E27FC236}">
                  <a16:creationId xmlns:a16="http://schemas.microsoft.com/office/drawing/2014/main" id="{D086D7F9-B2EA-7B77-F37B-21BD84C85D9C}"/>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3" name="Google Shape;11727;p122">
              <a:extLst>
                <a:ext uri="{FF2B5EF4-FFF2-40B4-BE49-F238E27FC236}">
                  <a16:creationId xmlns:a16="http://schemas.microsoft.com/office/drawing/2014/main" id="{DB86018A-65F7-920F-0C46-D3A9389BA836}"/>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4" name="Google Shape;11728;p122">
              <a:extLst>
                <a:ext uri="{FF2B5EF4-FFF2-40B4-BE49-F238E27FC236}">
                  <a16:creationId xmlns:a16="http://schemas.microsoft.com/office/drawing/2014/main" id="{7D2B6132-DD90-E365-FE51-D3893D46C6E7}"/>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5" name="Google Shape;11729;p122">
              <a:extLst>
                <a:ext uri="{FF2B5EF4-FFF2-40B4-BE49-F238E27FC236}">
                  <a16:creationId xmlns:a16="http://schemas.microsoft.com/office/drawing/2014/main" id="{CC0FF978-CB3B-3344-6410-05DCD79C24C2}"/>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6" name="Google Shape;11730;p122">
              <a:extLst>
                <a:ext uri="{FF2B5EF4-FFF2-40B4-BE49-F238E27FC236}">
                  <a16:creationId xmlns:a16="http://schemas.microsoft.com/office/drawing/2014/main" id="{F386BA97-B57F-BDE0-3FB8-E37E128C2209}"/>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7" name="Google Shape;11731;p122">
              <a:extLst>
                <a:ext uri="{FF2B5EF4-FFF2-40B4-BE49-F238E27FC236}">
                  <a16:creationId xmlns:a16="http://schemas.microsoft.com/office/drawing/2014/main" id="{67AB8DA9-436F-4DEB-51E3-030B5707E9D7}"/>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8" name="Google Shape;11732;p122">
              <a:extLst>
                <a:ext uri="{FF2B5EF4-FFF2-40B4-BE49-F238E27FC236}">
                  <a16:creationId xmlns:a16="http://schemas.microsoft.com/office/drawing/2014/main" id="{234D1443-2827-8CDD-307A-4135019FC39F}"/>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79" name="Google Shape;11733;p122">
              <a:extLst>
                <a:ext uri="{FF2B5EF4-FFF2-40B4-BE49-F238E27FC236}">
                  <a16:creationId xmlns:a16="http://schemas.microsoft.com/office/drawing/2014/main" id="{124AFC70-1A35-F59E-AC80-FA4ADC5799EA}"/>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0" name="Google Shape;11734;p122">
              <a:extLst>
                <a:ext uri="{FF2B5EF4-FFF2-40B4-BE49-F238E27FC236}">
                  <a16:creationId xmlns:a16="http://schemas.microsoft.com/office/drawing/2014/main" id="{712BF7F2-01F4-910A-820F-859784F199AC}"/>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1" name="Google Shape;11735;p122">
              <a:extLst>
                <a:ext uri="{FF2B5EF4-FFF2-40B4-BE49-F238E27FC236}">
                  <a16:creationId xmlns:a16="http://schemas.microsoft.com/office/drawing/2014/main" id="{568F53FF-D81A-E4C6-5890-5B51DE794143}"/>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2" name="Google Shape;11736;p122">
              <a:extLst>
                <a:ext uri="{FF2B5EF4-FFF2-40B4-BE49-F238E27FC236}">
                  <a16:creationId xmlns:a16="http://schemas.microsoft.com/office/drawing/2014/main" id="{A34772E9-7904-BC41-2DFE-2BE1103EE691}"/>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3" name="Google Shape;11737;p122">
              <a:extLst>
                <a:ext uri="{FF2B5EF4-FFF2-40B4-BE49-F238E27FC236}">
                  <a16:creationId xmlns:a16="http://schemas.microsoft.com/office/drawing/2014/main" id="{E1ED9C71-A42F-92B4-77CE-8731272945CD}"/>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4" name="Google Shape;11738;p122">
              <a:extLst>
                <a:ext uri="{FF2B5EF4-FFF2-40B4-BE49-F238E27FC236}">
                  <a16:creationId xmlns:a16="http://schemas.microsoft.com/office/drawing/2014/main" id="{4BE3A183-5FAA-432B-F98C-55B634DBD860}"/>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5" name="Google Shape;11739;p122">
              <a:extLst>
                <a:ext uri="{FF2B5EF4-FFF2-40B4-BE49-F238E27FC236}">
                  <a16:creationId xmlns:a16="http://schemas.microsoft.com/office/drawing/2014/main" id="{0436D029-8FC1-DDE6-F0B8-8A36FF4207B0}"/>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6" name="Google Shape;11740;p122">
              <a:extLst>
                <a:ext uri="{FF2B5EF4-FFF2-40B4-BE49-F238E27FC236}">
                  <a16:creationId xmlns:a16="http://schemas.microsoft.com/office/drawing/2014/main" id="{0D60E940-1B9B-12B5-5EA6-E6ABDF5F2578}"/>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7" name="Google Shape;11741;p122">
              <a:extLst>
                <a:ext uri="{FF2B5EF4-FFF2-40B4-BE49-F238E27FC236}">
                  <a16:creationId xmlns:a16="http://schemas.microsoft.com/office/drawing/2014/main" id="{2B3E8778-A2EC-33F0-BD10-FD0021407CC2}"/>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8" name="Google Shape;11742;p122">
              <a:extLst>
                <a:ext uri="{FF2B5EF4-FFF2-40B4-BE49-F238E27FC236}">
                  <a16:creationId xmlns:a16="http://schemas.microsoft.com/office/drawing/2014/main" id="{7FE90D1C-BDEF-5759-8647-9BC4999661C7}"/>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89" name="Google Shape;11743;p122">
              <a:extLst>
                <a:ext uri="{FF2B5EF4-FFF2-40B4-BE49-F238E27FC236}">
                  <a16:creationId xmlns:a16="http://schemas.microsoft.com/office/drawing/2014/main" id="{885C22A9-E206-5D95-13CD-CFE27D8EEAE7}"/>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0" name="Google Shape;11744;p122">
              <a:extLst>
                <a:ext uri="{FF2B5EF4-FFF2-40B4-BE49-F238E27FC236}">
                  <a16:creationId xmlns:a16="http://schemas.microsoft.com/office/drawing/2014/main" id="{5D0C635A-CD1B-70F3-5BE3-6D617E7E2024}"/>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1" name="Google Shape;11745;p122">
              <a:extLst>
                <a:ext uri="{FF2B5EF4-FFF2-40B4-BE49-F238E27FC236}">
                  <a16:creationId xmlns:a16="http://schemas.microsoft.com/office/drawing/2014/main" id="{A192D107-1E3C-4320-3476-F3CE8962B4BD}"/>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2" name="Google Shape;11746;p122">
              <a:extLst>
                <a:ext uri="{FF2B5EF4-FFF2-40B4-BE49-F238E27FC236}">
                  <a16:creationId xmlns:a16="http://schemas.microsoft.com/office/drawing/2014/main" id="{36435850-60A5-6AE8-4F00-90D90562DB69}"/>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3" name="Google Shape;11747;p122">
              <a:extLst>
                <a:ext uri="{FF2B5EF4-FFF2-40B4-BE49-F238E27FC236}">
                  <a16:creationId xmlns:a16="http://schemas.microsoft.com/office/drawing/2014/main" id="{451FCEA9-C5F3-55FA-3608-71EAF4289AC4}"/>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4" name="Google Shape;11748;p122">
              <a:extLst>
                <a:ext uri="{FF2B5EF4-FFF2-40B4-BE49-F238E27FC236}">
                  <a16:creationId xmlns:a16="http://schemas.microsoft.com/office/drawing/2014/main" id="{DBD0090B-0501-DD03-34A8-2FB1836D1130}"/>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5" name="Google Shape;11749;p122">
              <a:extLst>
                <a:ext uri="{FF2B5EF4-FFF2-40B4-BE49-F238E27FC236}">
                  <a16:creationId xmlns:a16="http://schemas.microsoft.com/office/drawing/2014/main" id="{0DA45B77-D451-6584-A865-8DD85F9D3751}"/>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6" name="Google Shape;11750;p122">
              <a:extLst>
                <a:ext uri="{FF2B5EF4-FFF2-40B4-BE49-F238E27FC236}">
                  <a16:creationId xmlns:a16="http://schemas.microsoft.com/office/drawing/2014/main" id="{1F0F34C3-77CB-66C1-0EB2-E279F37F4BCE}"/>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7" name="Google Shape;11751;p122">
              <a:extLst>
                <a:ext uri="{FF2B5EF4-FFF2-40B4-BE49-F238E27FC236}">
                  <a16:creationId xmlns:a16="http://schemas.microsoft.com/office/drawing/2014/main" id="{5A99BA8F-8DF7-3F59-BD9C-2950AA19A101}"/>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8" name="Google Shape;11752;p122">
              <a:extLst>
                <a:ext uri="{FF2B5EF4-FFF2-40B4-BE49-F238E27FC236}">
                  <a16:creationId xmlns:a16="http://schemas.microsoft.com/office/drawing/2014/main" id="{09738BA6-83DC-3174-0F19-8AF042C71E89}"/>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99" name="Google Shape;11753;p122">
              <a:extLst>
                <a:ext uri="{FF2B5EF4-FFF2-40B4-BE49-F238E27FC236}">
                  <a16:creationId xmlns:a16="http://schemas.microsoft.com/office/drawing/2014/main" id="{3F36A44F-2068-AA05-EF09-819EFCD2DDE8}"/>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0" name="Google Shape;11754;p122">
              <a:extLst>
                <a:ext uri="{FF2B5EF4-FFF2-40B4-BE49-F238E27FC236}">
                  <a16:creationId xmlns:a16="http://schemas.microsoft.com/office/drawing/2014/main" id="{466065E3-294C-77B0-95DB-9621E0E8584A}"/>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1" name="Google Shape;11755;p122">
              <a:extLst>
                <a:ext uri="{FF2B5EF4-FFF2-40B4-BE49-F238E27FC236}">
                  <a16:creationId xmlns:a16="http://schemas.microsoft.com/office/drawing/2014/main" id="{7C5E4821-868A-91B2-8681-65CFB4991BC8}"/>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2" name="Google Shape;11756;p122">
              <a:extLst>
                <a:ext uri="{FF2B5EF4-FFF2-40B4-BE49-F238E27FC236}">
                  <a16:creationId xmlns:a16="http://schemas.microsoft.com/office/drawing/2014/main" id="{61A20E02-3BC9-A842-FFC3-E0B402DC0CE6}"/>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3" name="Google Shape;11757;p122">
              <a:extLst>
                <a:ext uri="{FF2B5EF4-FFF2-40B4-BE49-F238E27FC236}">
                  <a16:creationId xmlns:a16="http://schemas.microsoft.com/office/drawing/2014/main" id="{BE12F912-C440-894D-A7DD-D0A22A18DA4F}"/>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4" name="Google Shape;11758;p122">
              <a:extLst>
                <a:ext uri="{FF2B5EF4-FFF2-40B4-BE49-F238E27FC236}">
                  <a16:creationId xmlns:a16="http://schemas.microsoft.com/office/drawing/2014/main" id="{0BFFF036-6308-8307-FFAC-D59446228917}"/>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5" name="Google Shape;11759;p122">
              <a:extLst>
                <a:ext uri="{FF2B5EF4-FFF2-40B4-BE49-F238E27FC236}">
                  <a16:creationId xmlns:a16="http://schemas.microsoft.com/office/drawing/2014/main" id="{2998C4ED-29FD-BED0-CCF7-0F5B0A35C757}"/>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6" name="Google Shape;11760;p122">
              <a:extLst>
                <a:ext uri="{FF2B5EF4-FFF2-40B4-BE49-F238E27FC236}">
                  <a16:creationId xmlns:a16="http://schemas.microsoft.com/office/drawing/2014/main" id="{24AAA5ED-B1A2-E530-9238-5EC7B545A90E}"/>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7" name="Google Shape;11761;p122">
              <a:extLst>
                <a:ext uri="{FF2B5EF4-FFF2-40B4-BE49-F238E27FC236}">
                  <a16:creationId xmlns:a16="http://schemas.microsoft.com/office/drawing/2014/main" id="{B31DE0BA-CE01-8218-C15B-6B809E36C286}"/>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8" name="Google Shape;11762;p122">
              <a:extLst>
                <a:ext uri="{FF2B5EF4-FFF2-40B4-BE49-F238E27FC236}">
                  <a16:creationId xmlns:a16="http://schemas.microsoft.com/office/drawing/2014/main" id="{BD1EB679-A5D9-50AA-3340-6A9A100EF456}"/>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09" name="Google Shape;11763;p122">
              <a:extLst>
                <a:ext uri="{FF2B5EF4-FFF2-40B4-BE49-F238E27FC236}">
                  <a16:creationId xmlns:a16="http://schemas.microsoft.com/office/drawing/2014/main" id="{EB753FDE-BDD7-DF59-26CF-0F9905A34658}"/>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0" name="Google Shape;11764;p122">
              <a:extLst>
                <a:ext uri="{FF2B5EF4-FFF2-40B4-BE49-F238E27FC236}">
                  <a16:creationId xmlns:a16="http://schemas.microsoft.com/office/drawing/2014/main" id="{BBE557A6-CB7A-E786-5E33-73D71E1564CD}"/>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1" name="Google Shape;11765;p122">
              <a:extLst>
                <a:ext uri="{FF2B5EF4-FFF2-40B4-BE49-F238E27FC236}">
                  <a16:creationId xmlns:a16="http://schemas.microsoft.com/office/drawing/2014/main" id="{4F3ACA62-6EC9-743D-F76C-B4BD89169E8D}"/>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2" name="Google Shape;11766;p122">
              <a:extLst>
                <a:ext uri="{FF2B5EF4-FFF2-40B4-BE49-F238E27FC236}">
                  <a16:creationId xmlns:a16="http://schemas.microsoft.com/office/drawing/2014/main" id="{BD9776CA-8675-2749-77FD-2B643EB8731A}"/>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3" name="Google Shape;11767;p122">
              <a:extLst>
                <a:ext uri="{FF2B5EF4-FFF2-40B4-BE49-F238E27FC236}">
                  <a16:creationId xmlns:a16="http://schemas.microsoft.com/office/drawing/2014/main" id="{4DA5DD7E-27E9-1A94-9BBA-1CFF8971FB20}"/>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4" name="Google Shape;11768;p122">
              <a:extLst>
                <a:ext uri="{FF2B5EF4-FFF2-40B4-BE49-F238E27FC236}">
                  <a16:creationId xmlns:a16="http://schemas.microsoft.com/office/drawing/2014/main" id="{18FE1F8A-57FE-A35D-BE30-CD090B1D6A39}"/>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5" name="Google Shape;11769;p122">
              <a:extLst>
                <a:ext uri="{FF2B5EF4-FFF2-40B4-BE49-F238E27FC236}">
                  <a16:creationId xmlns:a16="http://schemas.microsoft.com/office/drawing/2014/main" id="{044EA343-59E6-82F5-A15F-63EDCF810B01}"/>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6" name="Google Shape;11770;p122">
              <a:extLst>
                <a:ext uri="{FF2B5EF4-FFF2-40B4-BE49-F238E27FC236}">
                  <a16:creationId xmlns:a16="http://schemas.microsoft.com/office/drawing/2014/main" id="{88E26E27-2164-56DF-555A-950B4BB906F8}"/>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7" name="Google Shape;11771;p122">
              <a:extLst>
                <a:ext uri="{FF2B5EF4-FFF2-40B4-BE49-F238E27FC236}">
                  <a16:creationId xmlns:a16="http://schemas.microsoft.com/office/drawing/2014/main" id="{C79C6B99-24CD-8118-0E6F-01D9214E5037}"/>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8" name="Google Shape;11772;p122">
              <a:extLst>
                <a:ext uri="{FF2B5EF4-FFF2-40B4-BE49-F238E27FC236}">
                  <a16:creationId xmlns:a16="http://schemas.microsoft.com/office/drawing/2014/main" id="{AEB8678E-8784-C94D-725F-80E4BA7DCBD3}"/>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19" name="Google Shape;11773;p122">
              <a:extLst>
                <a:ext uri="{FF2B5EF4-FFF2-40B4-BE49-F238E27FC236}">
                  <a16:creationId xmlns:a16="http://schemas.microsoft.com/office/drawing/2014/main" id="{CCD8DB61-3E7A-1689-9432-E8D289E0085D}"/>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0" name="Google Shape;11774;p122">
              <a:extLst>
                <a:ext uri="{FF2B5EF4-FFF2-40B4-BE49-F238E27FC236}">
                  <a16:creationId xmlns:a16="http://schemas.microsoft.com/office/drawing/2014/main" id="{42A45B85-8E35-D904-7C7B-E5C0A91CFA66}"/>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1" name="Google Shape;11775;p122">
              <a:extLst>
                <a:ext uri="{FF2B5EF4-FFF2-40B4-BE49-F238E27FC236}">
                  <a16:creationId xmlns:a16="http://schemas.microsoft.com/office/drawing/2014/main" id="{D2DD194E-1943-3D95-AABF-6B57D2C4EAC0}"/>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2" name="Google Shape;11776;p122">
              <a:extLst>
                <a:ext uri="{FF2B5EF4-FFF2-40B4-BE49-F238E27FC236}">
                  <a16:creationId xmlns:a16="http://schemas.microsoft.com/office/drawing/2014/main" id="{AE351427-6156-3B9D-B5F5-79158CDEE815}"/>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3" name="Google Shape;11777;p122">
              <a:extLst>
                <a:ext uri="{FF2B5EF4-FFF2-40B4-BE49-F238E27FC236}">
                  <a16:creationId xmlns:a16="http://schemas.microsoft.com/office/drawing/2014/main" id="{2B620A3C-01F4-9125-351B-209D5E617699}"/>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4" name="Google Shape;11778;p122">
              <a:extLst>
                <a:ext uri="{FF2B5EF4-FFF2-40B4-BE49-F238E27FC236}">
                  <a16:creationId xmlns:a16="http://schemas.microsoft.com/office/drawing/2014/main" id="{4AC5B0FD-5E22-61DF-8A52-DD42CCB9BA2D}"/>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5" name="Google Shape;11779;p122">
              <a:extLst>
                <a:ext uri="{FF2B5EF4-FFF2-40B4-BE49-F238E27FC236}">
                  <a16:creationId xmlns:a16="http://schemas.microsoft.com/office/drawing/2014/main" id="{5D0B22A9-7B3B-6B5B-D74B-848A1DBB364F}"/>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6" name="Google Shape;11780;p122">
              <a:extLst>
                <a:ext uri="{FF2B5EF4-FFF2-40B4-BE49-F238E27FC236}">
                  <a16:creationId xmlns:a16="http://schemas.microsoft.com/office/drawing/2014/main" id="{EB6F8EB7-D6B7-1E6E-DE7A-CF463C51BF1B}"/>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7" name="Google Shape;11781;p122">
              <a:extLst>
                <a:ext uri="{FF2B5EF4-FFF2-40B4-BE49-F238E27FC236}">
                  <a16:creationId xmlns:a16="http://schemas.microsoft.com/office/drawing/2014/main" id="{50B1D379-FEE2-2DC0-E23D-FA2D372A8914}"/>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8" name="Google Shape;11782;p122">
              <a:extLst>
                <a:ext uri="{FF2B5EF4-FFF2-40B4-BE49-F238E27FC236}">
                  <a16:creationId xmlns:a16="http://schemas.microsoft.com/office/drawing/2014/main" id="{291E8DFA-05A5-5831-70DB-4AC16BBDFA37}"/>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29" name="Google Shape;11783;p122">
              <a:extLst>
                <a:ext uri="{FF2B5EF4-FFF2-40B4-BE49-F238E27FC236}">
                  <a16:creationId xmlns:a16="http://schemas.microsoft.com/office/drawing/2014/main" id="{329C77D9-CF9F-5709-AFB4-BEAC790E8F7C}"/>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0" name="Google Shape;11784;p122">
              <a:extLst>
                <a:ext uri="{FF2B5EF4-FFF2-40B4-BE49-F238E27FC236}">
                  <a16:creationId xmlns:a16="http://schemas.microsoft.com/office/drawing/2014/main" id="{6C7C188D-276D-2F41-C214-56AAE99A97AD}"/>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1" name="Google Shape;11785;p122">
              <a:extLst>
                <a:ext uri="{FF2B5EF4-FFF2-40B4-BE49-F238E27FC236}">
                  <a16:creationId xmlns:a16="http://schemas.microsoft.com/office/drawing/2014/main" id="{72BE59AA-3B20-6307-BC39-DDD3D31CD7BB}"/>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2" name="Google Shape;11786;p122">
              <a:extLst>
                <a:ext uri="{FF2B5EF4-FFF2-40B4-BE49-F238E27FC236}">
                  <a16:creationId xmlns:a16="http://schemas.microsoft.com/office/drawing/2014/main" id="{27727FA4-52C9-ACDF-EB16-86821453FDC4}"/>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3" name="Google Shape;11787;p122">
              <a:extLst>
                <a:ext uri="{FF2B5EF4-FFF2-40B4-BE49-F238E27FC236}">
                  <a16:creationId xmlns:a16="http://schemas.microsoft.com/office/drawing/2014/main" id="{37999E77-9568-086F-D2F7-0CDDE713EC2A}"/>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4" name="Google Shape;11788;p122">
              <a:extLst>
                <a:ext uri="{FF2B5EF4-FFF2-40B4-BE49-F238E27FC236}">
                  <a16:creationId xmlns:a16="http://schemas.microsoft.com/office/drawing/2014/main" id="{A13E48BD-7C83-E21C-EA7E-6B41BEF6A76B}"/>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5" name="Google Shape;11789;p122">
              <a:extLst>
                <a:ext uri="{FF2B5EF4-FFF2-40B4-BE49-F238E27FC236}">
                  <a16:creationId xmlns:a16="http://schemas.microsoft.com/office/drawing/2014/main" id="{31FE4417-17E8-D0E3-01A2-C877A1B0073E}"/>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6" name="Google Shape;11790;p122">
              <a:extLst>
                <a:ext uri="{FF2B5EF4-FFF2-40B4-BE49-F238E27FC236}">
                  <a16:creationId xmlns:a16="http://schemas.microsoft.com/office/drawing/2014/main" id="{9CA13C44-BCD5-2B3C-3CD7-5398AC5F7384}"/>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7" name="Google Shape;11791;p122">
              <a:extLst>
                <a:ext uri="{FF2B5EF4-FFF2-40B4-BE49-F238E27FC236}">
                  <a16:creationId xmlns:a16="http://schemas.microsoft.com/office/drawing/2014/main" id="{3BC9DA34-EC7A-8CEC-B866-F54C1DAC1A87}"/>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8" name="Google Shape;11792;p122">
              <a:extLst>
                <a:ext uri="{FF2B5EF4-FFF2-40B4-BE49-F238E27FC236}">
                  <a16:creationId xmlns:a16="http://schemas.microsoft.com/office/drawing/2014/main" id="{3F98C6E1-49A9-DEFA-857D-36C098A8D9A8}"/>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39" name="Google Shape;11793;p122">
              <a:extLst>
                <a:ext uri="{FF2B5EF4-FFF2-40B4-BE49-F238E27FC236}">
                  <a16:creationId xmlns:a16="http://schemas.microsoft.com/office/drawing/2014/main" id="{D9C4B045-B3D5-6DAC-2CF2-DD8996B2D48B}"/>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0" name="Google Shape;11794;p122">
              <a:extLst>
                <a:ext uri="{FF2B5EF4-FFF2-40B4-BE49-F238E27FC236}">
                  <a16:creationId xmlns:a16="http://schemas.microsoft.com/office/drawing/2014/main" id="{64916B60-3E0C-19C5-5D20-C0AA2B43DCC7}"/>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1" name="Google Shape;11795;p122">
              <a:extLst>
                <a:ext uri="{FF2B5EF4-FFF2-40B4-BE49-F238E27FC236}">
                  <a16:creationId xmlns:a16="http://schemas.microsoft.com/office/drawing/2014/main" id="{6CDDC6DE-DEFF-8F93-1FDF-CC3CEBA55B5D}"/>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2" name="Google Shape;11796;p122">
              <a:extLst>
                <a:ext uri="{FF2B5EF4-FFF2-40B4-BE49-F238E27FC236}">
                  <a16:creationId xmlns:a16="http://schemas.microsoft.com/office/drawing/2014/main" id="{04F0BC00-783A-5BEA-59FB-3B1762338149}"/>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3" name="Google Shape;11797;p122">
              <a:extLst>
                <a:ext uri="{FF2B5EF4-FFF2-40B4-BE49-F238E27FC236}">
                  <a16:creationId xmlns:a16="http://schemas.microsoft.com/office/drawing/2014/main" id="{C76C6E51-34FF-D154-5688-EB54463F4C9D}"/>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4" name="Google Shape;11798;p122">
              <a:extLst>
                <a:ext uri="{FF2B5EF4-FFF2-40B4-BE49-F238E27FC236}">
                  <a16:creationId xmlns:a16="http://schemas.microsoft.com/office/drawing/2014/main" id="{D4D98028-0127-546E-8FAE-0BE381616203}"/>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5" name="Google Shape;11799;p122">
              <a:extLst>
                <a:ext uri="{FF2B5EF4-FFF2-40B4-BE49-F238E27FC236}">
                  <a16:creationId xmlns:a16="http://schemas.microsoft.com/office/drawing/2014/main" id="{B0BB8FB9-897A-EA00-F8DA-BC8DB5F487B1}"/>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6" name="Google Shape;11800;p122">
              <a:extLst>
                <a:ext uri="{FF2B5EF4-FFF2-40B4-BE49-F238E27FC236}">
                  <a16:creationId xmlns:a16="http://schemas.microsoft.com/office/drawing/2014/main" id="{EE3403E7-AF09-39DF-FDD0-9FCDEC362FF3}"/>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7" name="Google Shape;11801;p122">
              <a:extLst>
                <a:ext uri="{FF2B5EF4-FFF2-40B4-BE49-F238E27FC236}">
                  <a16:creationId xmlns:a16="http://schemas.microsoft.com/office/drawing/2014/main" id="{792F15C0-B003-FEC1-A605-3EED54889453}"/>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8" name="Google Shape;11802;p122">
              <a:extLst>
                <a:ext uri="{FF2B5EF4-FFF2-40B4-BE49-F238E27FC236}">
                  <a16:creationId xmlns:a16="http://schemas.microsoft.com/office/drawing/2014/main" id="{AB96678D-9ABE-598A-C485-D24DBC977FCC}"/>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49" name="Google Shape;11803;p122">
              <a:extLst>
                <a:ext uri="{FF2B5EF4-FFF2-40B4-BE49-F238E27FC236}">
                  <a16:creationId xmlns:a16="http://schemas.microsoft.com/office/drawing/2014/main" id="{EA699296-4FF2-FDC1-7A88-443C8E8964BC}"/>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0" name="Google Shape;11804;p122">
              <a:extLst>
                <a:ext uri="{FF2B5EF4-FFF2-40B4-BE49-F238E27FC236}">
                  <a16:creationId xmlns:a16="http://schemas.microsoft.com/office/drawing/2014/main" id="{6A23A52B-B7A1-4615-6E38-2AE93A56CF04}"/>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1" name="Google Shape;11805;p122">
              <a:extLst>
                <a:ext uri="{FF2B5EF4-FFF2-40B4-BE49-F238E27FC236}">
                  <a16:creationId xmlns:a16="http://schemas.microsoft.com/office/drawing/2014/main" id="{82099878-E755-CF08-80E0-1EB07C2E0440}"/>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2" name="Google Shape;11806;p122">
              <a:extLst>
                <a:ext uri="{FF2B5EF4-FFF2-40B4-BE49-F238E27FC236}">
                  <a16:creationId xmlns:a16="http://schemas.microsoft.com/office/drawing/2014/main" id="{3E3CFA8A-7765-AD6C-9831-D05A3721738A}"/>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3" name="Google Shape;11807;p122">
              <a:extLst>
                <a:ext uri="{FF2B5EF4-FFF2-40B4-BE49-F238E27FC236}">
                  <a16:creationId xmlns:a16="http://schemas.microsoft.com/office/drawing/2014/main" id="{14AD6C1E-528B-7693-F98E-31ED3D32D5BC}"/>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4" name="Google Shape;11808;p122">
              <a:extLst>
                <a:ext uri="{FF2B5EF4-FFF2-40B4-BE49-F238E27FC236}">
                  <a16:creationId xmlns:a16="http://schemas.microsoft.com/office/drawing/2014/main" id="{C78D5653-AC54-9C25-8895-5BD00CF6068F}"/>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5" name="Google Shape;11809;p122">
              <a:extLst>
                <a:ext uri="{FF2B5EF4-FFF2-40B4-BE49-F238E27FC236}">
                  <a16:creationId xmlns:a16="http://schemas.microsoft.com/office/drawing/2014/main" id="{8B635404-2944-59E4-B24E-4C4BCAC5AC27}"/>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6" name="Google Shape;11810;p122">
              <a:extLst>
                <a:ext uri="{FF2B5EF4-FFF2-40B4-BE49-F238E27FC236}">
                  <a16:creationId xmlns:a16="http://schemas.microsoft.com/office/drawing/2014/main" id="{158B8F1B-83BA-DB00-AF68-C9156A5AA625}"/>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7" name="Google Shape;11811;p122">
              <a:extLst>
                <a:ext uri="{FF2B5EF4-FFF2-40B4-BE49-F238E27FC236}">
                  <a16:creationId xmlns:a16="http://schemas.microsoft.com/office/drawing/2014/main" id="{BA62DF9F-4BDD-0C3C-D443-E7852C6D0799}"/>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8" name="Google Shape;11812;p122">
              <a:extLst>
                <a:ext uri="{FF2B5EF4-FFF2-40B4-BE49-F238E27FC236}">
                  <a16:creationId xmlns:a16="http://schemas.microsoft.com/office/drawing/2014/main" id="{8CBCFD26-BB29-9340-CD44-B689A75E3B08}"/>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59" name="Google Shape;11813;p122">
              <a:extLst>
                <a:ext uri="{FF2B5EF4-FFF2-40B4-BE49-F238E27FC236}">
                  <a16:creationId xmlns:a16="http://schemas.microsoft.com/office/drawing/2014/main" id="{27DA4880-024D-C0B9-5F85-F11944EC80E4}"/>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0" name="Google Shape;11814;p122">
              <a:extLst>
                <a:ext uri="{FF2B5EF4-FFF2-40B4-BE49-F238E27FC236}">
                  <a16:creationId xmlns:a16="http://schemas.microsoft.com/office/drawing/2014/main" id="{CB4EAD04-0134-2544-CB96-90BEDDDF60AD}"/>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1" name="Google Shape;11815;p122">
              <a:extLst>
                <a:ext uri="{FF2B5EF4-FFF2-40B4-BE49-F238E27FC236}">
                  <a16:creationId xmlns:a16="http://schemas.microsoft.com/office/drawing/2014/main" id="{D21EBEAD-070F-989A-83B5-CD5321AA50D1}"/>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2" name="Google Shape;11816;p122">
              <a:extLst>
                <a:ext uri="{FF2B5EF4-FFF2-40B4-BE49-F238E27FC236}">
                  <a16:creationId xmlns:a16="http://schemas.microsoft.com/office/drawing/2014/main" id="{128AE226-F962-3C73-70C1-A5BE98EE2455}"/>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3" name="Google Shape;11817;p122">
              <a:extLst>
                <a:ext uri="{FF2B5EF4-FFF2-40B4-BE49-F238E27FC236}">
                  <a16:creationId xmlns:a16="http://schemas.microsoft.com/office/drawing/2014/main" id="{EAAF3AFE-AFAC-5691-74BF-1B39364A9F57}"/>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4" name="Google Shape;11818;p122">
              <a:extLst>
                <a:ext uri="{FF2B5EF4-FFF2-40B4-BE49-F238E27FC236}">
                  <a16:creationId xmlns:a16="http://schemas.microsoft.com/office/drawing/2014/main" id="{947CE0E1-9A8B-8BF9-56AB-762AFA773B00}"/>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5" name="Google Shape;11819;p122">
              <a:extLst>
                <a:ext uri="{FF2B5EF4-FFF2-40B4-BE49-F238E27FC236}">
                  <a16:creationId xmlns:a16="http://schemas.microsoft.com/office/drawing/2014/main" id="{3E48B783-C48C-FB2C-28BA-368D88F2E661}"/>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6" name="Google Shape;11820;p122">
              <a:extLst>
                <a:ext uri="{FF2B5EF4-FFF2-40B4-BE49-F238E27FC236}">
                  <a16:creationId xmlns:a16="http://schemas.microsoft.com/office/drawing/2014/main" id="{67F07801-882A-9670-3AD6-B1F23A46326B}"/>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7" name="Google Shape;11821;p122">
              <a:extLst>
                <a:ext uri="{FF2B5EF4-FFF2-40B4-BE49-F238E27FC236}">
                  <a16:creationId xmlns:a16="http://schemas.microsoft.com/office/drawing/2014/main" id="{4876F4D3-6A3F-2AB5-2B50-423BFACF37E3}"/>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8" name="Google Shape;11822;p122">
              <a:extLst>
                <a:ext uri="{FF2B5EF4-FFF2-40B4-BE49-F238E27FC236}">
                  <a16:creationId xmlns:a16="http://schemas.microsoft.com/office/drawing/2014/main" id="{6477E56C-C8C8-D062-15CD-BA41693C1A95}"/>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69" name="Google Shape;11823;p122">
              <a:extLst>
                <a:ext uri="{FF2B5EF4-FFF2-40B4-BE49-F238E27FC236}">
                  <a16:creationId xmlns:a16="http://schemas.microsoft.com/office/drawing/2014/main" id="{5185FAAA-AAFD-C993-E582-D48B155346DB}"/>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0" name="Google Shape;11824;p122">
              <a:extLst>
                <a:ext uri="{FF2B5EF4-FFF2-40B4-BE49-F238E27FC236}">
                  <a16:creationId xmlns:a16="http://schemas.microsoft.com/office/drawing/2014/main" id="{A9C0FBED-50E4-6616-8831-C7AE5B6F14A8}"/>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1" name="Google Shape;11825;p122">
              <a:extLst>
                <a:ext uri="{FF2B5EF4-FFF2-40B4-BE49-F238E27FC236}">
                  <a16:creationId xmlns:a16="http://schemas.microsoft.com/office/drawing/2014/main" id="{459E4343-78B3-FE3D-1C2C-1CEAE084566E}"/>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2" name="Google Shape;11826;p122">
              <a:extLst>
                <a:ext uri="{FF2B5EF4-FFF2-40B4-BE49-F238E27FC236}">
                  <a16:creationId xmlns:a16="http://schemas.microsoft.com/office/drawing/2014/main" id="{0C15CC30-FAD4-6943-9DB8-5BD4FD0E91EA}"/>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3" name="Google Shape;11827;p122">
              <a:extLst>
                <a:ext uri="{FF2B5EF4-FFF2-40B4-BE49-F238E27FC236}">
                  <a16:creationId xmlns:a16="http://schemas.microsoft.com/office/drawing/2014/main" id="{A1A4CEF1-F581-A017-5B30-97691B7494B4}"/>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4" name="Google Shape;11828;p122">
              <a:extLst>
                <a:ext uri="{FF2B5EF4-FFF2-40B4-BE49-F238E27FC236}">
                  <a16:creationId xmlns:a16="http://schemas.microsoft.com/office/drawing/2014/main" id="{CB4AD5C3-2C16-7049-7542-5955722F913B}"/>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5" name="Google Shape;11829;p122">
              <a:extLst>
                <a:ext uri="{FF2B5EF4-FFF2-40B4-BE49-F238E27FC236}">
                  <a16:creationId xmlns:a16="http://schemas.microsoft.com/office/drawing/2014/main" id="{9D055E56-137C-FAF4-621D-CF3CBE356678}"/>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6" name="Google Shape;11830;p122">
              <a:extLst>
                <a:ext uri="{FF2B5EF4-FFF2-40B4-BE49-F238E27FC236}">
                  <a16:creationId xmlns:a16="http://schemas.microsoft.com/office/drawing/2014/main" id="{2E25A0FF-D39A-A439-DA15-FB67DCA84F7D}"/>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7" name="Google Shape;11831;p122">
              <a:extLst>
                <a:ext uri="{FF2B5EF4-FFF2-40B4-BE49-F238E27FC236}">
                  <a16:creationId xmlns:a16="http://schemas.microsoft.com/office/drawing/2014/main" id="{B717365C-D237-15A9-2AEE-C42C07E362BD}"/>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8" name="Google Shape;11832;p122">
              <a:extLst>
                <a:ext uri="{FF2B5EF4-FFF2-40B4-BE49-F238E27FC236}">
                  <a16:creationId xmlns:a16="http://schemas.microsoft.com/office/drawing/2014/main" id="{4235213F-F612-DDA6-7C74-FDD9A1A04BC4}"/>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79" name="Google Shape;11833;p122">
              <a:extLst>
                <a:ext uri="{FF2B5EF4-FFF2-40B4-BE49-F238E27FC236}">
                  <a16:creationId xmlns:a16="http://schemas.microsoft.com/office/drawing/2014/main" id="{18CE862C-53A2-9502-409C-AC80FAE4E879}"/>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0" name="Google Shape;11834;p122">
              <a:extLst>
                <a:ext uri="{FF2B5EF4-FFF2-40B4-BE49-F238E27FC236}">
                  <a16:creationId xmlns:a16="http://schemas.microsoft.com/office/drawing/2014/main" id="{0D4B8373-503D-ADCB-6455-5CB680D13415}"/>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1" name="Google Shape;11835;p122">
              <a:extLst>
                <a:ext uri="{FF2B5EF4-FFF2-40B4-BE49-F238E27FC236}">
                  <a16:creationId xmlns:a16="http://schemas.microsoft.com/office/drawing/2014/main" id="{679E2FEE-5D86-0F89-30C9-EC323D2DFF8B}"/>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2" name="Google Shape;11836;p122">
              <a:extLst>
                <a:ext uri="{FF2B5EF4-FFF2-40B4-BE49-F238E27FC236}">
                  <a16:creationId xmlns:a16="http://schemas.microsoft.com/office/drawing/2014/main" id="{CF711898-5C9E-BC51-A23B-8DD92702665C}"/>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3" name="Google Shape;11837;p122">
              <a:extLst>
                <a:ext uri="{FF2B5EF4-FFF2-40B4-BE49-F238E27FC236}">
                  <a16:creationId xmlns:a16="http://schemas.microsoft.com/office/drawing/2014/main" id="{298A654B-A5F7-B4F6-ED9B-B72AC1E2A4BB}"/>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4" name="Google Shape;11838;p122">
              <a:extLst>
                <a:ext uri="{FF2B5EF4-FFF2-40B4-BE49-F238E27FC236}">
                  <a16:creationId xmlns:a16="http://schemas.microsoft.com/office/drawing/2014/main" id="{ADFB326B-5423-EDBF-E55E-AE63CECD3CE9}"/>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5" name="Google Shape;11839;p122">
              <a:extLst>
                <a:ext uri="{FF2B5EF4-FFF2-40B4-BE49-F238E27FC236}">
                  <a16:creationId xmlns:a16="http://schemas.microsoft.com/office/drawing/2014/main" id="{66558C65-AE6D-DF39-6083-B31C60105DD2}"/>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6" name="Google Shape;11840;p122">
              <a:extLst>
                <a:ext uri="{FF2B5EF4-FFF2-40B4-BE49-F238E27FC236}">
                  <a16:creationId xmlns:a16="http://schemas.microsoft.com/office/drawing/2014/main" id="{5722C682-2711-A7CC-5A39-A5975B420991}"/>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7" name="Google Shape;11841;p122">
              <a:extLst>
                <a:ext uri="{FF2B5EF4-FFF2-40B4-BE49-F238E27FC236}">
                  <a16:creationId xmlns:a16="http://schemas.microsoft.com/office/drawing/2014/main" id="{A0F929CF-A279-AC69-B804-E6F8A7FC3D6E}"/>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88" name="Google Shape;11842;p122">
              <a:extLst>
                <a:ext uri="{FF2B5EF4-FFF2-40B4-BE49-F238E27FC236}">
                  <a16:creationId xmlns:a16="http://schemas.microsoft.com/office/drawing/2014/main" id="{21FF6AEC-1C01-C6C0-2A13-0790278D100C}"/>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11689" name="Google Shape;11600;p122">
            <a:extLst>
              <a:ext uri="{FF2B5EF4-FFF2-40B4-BE49-F238E27FC236}">
                <a16:creationId xmlns:a16="http://schemas.microsoft.com/office/drawing/2014/main" id="{D1EFCC7F-AE6D-3763-42B7-615315B78B1F}"/>
              </a:ext>
            </a:extLst>
          </p:cNvPr>
          <p:cNvGrpSpPr/>
          <p:nvPr/>
        </p:nvGrpSpPr>
        <p:grpSpPr>
          <a:xfrm>
            <a:off x="1663040" y="3203871"/>
            <a:ext cx="652365" cy="603089"/>
            <a:chOff x="8168124" y="2090662"/>
            <a:chExt cx="1165293" cy="1131238"/>
          </a:xfrm>
        </p:grpSpPr>
        <p:sp>
          <p:nvSpPr>
            <p:cNvPr id="11690" name="Google Shape;11601;p122">
              <a:extLst>
                <a:ext uri="{FF2B5EF4-FFF2-40B4-BE49-F238E27FC236}">
                  <a16:creationId xmlns:a16="http://schemas.microsoft.com/office/drawing/2014/main" id="{FA55FE95-EBA2-9C18-8646-2F3E41214B3A}"/>
                </a:ext>
              </a:extLst>
            </p:cNvPr>
            <p:cNvSpPr/>
            <p:nvPr/>
          </p:nvSpPr>
          <p:spPr>
            <a:xfrm>
              <a:off x="8848066" y="2090662"/>
              <a:ext cx="132476" cy="228645"/>
            </a:xfrm>
            <a:custGeom>
              <a:avLst/>
              <a:gdLst/>
              <a:ahLst/>
              <a:cxnLst/>
              <a:rect l="l" t="t" r="r" b="b"/>
              <a:pathLst>
                <a:path w="3470" h="5989" extrusionOk="0">
                  <a:moveTo>
                    <a:pt x="2303" y="0"/>
                  </a:moveTo>
                  <a:cubicBezTo>
                    <a:pt x="2395" y="31"/>
                    <a:pt x="1535" y="3808"/>
                    <a:pt x="0" y="4883"/>
                  </a:cubicBezTo>
                  <a:lnTo>
                    <a:pt x="0" y="5988"/>
                  </a:lnTo>
                  <a:cubicBezTo>
                    <a:pt x="0" y="5896"/>
                    <a:pt x="1842" y="5251"/>
                    <a:pt x="3470" y="584"/>
                  </a:cubicBezTo>
                  <a:cubicBezTo>
                    <a:pt x="3132" y="307"/>
                    <a:pt x="2733" y="123"/>
                    <a:pt x="2303" y="0"/>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1" name="Google Shape;11602;p122">
              <a:extLst>
                <a:ext uri="{FF2B5EF4-FFF2-40B4-BE49-F238E27FC236}">
                  <a16:creationId xmlns:a16="http://schemas.microsoft.com/office/drawing/2014/main" id="{734ABB54-0495-5277-4F15-369EDC758EBC}"/>
                </a:ext>
              </a:extLst>
            </p:cNvPr>
            <p:cNvSpPr/>
            <p:nvPr/>
          </p:nvSpPr>
          <p:spPr>
            <a:xfrm>
              <a:off x="8168124" y="2156786"/>
              <a:ext cx="819480" cy="786189"/>
            </a:xfrm>
            <a:custGeom>
              <a:avLst/>
              <a:gdLst/>
              <a:ahLst/>
              <a:cxnLst/>
              <a:rect l="l" t="t" r="r" b="b"/>
              <a:pathLst>
                <a:path w="21465" h="20593" extrusionOk="0">
                  <a:moveTo>
                    <a:pt x="10516" y="0"/>
                  </a:moveTo>
                  <a:cubicBezTo>
                    <a:pt x="10021" y="0"/>
                    <a:pt x="9524" y="37"/>
                    <a:pt x="9028" y="111"/>
                  </a:cubicBezTo>
                  <a:cubicBezTo>
                    <a:pt x="6357" y="571"/>
                    <a:pt x="4361" y="2444"/>
                    <a:pt x="2672" y="4410"/>
                  </a:cubicBezTo>
                  <a:cubicBezTo>
                    <a:pt x="1659" y="5576"/>
                    <a:pt x="922" y="6927"/>
                    <a:pt x="461" y="8401"/>
                  </a:cubicBezTo>
                  <a:cubicBezTo>
                    <a:pt x="216" y="9323"/>
                    <a:pt x="123" y="10274"/>
                    <a:pt x="123" y="11257"/>
                  </a:cubicBezTo>
                  <a:cubicBezTo>
                    <a:pt x="1" y="14021"/>
                    <a:pt x="952" y="16846"/>
                    <a:pt x="3163" y="18626"/>
                  </a:cubicBezTo>
                  <a:cubicBezTo>
                    <a:pt x="4845" y="19918"/>
                    <a:pt x="6910" y="20593"/>
                    <a:pt x="9011" y="20593"/>
                  </a:cubicBezTo>
                  <a:cubicBezTo>
                    <a:pt x="9057" y="20593"/>
                    <a:pt x="9104" y="20592"/>
                    <a:pt x="9151" y="20592"/>
                  </a:cubicBezTo>
                  <a:cubicBezTo>
                    <a:pt x="9550" y="20592"/>
                    <a:pt x="9949" y="20561"/>
                    <a:pt x="10318" y="20469"/>
                  </a:cubicBezTo>
                  <a:cubicBezTo>
                    <a:pt x="11577" y="20192"/>
                    <a:pt x="12529" y="20131"/>
                    <a:pt x="13695" y="19609"/>
                  </a:cubicBezTo>
                  <a:cubicBezTo>
                    <a:pt x="14586" y="19241"/>
                    <a:pt x="15446" y="18780"/>
                    <a:pt x="16244" y="18258"/>
                  </a:cubicBezTo>
                  <a:cubicBezTo>
                    <a:pt x="18608" y="16446"/>
                    <a:pt x="20113" y="14911"/>
                    <a:pt x="20696" y="12485"/>
                  </a:cubicBezTo>
                  <a:cubicBezTo>
                    <a:pt x="21464" y="9445"/>
                    <a:pt x="20420" y="5976"/>
                    <a:pt x="18455" y="3581"/>
                  </a:cubicBezTo>
                  <a:cubicBezTo>
                    <a:pt x="17503" y="2444"/>
                    <a:pt x="16305" y="1769"/>
                    <a:pt x="15016" y="1063"/>
                  </a:cubicBezTo>
                  <a:cubicBezTo>
                    <a:pt x="13617" y="363"/>
                    <a:pt x="12077" y="0"/>
                    <a:pt x="10516"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2" name="Google Shape;11603;p122">
              <a:extLst>
                <a:ext uri="{FF2B5EF4-FFF2-40B4-BE49-F238E27FC236}">
                  <a16:creationId xmlns:a16="http://schemas.microsoft.com/office/drawing/2014/main" id="{559B671F-198B-EA5E-87D3-622DECD5EC61}"/>
                </a:ext>
              </a:extLst>
            </p:cNvPr>
            <p:cNvSpPr/>
            <p:nvPr/>
          </p:nvSpPr>
          <p:spPr>
            <a:xfrm>
              <a:off x="8263072" y="2724867"/>
              <a:ext cx="16455" cy="24663"/>
            </a:xfrm>
            <a:custGeom>
              <a:avLst/>
              <a:gdLst/>
              <a:ahLst/>
              <a:cxnLst/>
              <a:rect l="l" t="t" r="r" b="b"/>
              <a:pathLst>
                <a:path w="431" h="646" extrusionOk="0">
                  <a:moveTo>
                    <a:pt x="124" y="0"/>
                  </a:moveTo>
                  <a:cubicBezTo>
                    <a:pt x="93" y="31"/>
                    <a:pt x="62" y="62"/>
                    <a:pt x="32" y="123"/>
                  </a:cubicBezTo>
                  <a:cubicBezTo>
                    <a:pt x="1" y="215"/>
                    <a:pt x="1" y="307"/>
                    <a:pt x="32" y="369"/>
                  </a:cubicBezTo>
                  <a:cubicBezTo>
                    <a:pt x="62" y="461"/>
                    <a:pt x="124" y="553"/>
                    <a:pt x="216" y="614"/>
                  </a:cubicBezTo>
                  <a:cubicBezTo>
                    <a:pt x="246" y="614"/>
                    <a:pt x="308" y="645"/>
                    <a:pt x="369" y="645"/>
                  </a:cubicBezTo>
                  <a:cubicBezTo>
                    <a:pt x="400" y="614"/>
                    <a:pt x="400" y="553"/>
                    <a:pt x="431" y="492"/>
                  </a:cubicBezTo>
                  <a:cubicBezTo>
                    <a:pt x="431" y="430"/>
                    <a:pt x="431" y="338"/>
                    <a:pt x="431" y="277"/>
                  </a:cubicBezTo>
                  <a:cubicBezTo>
                    <a:pt x="400" y="185"/>
                    <a:pt x="339" y="123"/>
                    <a:pt x="277" y="62"/>
                  </a:cubicBezTo>
                  <a:cubicBezTo>
                    <a:pt x="216" y="31"/>
                    <a:pt x="185" y="0"/>
                    <a:pt x="124"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3" name="Google Shape;11604;p122">
              <a:extLst>
                <a:ext uri="{FF2B5EF4-FFF2-40B4-BE49-F238E27FC236}">
                  <a16:creationId xmlns:a16="http://schemas.microsoft.com/office/drawing/2014/main" id="{F4986750-A4C4-4295-61DA-98F1DAF9F134}"/>
                </a:ext>
              </a:extLst>
            </p:cNvPr>
            <p:cNvSpPr/>
            <p:nvPr/>
          </p:nvSpPr>
          <p:spPr>
            <a:xfrm>
              <a:off x="8236118" y="2687339"/>
              <a:ext cx="17638" cy="28175"/>
            </a:xfrm>
            <a:custGeom>
              <a:avLst/>
              <a:gdLst/>
              <a:ahLst/>
              <a:cxnLst/>
              <a:rect l="l" t="t" r="r" b="b"/>
              <a:pathLst>
                <a:path w="462" h="738" extrusionOk="0">
                  <a:moveTo>
                    <a:pt x="308" y="1"/>
                  </a:moveTo>
                  <a:cubicBezTo>
                    <a:pt x="93" y="124"/>
                    <a:pt x="1" y="400"/>
                    <a:pt x="93" y="615"/>
                  </a:cubicBezTo>
                  <a:cubicBezTo>
                    <a:pt x="123" y="646"/>
                    <a:pt x="123" y="707"/>
                    <a:pt x="154" y="707"/>
                  </a:cubicBezTo>
                  <a:cubicBezTo>
                    <a:pt x="185" y="707"/>
                    <a:pt x="185" y="738"/>
                    <a:pt x="185" y="738"/>
                  </a:cubicBezTo>
                  <a:lnTo>
                    <a:pt x="246" y="738"/>
                  </a:lnTo>
                  <a:cubicBezTo>
                    <a:pt x="277" y="707"/>
                    <a:pt x="308" y="676"/>
                    <a:pt x="338" y="646"/>
                  </a:cubicBezTo>
                  <a:cubicBezTo>
                    <a:pt x="400" y="584"/>
                    <a:pt x="430" y="492"/>
                    <a:pt x="430" y="400"/>
                  </a:cubicBezTo>
                  <a:cubicBezTo>
                    <a:pt x="461" y="308"/>
                    <a:pt x="430" y="216"/>
                    <a:pt x="400" y="124"/>
                  </a:cubicBezTo>
                  <a:cubicBezTo>
                    <a:pt x="369" y="93"/>
                    <a:pt x="338" y="31"/>
                    <a:pt x="308"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4" name="Google Shape;11605;p122">
              <a:extLst>
                <a:ext uri="{FF2B5EF4-FFF2-40B4-BE49-F238E27FC236}">
                  <a16:creationId xmlns:a16="http://schemas.microsoft.com/office/drawing/2014/main" id="{E0B62EDC-5791-017C-122A-26301F6BD33A}"/>
                </a:ext>
              </a:extLst>
            </p:cNvPr>
            <p:cNvSpPr/>
            <p:nvPr/>
          </p:nvSpPr>
          <p:spPr>
            <a:xfrm>
              <a:off x="8869140" y="2383713"/>
              <a:ext cx="15271" cy="28175"/>
            </a:xfrm>
            <a:custGeom>
              <a:avLst/>
              <a:gdLst/>
              <a:ahLst/>
              <a:cxnLst/>
              <a:rect l="l" t="t" r="r" b="b"/>
              <a:pathLst>
                <a:path w="400" h="738" extrusionOk="0">
                  <a:moveTo>
                    <a:pt x="154" y="1"/>
                  </a:moveTo>
                  <a:cubicBezTo>
                    <a:pt x="124" y="32"/>
                    <a:pt x="93" y="93"/>
                    <a:pt x="62" y="124"/>
                  </a:cubicBezTo>
                  <a:cubicBezTo>
                    <a:pt x="32" y="154"/>
                    <a:pt x="32" y="216"/>
                    <a:pt x="32" y="247"/>
                  </a:cubicBezTo>
                  <a:cubicBezTo>
                    <a:pt x="1" y="308"/>
                    <a:pt x="1" y="339"/>
                    <a:pt x="32" y="400"/>
                  </a:cubicBezTo>
                  <a:cubicBezTo>
                    <a:pt x="32" y="492"/>
                    <a:pt x="62" y="554"/>
                    <a:pt x="124" y="615"/>
                  </a:cubicBezTo>
                  <a:cubicBezTo>
                    <a:pt x="154" y="676"/>
                    <a:pt x="185" y="707"/>
                    <a:pt x="246" y="738"/>
                  </a:cubicBezTo>
                  <a:cubicBezTo>
                    <a:pt x="277" y="707"/>
                    <a:pt x="308" y="646"/>
                    <a:pt x="339" y="615"/>
                  </a:cubicBezTo>
                  <a:cubicBezTo>
                    <a:pt x="369" y="523"/>
                    <a:pt x="400" y="431"/>
                    <a:pt x="400" y="339"/>
                  </a:cubicBezTo>
                  <a:cubicBezTo>
                    <a:pt x="400" y="247"/>
                    <a:pt x="339" y="154"/>
                    <a:pt x="277" y="93"/>
                  </a:cubicBezTo>
                  <a:cubicBezTo>
                    <a:pt x="246" y="62"/>
                    <a:pt x="185" y="32"/>
                    <a:pt x="15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5" name="Google Shape;11606;p122">
              <a:extLst>
                <a:ext uri="{FF2B5EF4-FFF2-40B4-BE49-F238E27FC236}">
                  <a16:creationId xmlns:a16="http://schemas.microsoft.com/office/drawing/2014/main" id="{4BF0218C-99B9-EA74-7B21-3940C0BCF2E8}"/>
                </a:ext>
              </a:extLst>
            </p:cNvPr>
            <p:cNvSpPr/>
            <p:nvPr/>
          </p:nvSpPr>
          <p:spPr>
            <a:xfrm>
              <a:off x="8890252" y="2414217"/>
              <a:ext cx="15271" cy="34016"/>
            </a:xfrm>
            <a:custGeom>
              <a:avLst/>
              <a:gdLst/>
              <a:ahLst/>
              <a:cxnLst/>
              <a:rect l="l" t="t" r="r" b="b"/>
              <a:pathLst>
                <a:path w="400" h="891" extrusionOk="0">
                  <a:moveTo>
                    <a:pt x="185" y="0"/>
                  </a:moveTo>
                  <a:cubicBezTo>
                    <a:pt x="123" y="62"/>
                    <a:pt x="93" y="92"/>
                    <a:pt x="62" y="154"/>
                  </a:cubicBezTo>
                  <a:cubicBezTo>
                    <a:pt x="31" y="215"/>
                    <a:pt x="31" y="246"/>
                    <a:pt x="1" y="307"/>
                  </a:cubicBezTo>
                  <a:cubicBezTo>
                    <a:pt x="1" y="369"/>
                    <a:pt x="1" y="399"/>
                    <a:pt x="1" y="461"/>
                  </a:cubicBezTo>
                  <a:cubicBezTo>
                    <a:pt x="1" y="553"/>
                    <a:pt x="31" y="645"/>
                    <a:pt x="62" y="737"/>
                  </a:cubicBezTo>
                  <a:cubicBezTo>
                    <a:pt x="93" y="799"/>
                    <a:pt x="123" y="829"/>
                    <a:pt x="185" y="891"/>
                  </a:cubicBezTo>
                  <a:cubicBezTo>
                    <a:pt x="215" y="860"/>
                    <a:pt x="246" y="799"/>
                    <a:pt x="308" y="768"/>
                  </a:cubicBezTo>
                  <a:cubicBezTo>
                    <a:pt x="369" y="645"/>
                    <a:pt x="400" y="553"/>
                    <a:pt x="400" y="430"/>
                  </a:cubicBezTo>
                  <a:cubicBezTo>
                    <a:pt x="400" y="338"/>
                    <a:pt x="338" y="215"/>
                    <a:pt x="308" y="154"/>
                  </a:cubicBezTo>
                  <a:cubicBezTo>
                    <a:pt x="246" y="92"/>
                    <a:pt x="215" y="62"/>
                    <a:pt x="185"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6" name="Google Shape;11607;p122">
              <a:extLst>
                <a:ext uri="{FF2B5EF4-FFF2-40B4-BE49-F238E27FC236}">
                  <a16:creationId xmlns:a16="http://schemas.microsoft.com/office/drawing/2014/main" id="{2B5C23F2-5A2B-C3C8-1B41-1B43478881AC}"/>
                </a:ext>
              </a:extLst>
            </p:cNvPr>
            <p:cNvSpPr/>
            <p:nvPr/>
          </p:nvSpPr>
          <p:spPr>
            <a:xfrm>
              <a:off x="8352178" y="2796373"/>
              <a:ext cx="17638" cy="14966"/>
            </a:xfrm>
            <a:custGeom>
              <a:avLst/>
              <a:gdLst/>
              <a:ahLst/>
              <a:cxnLst/>
              <a:rect l="l" t="t" r="r" b="b"/>
              <a:pathLst>
                <a:path w="462" h="392" extrusionOk="0">
                  <a:moveTo>
                    <a:pt x="219" y="0"/>
                  </a:moveTo>
                  <a:cubicBezTo>
                    <a:pt x="116" y="0"/>
                    <a:pt x="16" y="62"/>
                    <a:pt x="0" y="185"/>
                  </a:cubicBezTo>
                  <a:cubicBezTo>
                    <a:pt x="16" y="323"/>
                    <a:pt x="116" y="392"/>
                    <a:pt x="219" y="392"/>
                  </a:cubicBezTo>
                  <a:cubicBezTo>
                    <a:pt x="323" y="392"/>
                    <a:pt x="430" y="323"/>
                    <a:pt x="461" y="185"/>
                  </a:cubicBezTo>
                  <a:cubicBezTo>
                    <a:pt x="430" y="62"/>
                    <a:pt x="323" y="0"/>
                    <a:pt x="21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7" name="Google Shape;11608;p122">
              <a:extLst>
                <a:ext uri="{FF2B5EF4-FFF2-40B4-BE49-F238E27FC236}">
                  <a16:creationId xmlns:a16="http://schemas.microsoft.com/office/drawing/2014/main" id="{19444BF6-9F99-248E-420B-350C63E4D47A}"/>
                </a:ext>
              </a:extLst>
            </p:cNvPr>
            <p:cNvSpPr/>
            <p:nvPr/>
          </p:nvSpPr>
          <p:spPr>
            <a:xfrm>
              <a:off x="8382147" y="2847951"/>
              <a:ext cx="19318" cy="12408"/>
            </a:xfrm>
            <a:custGeom>
              <a:avLst/>
              <a:gdLst/>
              <a:ahLst/>
              <a:cxnLst/>
              <a:rect l="l" t="t" r="r" b="b"/>
              <a:pathLst>
                <a:path w="506" h="325" extrusionOk="0">
                  <a:moveTo>
                    <a:pt x="259" y="0"/>
                  </a:moveTo>
                  <a:cubicBezTo>
                    <a:pt x="1" y="0"/>
                    <a:pt x="264" y="325"/>
                    <a:pt x="416" y="325"/>
                  </a:cubicBezTo>
                  <a:cubicBezTo>
                    <a:pt x="462" y="325"/>
                    <a:pt x="498" y="294"/>
                    <a:pt x="505" y="215"/>
                  </a:cubicBezTo>
                  <a:cubicBezTo>
                    <a:pt x="505" y="93"/>
                    <a:pt x="382" y="0"/>
                    <a:pt x="25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8" name="Google Shape;11609;p122">
              <a:extLst>
                <a:ext uri="{FF2B5EF4-FFF2-40B4-BE49-F238E27FC236}">
                  <a16:creationId xmlns:a16="http://schemas.microsoft.com/office/drawing/2014/main" id="{0104DF63-2707-B396-CEB7-965AE8718483}"/>
                </a:ext>
              </a:extLst>
            </p:cNvPr>
            <p:cNvSpPr/>
            <p:nvPr/>
          </p:nvSpPr>
          <p:spPr>
            <a:xfrm>
              <a:off x="8402572" y="2805765"/>
              <a:ext cx="19967" cy="16416"/>
            </a:xfrm>
            <a:custGeom>
              <a:avLst/>
              <a:gdLst/>
              <a:ahLst/>
              <a:cxnLst/>
              <a:rect l="l" t="t" r="r" b="b"/>
              <a:pathLst>
                <a:path w="523" h="430" extrusionOk="0">
                  <a:moveTo>
                    <a:pt x="308" y="0"/>
                  </a:moveTo>
                  <a:cubicBezTo>
                    <a:pt x="1" y="0"/>
                    <a:pt x="1" y="430"/>
                    <a:pt x="308" y="430"/>
                  </a:cubicBezTo>
                  <a:cubicBezTo>
                    <a:pt x="400" y="430"/>
                    <a:pt x="523" y="338"/>
                    <a:pt x="523" y="215"/>
                  </a:cubicBezTo>
                  <a:cubicBezTo>
                    <a:pt x="523" y="92"/>
                    <a:pt x="400" y="0"/>
                    <a:pt x="30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99" name="Google Shape;11610;p122">
              <a:extLst>
                <a:ext uri="{FF2B5EF4-FFF2-40B4-BE49-F238E27FC236}">
                  <a16:creationId xmlns:a16="http://schemas.microsoft.com/office/drawing/2014/main" id="{BBF9697E-40D5-8CBB-5D2B-856CF78B3623}"/>
                </a:ext>
              </a:extLst>
            </p:cNvPr>
            <p:cNvSpPr/>
            <p:nvPr/>
          </p:nvSpPr>
          <p:spPr>
            <a:xfrm>
              <a:off x="8435405" y="2869063"/>
              <a:ext cx="18783" cy="17600"/>
            </a:xfrm>
            <a:custGeom>
              <a:avLst/>
              <a:gdLst/>
              <a:ahLst/>
              <a:cxnLst/>
              <a:rect l="l" t="t" r="r" b="b"/>
              <a:pathLst>
                <a:path w="492" h="461" extrusionOk="0">
                  <a:moveTo>
                    <a:pt x="246" y="0"/>
                  </a:moveTo>
                  <a:cubicBezTo>
                    <a:pt x="1" y="31"/>
                    <a:pt x="1" y="399"/>
                    <a:pt x="246" y="461"/>
                  </a:cubicBezTo>
                  <a:cubicBezTo>
                    <a:pt x="369" y="461"/>
                    <a:pt x="492" y="338"/>
                    <a:pt x="492" y="215"/>
                  </a:cubicBezTo>
                  <a:cubicBezTo>
                    <a:pt x="492" y="92"/>
                    <a:pt x="369" y="0"/>
                    <a:pt x="246"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0" name="Google Shape;11611;p122">
              <a:extLst>
                <a:ext uri="{FF2B5EF4-FFF2-40B4-BE49-F238E27FC236}">
                  <a16:creationId xmlns:a16="http://schemas.microsoft.com/office/drawing/2014/main" id="{F04E4382-8242-7ABC-A424-C377894CA2F9}"/>
                </a:ext>
              </a:extLst>
            </p:cNvPr>
            <p:cNvSpPr/>
            <p:nvPr/>
          </p:nvSpPr>
          <p:spPr>
            <a:xfrm>
              <a:off x="8486983" y="2805765"/>
              <a:ext cx="19967" cy="16416"/>
            </a:xfrm>
            <a:custGeom>
              <a:avLst/>
              <a:gdLst/>
              <a:ahLst/>
              <a:cxnLst/>
              <a:rect l="l" t="t" r="r" b="b"/>
              <a:pathLst>
                <a:path w="523" h="430" extrusionOk="0">
                  <a:moveTo>
                    <a:pt x="308" y="0"/>
                  </a:moveTo>
                  <a:cubicBezTo>
                    <a:pt x="1" y="0"/>
                    <a:pt x="1" y="430"/>
                    <a:pt x="308" y="430"/>
                  </a:cubicBezTo>
                  <a:cubicBezTo>
                    <a:pt x="431" y="430"/>
                    <a:pt x="523" y="338"/>
                    <a:pt x="523" y="215"/>
                  </a:cubicBezTo>
                  <a:cubicBezTo>
                    <a:pt x="523" y="92"/>
                    <a:pt x="431" y="0"/>
                    <a:pt x="30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1" name="Google Shape;11612;p122">
              <a:extLst>
                <a:ext uri="{FF2B5EF4-FFF2-40B4-BE49-F238E27FC236}">
                  <a16:creationId xmlns:a16="http://schemas.microsoft.com/office/drawing/2014/main" id="{93A64608-1896-C5ED-AF20-B3A03886471C}"/>
                </a:ext>
              </a:extLst>
            </p:cNvPr>
            <p:cNvSpPr/>
            <p:nvPr/>
          </p:nvSpPr>
          <p:spPr>
            <a:xfrm>
              <a:off x="8275976" y="2805765"/>
              <a:ext cx="18783" cy="16416"/>
            </a:xfrm>
            <a:custGeom>
              <a:avLst/>
              <a:gdLst/>
              <a:ahLst/>
              <a:cxnLst/>
              <a:rect l="l" t="t" r="r" b="b"/>
              <a:pathLst>
                <a:path w="492" h="430" extrusionOk="0">
                  <a:moveTo>
                    <a:pt x="277" y="0"/>
                  </a:moveTo>
                  <a:cubicBezTo>
                    <a:pt x="1" y="0"/>
                    <a:pt x="1" y="430"/>
                    <a:pt x="277" y="430"/>
                  </a:cubicBezTo>
                  <a:cubicBezTo>
                    <a:pt x="400" y="430"/>
                    <a:pt x="492" y="338"/>
                    <a:pt x="492" y="215"/>
                  </a:cubicBezTo>
                  <a:cubicBezTo>
                    <a:pt x="492" y="92"/>
                    <a:pt x="400" y="0"/>
                    <a:pt x="277"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2" name="Google Shape;11613;p122">
              <a:extLst>
                <a:ext uri="{FF2B5EF4-FFF2-40B4-BE49-F238E27FC236}">
                  <a16:creationId xmlns:a16="http://schemas.microsoft.com/office/drawing/2014/main" id="{9BA3CF83-FEC2-026B-40EB-04D37BCB9436}"/>
                </a:ext>
              </a:extLst>
            </p:cNvPr>
            <p:cNvSpPr/>
            <p:nvPr/>
          </p:nvSpPr>
          <p:spPr>
            <a:xfrm>
              <a:off x="8744872" y="2235126"/>
              <a:ext cx="16455" cy="15004"/>
            </a:xfrm>
            <a:custGeom>
              <a:avLst/>
              <a:gdLst/>
              <a:ahLst/>
              <a:cxnLst/>
              <a:rect l="l" t="t" r="r" b="b"/>
              <a:pathLst>
                <a:path w="431" h="393" extrusionOk="0">
                  <a:moveTo>
                    <a:pt x="216" y="1"/>
                  </a:moveTo>
                  <a:cubicBezTo>
                    <a:pt x="116" y="1"/>
                    <a:pt x="16" y="70"/>
                    <a:pt x="1" y="208"/>
                  </a:cubicBezTo>
                  <a:cubicBezTo>
                    <a:pt x="16" y="331"/>
                    <a:pt x="116" y="392"/>
                    <a:pt x="216" y="392"/>
                  </a:cubicBezTo>
                  <a:cubicBezTo>
                    <a:pt x="316" y="392"/>
                    <a:pt x="415" y="331"/>
                    <a:pt x="431" y="208"/>
                  </a:cubicBezTo>
                  <a:cubicBezTo>
                    <a:pt x="415" y="70"/>
                    <a:pt x="316" y="1"/>
                    <a:pt x="21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3" name="Google Shape;11614;p122">
              <a:extLst>
                <a:ext uri="{FF2B5EF4-FFF2-40B4-BE49-F238E27FC236}">
                  <a16:creationId xmlns:a16="http://schemas.microsoft.com/office/drawing/2014/main" id="{ECDE0F47-51B3-1B15-8072-B06146FA4BC5}"/>
                </a:ext>
              </a:extLst>
            </p:cNvPr>
            <p:cNvSpPr/>
            <p:nvPr/>
          </p:nvSpPr>
          <p:spPr>
            <a:xfrm>
              <a:off x="8764037" y="2298119"/>
              <a:ext cx="18402" cy="12293"/>
            </a:xfrm>
            <a:custGeom>
              <a:avLst/>
              <a:gdLst/>
              <a:ahLst/>
              <a:cxnLst/>
              <a:rect l="l" t="t" r="r" b="b"/>
              <a:pathLst>
                <a:path w="482" h="322" extrusionOk="0">
                  <a:moveTo>
                    <a:pt x="240" y="0"/>
                  </a:moveTo>
                  <a:cubicBezTo>
                    <a:pt x="0" y="0"/>
                    <a:pt x="271" y="322"/>
                    <a:pt x="410" y="322"/>
                  </a:cubicBezTo>
                  <a:cubicBezTo>
                    <a:pt x="452" y="322"/>
                    <a:pt x="482" y="293"/>
                    <a:pt x="482" y="216"/>
                  </a:cubicBezTo>
                  <a:cubicBezTo>
                    <a:pt x="482" y="93"/>
                    <a:pt x="359" y="1"/>
                    <a:pt x="267" y="1"/>
                  </a:cubicBezTo>
                  <a:cubicBezTo>
                    <a:pt x="257" y="1"/>
                    <a:pt x="248" y="0"/>
                    <a:pt x="24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4" name="Google Shape;11615;p122">
              <a:extLst>
                <a:ext uri="{FF2B5EF4-FFF2-40B4-BE49-F238E27FC236}">
                  <a16:creationId xmlns:a16="http://schemas.microsoft.com/office/drawing/2014/main" id="{CD5203A8-2AB3-0336-67F5-58E6BB477BF2}"/>
                </a:ext>
              </a:extLst>
            </p:cNvPr>
            <p:cNvSpPr/>
            <p:nvPr/>
          </p:nvSpPr>
          <p:spPr>
            <a:xfrm>
              <a:off x="8921748" y="2551350"/>
              <a:ext cx="18936" cy="12904"/>
            </a:xfrm>
            <a:custGeom>
              <a:avLst/>
              <a:gdLst/>
              <a:ahLst/>
              <a:cxnLst/>
              <a:rect l="l" t="t" r="r" b="b"/>
              <a:pathLst>
                <a:path w="496" h="338" extrusionOk="0">
                  <a:moveTo>
                    <a:pt x="281" y="1"/>
                  </a:moveTo>
                  <a:cubicBezTo>
                    <a:pt x="1" y="1"/>
                    <a:pt x="271" y="338"/>
                    <a:pt x="416" y="338"/>
                  </a:cubicBezTo>
                  <a:cubicBezTo>
                    <a:pt x="462" y="338"/>
                    <a:pt x="496" y="304"/>
                    <a:pt x="496" y="216"/>
                  </a:cubicBezTo>
                  <a:cubicBezTo>
                    <a:pt x="496" y="93"/>
                    <a:pt x="404" y="1"/>
                    <a:pt x="28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5" name="Google Shape;11616;p122">
              <a:extLst>
                <a:ext uri="{FF2B5EF4-FFF2-40B4-BE49-F238E27FC236}">
                  <a16:creationId xmlns:a16="http://schemas.microsoft.com/office/drawing/2014/main" id="{1663961A-2EF1-5CC2-A4B5-9189F73755C5}"/>
                </a:ext>
              </a:extLst>
            </p:cNvPr>
            <p:cNvSpPr/>
            <p:nvPr/>
          </p:nvSpPr>
          <p:spPr>
            <a:xfrm>
              <a:off x="8794923" y="2572462"/>
              <a:ext cx="19165" cy="13438"/>
            </a:xfrm>
            <a:custGeom>
              <a:avLst/>
              <a:gdLst/>
              <a:ahLst/>
              <a:cxnLst/>
              <a:rect l="l" t="t" r="r" b="b"/>
              <a:pathLst>
                <a:path w="502" h="352" extrusionOk="0">
                  <a:moveTo>
                    <a:pt x="287" y="1"/>
                  </a:moveTo>
                  <a:cubicBezTo>
                    <a:pt x="1" y="1"/>
                    <a:pt x="288" y="351"/>
                    <a:pt x="431" y="351"/>
                  </a:cubicBezTo>
                  <a:cubicBezTo>
                    <a:pt x="472" y="351"/>
                    <a:pt x="502" y="322"/>
                    <a:pt x="502" y="246"/>
                  </a:cubicBezTo>
                  <a:cubicBezTo>
                    <a:pt x="502" y="123"/>
                    <a:pt x="409" y="1"/>
                    <a:pt x="28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6" name="Google Shape;11617;p122">
              <a:extLst>
                <a:ext uri="{FF2B5EF4-FFF2-40B4-BE49-F238E27FC236}">
                  <a16:creationId xmlns:a16="http://schemas.microsoft.com/office/drawing/2014/main" id="{3969D7BF-B2B0-FA8B-5E5F-D1CCAE804477}"/>
                </a:ext>
              </a:extLst>
            </p:cNvPr>
            <p:cNvSpPr/>
            <p:nvPr/>
          </p:nvSpPr>
          <p:spPr>
            <a:xfrm>
              <a:off x="8636524" y="2869063"/>
              <a:ext cx="18134" cy="12408"/>
            </a:xfrm>
            <a:custGeom>
              <a:avLst/>
              <a:gdLst/>
              <a:ahLst/>
              <a:cxnLst/>
              <a:rect l="l" t="t" r="r" b="b"/>
              <a:pathLst>
                <a:path w="475" h="325" extrusionOk="0">
                  <a:moveTo>
                    <a:pt x="260" y="0"/>
                  </a:moveTo>
                  <a:cubicBezTo>
                    <a:pt x="1" y="0"/>
                    <a:pt x="265" y="324"/>
                    <a:pt x="402" y="324"/>
                  </a:cubicBezTo>
                  <a:cubicBezTo>
                    <a:pt x="444" y="324"/>
                    <a:pt x="475" y="294"/>
                    <a:pt x="475" y="215"/>
                  </a:cubicBezTo>
                  <a:cubicBezTo>
                    <a:pt x="475" y="92"/>
                    <a:pt x="382" y="0"/>
                    <a:pt x="26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7" name="Google Shape;11618;p122">
              <a:extLst>
                <a:ext uri="{FF2B5EF4-FFF2-40B4-BE49-F238E27FC236}">
                  <a16:creationId xmlns:a16="http://schemas.microsoft.com/office/drawing/2014/main" id="{F816D92B-4877-4495-6F92-DCABDFD7E411}"/>
                </a:ext>
              </a:extLst>
            </p:cNvPr>
            <p:cNvSpPr/>
            <p:nvPr/>
          </p:nvSpPr>
          <p:spPr>
            <a:xfrm>
              <a:off x="8868911" y="2657865"/>
              <a:ext cx="19051" cy="12599"/>
            </a:xfrm>
            <a:custGeom>
              <a:avLst/>
              <a:gdLst/>
              <a:ahLst/>
              <a:cxnLst/>
              <a:rect l="l" t="t" r="r" b="b"/>
              <a:pathLst>
                <a:path w="499" h="330" extrusionOk="0">
                  <a:moveTo>
                    <a:pt x="321" y="0"/>
                  </a:moveTo>
                  <a:cubicBezTo>
                    <a:pt x="309" y="0"/>
                    <a:pt x="296" y="2"/>
                    <a:pt x="283" y="5"/>
                  </a:cubicBezTo>
                  <a:cubicBezTo>
                    <a:pt x="1" y="5"/>
                    <a:pt x="277" y="329"/>
                    <a:pt x="422" y="329"/>
                  </a:cubicBezTo>
                  <a:cubicBezTo>
                    <a:pt x="466" y="329"/>
                    <a:pt x="498" y="299"/>
                    <a:pt x="498" y="220"/>
                  </a:cubicBezTo>
                  <a:cubicBezTo>
                    <a:pt x="498" y="110"/>
                    <a:pt x="424" y="0"/>
                    <a:pt x="32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8" name="Google Shape;11619;p122">
              <a:extLst>
                <a:ext uri="{FF2B5EF4-FFF2-40B4-BE49-F238E27FC236}">
                  <a16:creationId xmlns:a16="http://schemas.microsoft.com/office/drawing/2014/main" id="{32242A8D-7734-2957-581D-051F67F47E28}"/>
                </a:ext>
              </a:extLst>
            </p:cNvPr>
            <p:cNvSpPr/>
            <p:nvPr/>
          </p:nvSpPr>
          <p:spPr>
            <a:xfrm>
              <a:off x="8584297" y="2837414"/>
              <a:ext cx="17600" cy="16416"/>
            </a:xfrm>
            <a:custGeom>
              <a:avLst/>
              <a:gdLst/>
              <a:ahLst/>
              <a:cxnLst/>
              <a:rect l="l" t="t" r="r" b="b"/>
              <a:pathLst>
                <a:path w="461" h="430" extrusionOk="0">
                  <a:moveTo>
                    <a:pt x="246" y="0"/>
                  </a:moveTo>
                  <a:cubicBezTo>
                    <a:pt x="0" y="31"/>
                    <a:pt x="0" y="399"/>
                    <a:pt x="246" y="430"/>
                  </a:cubicBezTo>
                  <a:cubicBezTo>
                    <a:pt x="369" y="430"/>
                    <a:pt x="461" y="338"/>
                    <a:pt x="461" y="215"/>
                  </a:cubicBezTo>
                  <a:cubicBezTo>
                    <a:pt x="461" y="92"/>
                    <a:pt x="369" y="0"/>
                    <a:pt x="246"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09" name="Google Shape;11620;p122">
              <a:extLst>
                <a:ext uri="{FF2B5EF4-FFF2-40B4-BE49-F238E27FC236}">
                  <a16:creationId xmlns:a16="http://schemas.microsoft.com/office/drawing/2014/main" id="{FE5FCBAC-45A5-F237-F07E-B990A17B32C5}"/>
                </a:ext>
              </a:extLst>
            </p:cNvPr>
            <p:cNvSpPr/>
            <p:nvPr/>
          </p:nvSpPr>
          <p:spPr>
            <a:xfrm>
              <a:off x="8701502" y="2277350"/>
              <a:ext cx="17638" cy="14966"/>
            </a:xfrm>
            <a:custGeom>
              <a:avLst/>
              <a:gdLst/>
              <a:ahLst/>
              <a:cxnLst/>
              <a:rect l="l" t="t" r="r" b="b"/>
              <a:pathLst>
                <a:path w="462" h="392" extrusionOk="0">
                  <a:moveTo>
                    <a:pt x="220" y="0"/>
                  </a:moveTo>
                  <a:cubicBezTo>
                    <a:pt x="116" y="0"/>
                    <a:pt x="16" y="69"/>
                    <a:pt x="1" y="208"/>
                  </a:cubicBezTo>
                  <a:cubicBezTo>
                    <a:pt x="16" y="330"/>
                    <a:pt x="116" y="392"/>
                    <a:pt x="220" y="392"/>
                  </a:cubicBezTo>
                  <a:cubicBezTo>
                    <a:pt x="323" y="392"/>
                    <a:pt x="431" y="330"/>
                    <a:pt x="461" y="208"/>
                  </a:cubicBezTo>
                  <a:cubicBezTo>
                    <a:pt x="431" y="69"/>
                    <a:pt x="323" y="0"/>
                    <a:pt x="22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0" name="Google Shape;11621;p122">
              <a:extLst>
                <a:ext uri="{FF2B5EF4-FFF2-40B4-BE49-F238E27FC236}">
                  <a16:creationId xmlns:a16="http://schemas.microsoft.com/office/drawing/2014/main" id="{FABE5C09-E84F-057A-53D1-888B23E45D62}"/>
                </a:ext>
              </a:extLst>
            </p:cNvPr>
            <p:cNvSpPr/>
            <p:nvPr/>
          </p:nvSpPr>
          <p:spPr>
            <a:xfrm>
              <a:off x="8476446" y="2202026"/>
              <a:ext cx="19967" cy="17638"/>
            </a:xfrm>
            <a:custGeom>
              <a:avLst/>
              <a:gdLst/>
              <a:ahLst/>
              <a:cxnLst/>
              <a:rect l="l" t="t" r="r" b="b"/>
              <a:pathLst>
                <a:path w="523" h="462" extrusionOk="0">
                  <a:moveTo>
                    <a:pt x="307" y="0"/>
                  </a:moveTo>
                  <a:cubicBezTo>
                    <a:pt x="0" y="0"/>
                    <a:pt x="0" y="461"/>
                    <a:pt x="307" y="461"/>
                  </a:cubicBezTo>
                  <a:cubicBezTo>
                    <a:pt x="430" y="461"/>
                    <a:pt x="522" y="338"/>
                    <a:pt x="522" y="215"/>
                  </a:cubicBezTo>
                  <a:cubicBezTo>
                    <a:pt x="522" y="93"/>
                    <a:pt x="430" y="0"/>
                    <a:pt x="307"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1" name="Google Shape;11622;p122">
              <a:extLst>
                <a:ext uri="{FF2B5EF4-FFF2-40B4-BE49-F238E27FC236}">
                  <a16:creationId xmlns:a16="http://schemas.microsoft.com/office/drawing/2014/main" id="{863323BF-0379-E309-B177-1D328FFCADB5}"/>
                </a:ext>
              </a:extLst>
            </p:cNvPr>
            <p:cNvSpPr/>
            <p:nvPr/>
          </p:nvSpPr>
          <p:spPr>
            <a:xfrm>
              <a:off x="8591322" y="2685010"/>
              <a:ext cx="713957" cy="536890"/>
            </a:xfrm>
            <a:custGeom>
              <a:avLst/>
              <a:gdLst/>
              <a:ahLst/>
              <a:cxnLst/>
              <a:rect l="l" t="t" r="r" b="b"/>
              <a:pathLst>
                <a:path w="18701" h="14063" extrusionOk="0">
                  <a:moveTo>
                    <a:pt x="1321" y="0"/>
                  </a:moveTo>
                  <a:lnTo>
                    <a:pt x="1106" y="185"/>
                  </a:lnTo>
                  <a:cubicBezTo>
                    <a:pt x="62" y="1351"/>
                    <a:pt x="0" y="4821"/>
                    <a:pt x="461" y="6848"/>
                  </a:cubicBezTo>
                  <a:cubicBezTo>
                    <a:pt x="1198" y="10103"/>
                    <a:pt x="4668" y="13357"/>
                    <a:pt x="8168" y="13941"/>
                  </a:cubicBezTo>
                  <a:cubicBezTo>
                    <a:pt x="8647" y="14022"/>
                    <a:pt x="9138" y="14062"/>
                    <a:pt x="9633" y="14062"/>
                  </a:cubicBezTo>
                  <a:cubicBezTo>
                    <a:pt x="13075" y="14062"/>
                    <a:pt x="16768" y="12118"/>
                    <a:pt x="18700" y="8414"/>
                  </a:cubicBezTo>
                  <a:lnTo>
                    <a:pt x="18700" y="8414"/>
                  </a:lnTo>
                  <a:cubicBezTo>
                    <a:pt x="18547" y="8598"/>
                    <a:pt x="18393" y="8721"/>
                    <a:pt x="18178" y="8844"/>
                  </a:cubicBezTo>
                  <a:cubicBezTo>
                    <a:pt x="16985" y="9539"/>
                    <a:pt x="15665" y="9773"/>
                    <a:pt x="14314" y="9773"/>
                  </a:cubicBezTo>
                  <a:cubicBezTo>
                    <a:pt x="12919" y="9773"/>
                    <a:pt x="11491" y="9523"/>
                    <a:pt x="10133" y="9274"/>
                  </a:cubicBezTo>
                  <a:cubicBezTo>
                    <a:pt x="8353" y="8966"/>
                    <a:pt x="6326" y="7861"/>
                    <a:pt x="4791" y="6878"/>
                  </a:cubicBezTo>
                  <a:cubicBezTo>
                    <a:pt x="3747" y="6264"/>
                    <a:pt x="2764" y="5558"/>
                    <a:pt x="1904" y="4698"/>
                  </a:cubicBezTo>
                  <a:cubicBezTo>
                    <a:pt x="860" y="3624"/>
                    <a:pt x="185" y="1413"/>
                    <a:pt x="1321"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2" name="Google Shape;11623;p122">
              <a:extLst>
                <a:ext uri="{FF2B5EF4-FFF2-40B4-BE49-F238E27FC236}">
                  <a16:creationId xmlns:a16="http://schemas.microsoft.com/office/drawing/2014/main" id="{C429F609-D7EE-E969-EDA6-D0C82DCEB99F}"/>
                </a:ext>
              </a:extLst>
            </p:cNvPr>
            <p:cNvSpPr/>
            <p:nvPr/>
          </p:nvSpPr>
          <p:spPr>
            <a:xfrm>
              <a:off x="8598347" y="2603501"/>
              <a:ext cx="735070" cy="455076"/>
            </a:xfrm>
            <a:custGeom>
              <a:avLst/>
              <a:gdLst/>
              <a:ahLst/>
              <a:cxnLst/>
              <a:rect l="l" t="t" r="r" b="b"/>
              <a:pathLst>
                <a:path w="19254" h="11920" extrusionOk="0">
                  <a:moveTo>
                    <a:pt x="7189" y="0"/>
                  </a:moveTo>
                  <a:cubicBezTo>
                    <a:pt x="4923" y="0"/>
                    <a:pt x="2763" y="484"/>
                    <a:pt x="1137" y="2135"/>
                  </a:cubicBezTo>
                  <a:cubicBezTo>
                    <a:pt x="1" y="3548"/>
                    <a:pt x="676" y="5759"/>
                    <a:pt x="1720" y="6864"/>
                  </a:cubicBezTo>
                  <a:cubicBezTo>
                    <a:pt x="2580" y="7693"/>
                    <a:pt x="3563" y="8430"/>
                    <a:pt x="4607" y="9044"/>
                  </a:cubicBezTo>
                  <a:cubicBezTo>
                    <a:pt x="6142" y="10027"/>
                    <a:pt x="8169" y="11132"/>
                    <a:pt x="9949" y="11409"/>
                  </a:cubicBezTo>
                  <a:cubicBezTo>
                    <a:pt x="11311" y="11672"/>
                    <a:pt x="12728" y="11919"/>
                    <a:pt x="14112" y="11919"/>
                  </a:cubicBezTo>
                  <a:cubicBezTo>
                    <a:pt x="15475" y="11919"/>
                    <a:pt x="16807" y="11679"/>
                    <a:pt x="18025" y="10979"/>
                  </a:cubicBezTo>
                  <a:cubicBezTo>
                    <a:pt x="18209" y="10887"/>
                    <a:pt x="18394" y="10733"/>
                    <a:pt x="18516" y="10579"/>
                  </a:cubicBezTo>
                  <a:cubicBezTo>
                    <a:pt x="18670" y="10334"/>
                    <a:pt x="18762" y="10088"/>
                    <a:pt x="18885" y="9812"/>
                  </a:cubicBezTo>
                  <a:cubicBezTo>
                    <a:pt x="19253" y="8983"/>
                    <a:pt x="18609" y="6526"/>
                    <a:pt x="17872" y="5359"/>
                  </a:cubicBezTo>
                  <a:cubicBezTo>
                    <a:pt x="16428" y="3026"/>
                    <a:pt x="13542" y="1153"/>
                    <a:pt x="10932" y="447"/>
                  </a:cubicBezTo>
                  <a:cubicBezTo>
                    <a:pt x="10257" y="262"/>
                    <a:pt x="9581" y="139"/>
                    <a:pt x="8875" y="78"/>
                  </a:cubicBezTo>
                  <a:cubicBezTo>
                    <a:pt x="8311" y="30"/>
                    <a:pt x="7746" y="0"/>
                    <a:pt x="7189"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3" name="Google Shape;11624;p122">
              <a:extLst>
                <a:ext uri="{FF2B5EF4-FFF2-40B4-BE49-F238E27FC236}">
                  <a16:creationId xmlns:a16="http://schemas.microsoft.com/office/drawing/2014/main" id="{1EC85A69-AF37-9E40-7334-CC33F115E728}"/>
                </a:ext>
              </a:extLst>
            </p:cNvPr>
            <p:cNvSpPr/>
            <p:nvPr/>
          </p:nvSpPr>
          <p:spPr>
            <a:xfrm>
              <a:off x="8611251" y="2600065"/>
              <a:ext cx="712774" cy="460573"/>
            </a:xfrm>
            <a:custGeom>
              <a:avLst/>
              <a:gdLst/>
              <a:ahLst/>
              <a:cxnLst/>
              <a:rect l="l" t="t" r="r" b="b"/>
              <a:pathLst>
                <a:path w="18670" h="12064" extrusionOk="0">
                  <a:moveTo>
                    <a:pt x="16426" y="4035"/>
                  </a:moveTo>
                  <a:lnTo>
                    <a:pt x="16426" y="4035"/>
                  </a:lnTo>
                  <a:cubicBezTo>
                    <a:pt x="16427" y="4036"/>
                    <a:pt x="16428" y="4036"/>
                    <a:pt x="16428" y="4037"/>
                  </a:cubicBezTo>
                  <a:lnTo>
                    <a:pt x="16827" y="4498"/>
                  </a:lnTo>
                  <a:lnTo>
                    <a:pt x="16459" y="4068"/>
                  </a:lnTo>
                  <a:cubicBezTo>
                    <a:pt x="16448" y="4057"/>
                    <a:pt x="16437" y="4046"/>
                    <a:pt x="16426" y="4035"/>
                  </a:cubicBezTo>
                  <a:close/>
                  <a:moveTo>
                    <a:pt x="16827" y="4498"/>
                  </a:moveTo>
                  <a:lnTo>
                    <a:pt x="16827" y="4498"/>
                  </a:lnTo>
                  <a:cubicBezTo>
                    <a:pt x="17073" y="4805"/>
                    <a:pt x="17288" y="5142"/>
                    <a:pt x="17534" y="5449"/>
                  </a:cubicBezTo>
                  <a:cubicBezTo>
                    <a:pt x="17319" y="5112"/>
                    <a:pt x="17104" y="4774"/>
                    <a:pt x="16827" y="4498"/>
                  </a:cubicBezTo>
                  <a:close/>
                  <a:moveTo>
                    <a:pt x="6589" y="1"/>
                  </a:moveTo>
                  <a:cubicBezTo>
                    <a:pt x="6456" y="1"/>
                    <a:pt x="6326" y="4"/>
                    <a:pt x="6203" y="15"/>
                  </a:cubicBezTo>
                  <a:cubicBezTo>
                    <a:pt x="5804" y="15"/>
                    <a:pt x="5405" y="45"/>
                    <a:pt x="5006" y="107"/>
                  </a:cubicBezTo>
                  <a:cubicBezTo>
                    <a:pt x="4606" y="168"/>
                    <a:pt x="4207" y="229"/>
                    <a:pt x="3808" y="352"/>
                  </a:cubicBezTo>
                  <a:cubicBezTo>
                    <a:pt x="3409" y="444"/>
                    <a:pt x="3040" y="567"/>
                    <a:pt x="2672" y="751"/>
                  </a:cubicBezTo>
                  <a:cubicBezTo>
                    <a:pt x="2303" y="905"/>
                    <a:pt x="1935" y="1120"/>
                    <a:pt x="1597" y="1335"/>
                  </a:cubicBezTo>
                  <a:cubicBezTo>
                    <a:pt x="1259" y="1581"/>
                    <a:pt x="952" y="1826"/>
                    <a:pt x="645" y="2103"/>
                  </a:cubicBezTo>
                  <a:cubicBezTo>
                    <a:pt x="338" y="2532"/>
                    <a:pt x="123" y="3024"/>
                    <a:pt x="62" y="3546"/>
                  </a:cubicBezTo>
                  <a:cubicBezTo>
                    <a:pt x="0" y="4068"/>
                    <a:pt x="31" y="4590"/>
                    <a:pt x="185" y="5081"/>
                  </a:cubicBezTo>
                  <a:cubicBezTo>
                    <a:pt x="308" y="5572"/>
                    <a:pt x="522" y="6033"/>
                    <a:pt x="799" y="6493"/>
                  </a:cubicBezTo>
                  <a:cubicBezTo>
                    <a:pt x="922" y="6708"/>
                    <a:pt x="1075" y="6893"/>
                    <a:pt x="1259" y="7077"/>
                  </a:cubicBezTo>
                  <a:lnTo>
                    <a:pt x="1812" y="7599"/>
                  </a:lnTo>
                  <a:cubicBezTo>
                    <a:pt x="1966" y="7752"/>
                    <a:pt x="2181" y="7906"/>
                    <a:pt x="2396" y="8059"/>
                  </a:cubicBezTo>
                  <a:cubicBezTo>
                    <a:pt x="2580" y="8213"/>
                    <a:pt x="2795" y="8367"/>
                    <a:pt x="3010" y="8489"/>
                  </a:cubicBezTo>
                  <a:cubicBezTo>
                    <a:pt x="3409" y="8796"/>
                    <a:pt x="3839" y="9042"/>
                    <a:pt x="4238" y="9288"/>
                  </a:cubicBezTo>
                  <a:cubicBezTo>
                    <a:pt x="5067" y="9840"/>
                    <a:pt x="5957" y="10301"/>
                    <a:pt x="6848" y="10731"/>
                  </a:cubicBezTo>
                  <a:lnTo>
                    <a:pt x="7523" y="11038"/>
                  </a:lnTo>
                  <a:lnTo>
                    <a:pt x="8230" y="11284"/>
                  </a:lnTo>
                  <a:cubicBezTo>
                    <a:pt x="8475" y="11345"/>
                    <a:pt x="8690" y="11437"/>
                    <a:pt x="8936" y="11499"/>
                  </a:cubicBezTo>
                  <a:lnTo>
                    <a:pt x="9673" y="11652"/>
                  </a:lnTo>
                  <a:cubicBezTo>
                    <a:pt x="10625" y="11806"/>
                    <a:pt x="11607" y="11959"/>
                    <a:pt x="12590" y="12021"/>
                  </a:cubicBezTo>
                  <a:cubicBezTo>
                    <a:pt x="12905" y="12050"/>
                    <a:pt x="13223" y="12064"/>
                    <a:pt x="13541" y="12064"/>
                  </a:cubicBezTo>
                  <a:cubicBezTo>
                    <a:pt x="14216" y="12064"/>
                    <a:pt x="14891" y="12002"/>
                    <a:pt x="15538" y="11898"/>
                  </a:cubicBezTo>
                  <a:cubicBezTo>
                    <a:pt x="16029" y="11806"/>
                    <a:pt x="16520" y="11652"/>
                    <a:pt x="16950" y="11437"/>
                  </a:cubicBezTo>
                  <a:cubicBezTo>
                    <a:pt x="17441" y="11284"/>
                    <a:pt x="17841" y="11007"/>
                    <a:pt x="18209" y="10639"/>
                  </a:cubicBezTo>
                  <a:lnTo>
                    <a:pt x="18485" y="10025"/>
                  </a:lnTo>
                  <a:cubicBezTo>
                    <a:pt x="18547" y="9933"/>
                    <a:pt x="18578" y="9810"/>
                    <a:pt x="18608" y="9718"/>
                  </a:cubicBezTo>
                  <a:cubicBezTo>
                    <a:pt x="18639" y="9595"/>
                    <a:pt x="18639" y="9472"/>
                    <a:pt x="18670" y="9380"/>
                  </a:cubicBezTo>
                  <a:cubicBezTo>
                    <a:pt x="18670" y="8919"/>
                    <a:pt x="18608" y="8459"/>
                    <a:pt x="18485" y="7998"/>
                  </a:cubicBezTo>
                  <a:cubicBezTo>
                    <a:pt x="18393" y="7568"/>
                    <a:pt x="18271" y="7108"/>
                    <a:pt x="18117" y="6678"/>
                  </a:cubicBezTo>
                  <a:cubicBezTo>
                    <a:pt x="17964" y="6248"/>
                    <a:pt x="17779" y="5849"/>
                    <a:pt x="17534" y="5450"/>
                  </a:cubicBezTo>
                  <a:lnTo>
                    <a:pt x="17534" y="5450"/>
                  </a:lnTo>
                  <a:cubicBezTo>
                    <a:pt x="17779" y="5849"/>
                    <a:pt x="17964" y="6279"/>
                    <a:pt x="18086" y="6708"/>
                  </a:cubicBezTo>
                  <a:cubicBezTo>
                    <a:pt x="18240" y="7138"/>
                    <a:pt x="18393" y="7568"/>
                    <a:pt x="18485" y="8029"/>
                  </a:cubicBezTo>
                  <a:cubicBezTo>
                    <a:pt x="18578" y="8459"/>
                    <a:pt x="18639" y="8919"/>
                    <a:pt x="18608" y="9380"/>
                  </a:cubicBezTo>
                  <a:cubicBezTo>
                    <a:pt x="18608" y="9503"/>
                    <a:pt x="18608" y="9595"/>
                    <a:pt x="18578" y="9718"/>
                  </a:cubicBezTo>
                  <a:cubicBezTo>
                    <a:pt x="18547" y="9840"/>
                    <a:pt x="18516" y="9933"/>
                    <a:pt x="18455" y="10025"/>
                  </a:cubicBezTo>
                  <a:lnTo>
                    <a:pt x="18148" y="10639"/>
                  </a:lnTo>
                  <a:cubicBezTo>
                    <a:pt x="17810" y="11007"/>
                    <a:pt x="17411" y="11253"/>
                    <a:pt x="16919" y="11406"/>
                  </a:cubicBezTo>
                  <a:cubicBezTo>
                    <a:pt x="16490" y="11591"/>
                    <a:pt x="15998" y="11744"/>
                    <a:pt x="15538" y="11806"/>
                  </a:cubicBezTo>
                  <a:cubicBezTo>
                    <a:pt x="14924" y="11902"/>
                    <a:pt x="14309" y="11950"/>
                    <a:pt x="13703" y="11950"/>
                  </a:cubicBezTo>
                  <a:cubicBezTo>
                    <a:pt x="13339" y="11950"/>
                    <a:pt x="12978" y="11932"/>
                    <a:pt x="12621" y="11898"/>
                  </a:cubicBezTo>
                  <a:cubicBezTo>
                    <a:pt x="11638" y="11806"/>
                    <a:pt x="10686" y="11591"/>
                    <a:pt x="9704" y="11406"/>
                  </a:cubicBezTo>
                  <a:lnTo>
                    <a:pt x="8997" y="11253"/>
                  </a:lnTo>
                  <a:lnTo>
                    <a:pt x="8322" y="11038"/>
                  </a:lnTo>
                  <a:lnTo>
                    <a:pt x="7646" y="10762"/>
                  </a:lnTo>
                  <a:lnTo>
                    <a:pt x="6971" y="10455"/>
                  </a:lnTo>
                  <a:cubicBezTo>
                    <a:pt x="6541" y="10240"/>
                    <a:pt x="6111" y="10025"/>
                    <a:pt x="5681" y="9779"/>
                  </a:cubicBezTo>
                  <a:cubicBezTo>
                    <a:pt x="5251" y="9533"/>
                    <a:pt x="4852" y="9288"/>
                    <a:pt x="4422" y="9011"/>
                  </a:cubicBezTo>
                  <a:cubicBezTo>
                    <a:pt x="4023" y="8766"/>
                    <a:pt x="3593" y="8489"/>
                    <a:pt x="3194" y="8213"/>
                  </a:cubicBezTo>
                  <a:cubicBezTo>
                    <a:pt x="3010" y="8090"/>
                    <a:pt x="2795" y="7937"/>
                    <a:pt x="2610" y="7783"/>
                  </a:cubicBezTo>
                  <a:cubicBezTo>
                    <a:pt x="2457" y="7630"/>
                    <a:pt x="2242" y="7507"/>
                    <a:pt x="2058" y="7323"/>
                  </a:cubicBezTo>
                  <a:lnTo>
                    <a:pt x="1536" y="6831"/>
                  </a:lnTo>
                  <a:cubicBezTo>
                    <a:pt x="1382" y="6647"/>
                    <a:pt x="1229" y="6463"/>
                    <a:pt x="1106" y="6279"/>
                  </a:cubicBezTo>
                  <a:cubicBezTo>
                    <a:pt x="830" y="5879"/>
                    <a:pt x="645" y="5449"/>
                    <a:pt x="522" y="4989"/>
                  </a:cubicBezTo>
                  <a:cubicBezTo>
                    <a:pt x="400" y="4559"/>
                    <a:pt x="369" y="4068"/>
                    <a:pt x="430" y="3607"/>
                  </a:cubicBezTo>
                  <a:cubicBezTo>
                    <a:pt x="461" y="3147"/>
                    <a:pt x="645" y="2717"/>
                    <a:pt x="922" y="2348"/>
                  </a:cubicBezTo>
                  <a:cubicBezTo>
                    <a:pt x="1198" y="2072"/>
                    <a:pt x="1505" y="1826"/>
                    <a:pt x="1812" y="1611"/>
                  </a:cubicBezTo>
                  <a:cubicBezTo>
                    <a:pt x="2119" y="1366"/>
                    <a:pt x="2457" y="1181"/>
                    <a:pt x="2825" y="997"/>
                  </a:cubicBezTo>
                  <a:cubicBezTo>
                    <a:pt x="3163" y="844"/>
                    <a:pt x="3532" y="690"/>
                    <a:pt x="3900" y="598"/>
                  </a:cubicBezTo>
                  <a:cubicBezTo>
                    <a:pt x="4269" y="475"/>
                    <a:pt x="4668" y="383"/>
                    <a:pt x="5067" y="322"/>
                  </a:cubicBezTo>
                  <a:cubicBezTo>
                    <a:pt x="5466" y="260"/>
                    <a:pt x="5835" y="229"/>
                    <a:pt x="6234" y="199"/>
                  </a:cubicBezTo>
                  <a:cubicBezTo>
                    <a:pt x="6633" y="168"/>
                    <a:pt x="7032" y="168"/>
                    <a:pt x="7401" y="168"/>
                  </a:cubicBezTo>
                  <a:cubicBezTo>
                    <a:pt x="7800" y="199"/>
                    <a:pt x="8199" y="168"/>
                    <a:pt x="8598" y="229"/>
                  </a:cubicBezTo>
                  <a:cubicBezTo>
                    <a:pt x="8997" y="291"/>
                    <a:pt x="9397" y="322"/>
                    <a:pt x="9765" y="414"/>
                  </a:cubicBezTo>
                  <a:cubicBezTo>
                    <a:pt x="10164" y="506"/>
                    <a:pt x="10533" y="567"/>
                    <a:pt x="10932" y="690"/>
                  </a:cubicBezTo>
                  <a:cubicBezTo>
                    <a:pt x="11300" y="813"/>
                    <a:pt x="11669" y="936"/>
                    <a:pt x="12037" y="1089"/>
                  </a:cubicBezTo>
                  <a:lnTo>
                    <a:pt x="12590" y="1304"/>
                  </a:lnTo>
                  <a:lnTo>
                    <a:pt x="13112" y="1581"/>
                  </a:lnTo>
                  <a:cubicBezTo>
                    <a:pt x="13296" y="1673"/>
                    <a:pt x="13480" y="1765"/>
                    <a:pt x="13634" y="1857"/>
                  </a:cubicBezTo>
                  <a:lnTo>
                    <a:pt x="14156" y="2195"/>
                  </a:lnTo>
                  <a:cubicBezTo>
                    <a:pt x="14494" y="2379"/>
                    <a:pt x="14801" y="2625"/>
                    <a:pt x="15108" y="2870"/>
                  </a:cubicBezTo>
                  <a:cubicBezTo>
                    <a:pt x="15446" y="3116"/>
                    <a:pt x="15753" y="3361"/>
                    <a:pt x="16029" y="3638"/>
                  </a:cubicBezTo>
                  <a:cubicBezTo>
                    <a:pt x="16172" y="3752"/>
                    <a:pt x="16288" y="3892"/>
                    <a:pt x="16426" y="4035"/>
                  </a:cubicBezTo>
                  <a:lnTo>
                    <a:pt x="16426" y="4035"/>
                  </a:lnTo>
                  <a:cubicBezTo>
                    <a:pt x="16304" y="3882"/>
                    <a:pt x="16182" y="3760"/>
                    <a:pt x="16029" y="3607"/>
                  </a:cubicBezTo>
                  <a:cubicBezTo>
                    <a:pt x="15722" y="3331"/>
                    <a:pt x="15446" y="3085"/>
                    <a:pt x="15108" y="2839"/>
                  </a:cubicBezTo>
                  <a:cubicBezTo>
                    <a:pt x="14801" y="2594"/>
                    <a:pt x="14494" y="2379"/>
                    <a:pt x="14156" y="2164"/>
                  </a:cubicBezTo>
                  <a:lnTo>
                    <a:pt x="13634" y="1826"/>
                  </a:lnTo>
                  <a:cubicBezTo>
                    <a:pt x="13480" y="1734"/>
                    <a:pt x="13296" y="1642"/>
                    <a:pt x="13112" y="1550"/>
                  </a:cubicBezTo>
                  <a:lnTo>
                    <a:pt x="12590" y="1273"/>
                  </a:lnTo>
                  <a:lnTo>
                    <a:pt x="12037" y="1028"/>
                  </a:lnTo>
                  <a:cubicBezTo>
                    <a:pt x="11699" y="874"/>
                    <a:pt x="11300" y="721"/>
                    <a:pt x="10932" y="629"/>
                  </a:cubicBezTo>
                  <a:cubicBezTo>
                    <a:pt x="10533" y="475"/>
                    <a:pt x="10164" y="383"/>
                    <a:pt x="9765" y="291"/>
                  </a:cubicBezTo>
                  <a:cubicBezTo>
                    <a:pt x="9397" y="199"/>
                    <a:pt x="8997" y="137"/>
                    <a:pt x="8598" y="76"/>
                  </a:cubicBezTo>
                  <a:cubicBezTo>
                    <a:pt x="8199" y="45"/>
                    <a:pt x="7800" y="15"/>
                    <a:pt x="7401" y="15"/>
                  </a:cubicBezTo>
                  <a:cubicBezTo>
                    <a:pt x="7135" y="15"/>
                    <a:pt x="6855" y="1"/>
                    <a:pt x="6589"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4" name="Google Shape;11625;p122">
              <a:extLst>
                <a:ext uri="{FF2B5EF4-FFF2-40B4-BE49-F238E27FC236}">
                  <a16:creationId xmlns:a16="http://schemas.microsoft.com/office/drawing/2014/main" id="{56F84359-EF9F-1AD2-7192-E20422326500}"/>
                </a:ext>
              </a:extLst>
            </p:cNvPr>
            <p:cNvSpPr/>
            <p:nvPr/>
          </p:nvSpPr>
          <p:spPr>
            <a:xfrm>
              <a:off x="8620642" y="2623582"/>
              <a:ext cx="689333" cy="414302"/>
            </a:xfrm>
            <a:custGeom>
              <a:avLst/>
              <a:gdLst/>
              <a:ahLst/>
              <a:cxnLst/>
              <a:rect l="l" t="t" r="r" b="b"/>
              <a:pathLst>
                <a:path w="18056" h="10852" extrusionOk="0">
                  <a:moveTo>
                    <a:pt x="6807" y="1"/>
                  </a:moveTo>
                  <a:cubicBezTo>
                    <a:pt x="6414" y="1"/>
                    <a:pt x="6020" y="16"/>
                    <a:pt x="5619" y="43"/>
                  </a:cubicBezTo>
                  <a:cubicBezTo>
                    <a:pt x="3623" y="166"/>
                    <a:pt x="2088" y="811"/>
                    <a:pt x="952" y="1947"/>
                  </a:cubicBezTo>
                  <a:cubicBezTo>
                    <a:pt x="0" y="3175"/>
                    <a:pt x="676" y="5079"/>
                    <a:pt x="1535" y="5970"/>
                  </a:cubicBezTo>
                  <a:cubicBezTo>
                    <a:pt x="2364" y="6768"/>
                    <a:pt x="3286" y="7474"/>
                    <a:pt x="4299" y="8058"/>
                  </a:cubicBezTo>
                  <a:cubicBezTo>
                    <a:pt x="6326" y="9347"/>
                    <a:pt x="8076" y="10115"/>
                    <a:pt x="9458" y="10361"/>
                  </a:cubicBezTo>
                  <a:cubicBezTo>
                    <a:pt x="10865" y="10616"/>
                    <a:pt x="12230" y="10851"/>
                    <a:pt x="13534" y="10851"/>
                  </a:cubicBezTo>
                  <a:cubicBezTo>
                    <a:pt x="13795" y="10851"/>
                    <a:pt x="14053" y="10842"/>
                    <a:pt x="14309" y="10821"/>
                  </a:cubicBezTo>
                  <a:lnTo>
                    <a:pt x="14309" y="10852"/>
                  </a:lnTo>
                  <a:cubicBezTo>
                    <a:pt x="15322" y="10790"/>
                    <a:pt x="16274" y="10514"/>
                    <a:pt x="17165" y="10023"/>
                  </a:cubicBezTo>
                  <a:cubicBezTo>
                    <a:pt x="17288" y="9931"/>
                    <a:pt x="17380" y="9839"/>
                    <a:pt x="17503" y="9746"/>
                  </a:cubicBezTo>
                  <a:cubicBezTo>
                    <a:pt x="17625" y="9501"/>
                    <a:pt x="17717" y="9317"/>
                    <a:pt x="17810" y="9102"/>
                  </a:cubicBezTo>
                  <a:cubicBezTo>
                    <a:pt x="18055" y="8549"/>
                    <a:pt x="17564" y="6277"/>
                    <a:pt x="16858" y="5141"/>
                  </a:cubicBezTo>
                  <a:cubicBezTo>
                    <a:pt x="15537" y="3053"/>
                    <a:pt x="12897" y="1179"/>
                    <a:pt x="10225" y="443"/>
                  </a:cubicBezTo>
                  <a:cubicBezTo>
                    <a:pt x="9580" y="258"/>
                    <a:pt x="8905" y="135"/>
                    <a:pt x="8260" y="74"/>
                  </a:cubicBezTo>
                  <a:cubicBezTo>
                    <a:pt x="7770" y="23"/>
                    <a:pt x="7289" y="1"/>
                    <a:pt x="6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5" name="Google Shape;11626;p122">
              <a:extLst>
                <a:ext uri="{FF2B5EF4-FFF2-40B4-BE49-F238E27FC236}">
                  <a16:creationId xmlns:a16="http://schemas.microsoft.com/office/drawing/2014/main" id="{79D3B70A-D4D0-9D47-F77C-B86A77F6F878}"/>
                </a:ext>
              </a:extLst>
            </p:cNvPr>
            <p:cNvSpPr/>
            <p:nvPr/>
          </p:nvSpPr>
          <p:spPr>
            <a:xfrm>
              <a:off x="8685086" y="2645038"/>
              <a:ext cx="573312" cy="366657"/>
            </a:xfrm>
            <a:custGeom>
              <a:avLst/>
              <a:gdLst/>
              <a:ahLst/>
              <a:cxnLst/>
              <a:rect l="l" t="t" r="r" b="b"/>
              <a:pathLst>
                <a:path w="15017" h="9604" extrusionOk="0">
                  <a:moveTo>
                    <a:pt x="6256" y="0"/>
                  </a:moveTo>
                  <a:cubicBezTo>
                    <a:pt x="5827" y="0"/>
                    <a:pt x="5398" y="42"/>
                    <a:pt x="4975" y="126"/>
                  </a:cubicBezTo>
                  <a:cubicBezTo>
                    <a:pt x="4238" y="280"/>
                    <a:pt x="3716" y="832"/>
                    <a:pt x="2949" y="986"/>
                  </a:cubicBezTo>
                  <a:cubicBezTo>
                    <a:pt x="1997" y="1139"/>
                    <a:pt x="1168" y="955"/>
                    <a:pt x="523" y="1784"/>
                  </a:cubicBezTo>
                  <a:cubicBezTo>
                    <a:pt x="492" y="1846"/>
                    <a:pt x="462" y="1876"/>
                    <a:pt x="431" y="1969"/>
                  </a:cubicBezTo>
                  <a:cubicBezTo>
                    <a:pt x="1" y="2644"/>
                    <a:pt x="32" y="3535"/>
                    <a:pt x="462" y="4241"/>
                  </a:cubicBezTo>
                  <a:cubicBezTo>
                    <a:pt x="1045" y="5254"/>
                    <a:pt x="1935" y="6083"/>
                    <a:pt x="3010" y="6574"/>
                  </a:cubicBezTo>
                  <a:cubicBezTo>
                    <a:pt x="3839" y="6943"/>
                    <a:pt x="4699" y="7219"/>
                    <a:pt x="5559" y="7465"/>
                  </a:cubicBezTo>
                  <a:cubicBezTo>
                    <a:pt x="6449" y="7741"/>
                    <a:pt x="7370" y="7772"/>
                    <a:pt x="8169" y="8294"/>
                  </a:cubicBezTo>
                  <a:cubicBezTo>
                    <a:pt x="8814" y="8662"/>
                    <a:pt x="9274" y="9277"/>
                    <a:pt x="10042" y="9461"/>
                  </a:cubicBezTo>
                  <a:cubicBezTo>
                    <a:pt x="10399" y="9555"/>
                    <a:pt x="10820" y="9603"/>
                    <a:pt x="11258" y="9603"/>
                  </a:cubicBezTo>
                  <a:cubicBezTo>
                    <a:pt x="12102" y="9603"/>
                    <a:pt x="13008" y="9425"/>
                    <a:pt x="13634" y="9062"/>
                  </a:cubicBezTo>
                  <a:cubicBezTo>
                    <a:pt x="14433" y="8570"/>
                    <a:pt x="15016" y="7526"/>
                    <a:pt x="14771" y="6605"/>
                  </a:cubicBezTo>
                  <a:cubicBezTo>
                    <a:pt x="14740" y="6237"/>
                    <a:pt x="14556" y="5899"/>
                    <a:pt x="14341" y="5623"/>
                  </a:cubicBezTo>
                  <a:cubicBezTo>
                    <a:pt x="13941" y="5254"/>
                    <a:pt x="13450" y="5101"/>
                    <a:pt x="13205" y="4640"/>
                  </a:cubicBezTo>
                  <a:cubicBezTo>
                    <a:pt x="13112" y="4271"/>
                    <a:pt x="13051" y="3872"/>
                    <a:pt x="13082" y="3504"/>
                  </a:cubicBezTo>
                  <a:cubicBezTo>
                    <a:pt x="13020" y="2675"/>
                    <a:pt x="12253" y="2153"/>
                    <a:pt x="11577" y="1784"/>
                  </a:cubicBezTo>
                  <a:cubicBezTo>
                    <a:pt x="10809" y="1354"/>
                    <a:pt x="9919" y="1017"/>
                    <a:pt x="9090" y="617"/>
                  </a:cubicBezTo>
                  <a:cubicBezTo>
                    <a:pt x="8195" y="213"/>
                    <a:pt x="7227" y="0"/>
                    <a:pt x="625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6" name="Google Shape;11627;p122">
              <a:extLst>
                <a:ext uri="{FF2B5EF4-FFF2-40B4-BE49-F238E27FC236}">
                  <a16:creationId xmlns:a16="http://schemas.microsoft.com/office/drawing/2014/main" id="{D88DDC9F-91EE-D273-93E8-569BD8359106}"/>
                </a:ext>
              </a:extLst>
            </p:cNvPr>
            <p:cNvSpPr/>
            <p:nvPr/>
          </p:nvSpPr>
          <p:spPr>
            <a:xfrm>
              <a:off x="8747811" y="2806949"/>
              <a:ext cx="52112" cy="42835"/>
            </a:xfrm>
            <a:custGeom>
              <a:avLst/>
              <a:gdLst/>
              <a:ahLst/>
              <a:cxnLst/>
              <a:rect l="l" t="t" r="r" b="b"/>
              <a:pathLst>
                <a:path w="1365" h="1122" extrusionOk="0">
                  <a:moveTo>
                    <a:pt x="438" y="1"/>
                  </a:moveTo>
                  <a:cubicBezTo>
                    <a:pt x="0" y="1"/>
                    <a:pt x="158" y="744"/>
                    <a:pt x="477" y="982"/>
                  </a:cubicBezTo>
                  <a:cubicBezTo>
                    <a:pt x="589" y="1072"/>
                    <a:pt x="743" y="1121"/>
                    <a:pt x="888" y="1121"/>
                  </a:cubicBezTo>
                  <a:cubicBezTo>
                    <a:pt x="1139" y="1121"/>
                    <a:pt x="1364" y="975"/>
                    <a:pt x="1306" y="645"/>
                  </a:cubicBezTo>
                  <a:cubicBezTo>
                    <a:pt x="1183" y="368"/>
                    <a:pt x="968" y="153"/>
                    <a:pt x="692" y="61"/>
                  </a:cubicBezTo>
                  <a:cubicBezTo>
                    <a:pt x="591" y="19"/>
                    <a:pt x="507" y="1"/>
                    <a:pt x="438"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7" name="Google Shape;11628;p122">
              <a:extLst>
                <a:ext uri="{FF2B5EF4-FFF2-40B4-BE49-F238E27FC236}">
                  <a16:creationId xmlns:a16="http://schemas.microsoft.com/office/drawing/2014/main" id="{8E873742-63B7-A507-3D34-38CBC2C3AC71}"/>
                </a:ext>
              </a:extLst>
            </p:cNvPr>
            <p:cNvSpPr/>
            <p:nvPr/>
          </p:nvSpPr>
          <p:spPr>
            <a:xfrm>
              <a:off x="8733648" y="2739222"/>
              <a:ext cx="58183" cy="39857"/>
            </a:xfrm>
            <a:custGeom>
              <a:avLst/>
              <a:gdLst/>
              <a:ahLst/>
              <a:cxnLst/>
              <a:rect l="l" t="t" r="r" b="b"/>
              <a:pathLst>
                <a:path w="1524" h="1044" extrusionOk="0">
                  <a:moveTo>
                    <a:pt x="931" y="1"/>
                  </a:moveTo>
                  <a:cubicBezTo>
                    <a:pt x="849" y="1"/>
                    <a:pt x="767" y="18"/>
                    <a:pt x="694" y="54"/>
                  </a:cubicBezTo>
                  <a:cubicBezTo>
                    <a:pt x="387" y="116"/>
                    <a:pt x="111" y="331"/>
                    <a:pt x="49" y="546"/>
                  </a:cubicBezTo>
                  <a:cubicBezTo>
                    <a:pt x="1" y="862"/>
                    <a:pt x="300" y="1044"/>
                    <a:pt x="594" y="1044"/>
                  </a:cubicBezTo>
                  <a:cubicBezTo>
                    <a:pt x="671" y="1044"/>
                    <a:pt x="747" y="1031"/>
                    <a:pt x="817" y="1006"/>
                  </a:cubicBezTo>
                  <a:cubicBezTo>
                    <a:pt x="1063" y="914"/>
                    <a:pt x="1523" y="392"/>
                    <a:pt x="1278" y="116"/>
                  </a:cubicBezTo>
                  <a:cubicBezTo>
                    <a:pt x="1185" y="41"/>
                    <a:pt x="1058" y="1"/>
                    <a:pt x="931"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8" name="Google Shape;11629;p122">
              <a:extLst>
                <a:ext uri="{FF2B5EF4-FFF2-40B4-BE49-F238E27FC236}">
                  <a16:creationId xmlns:a16="http://schemas.microsoft.com/office/drawing/2014/main" id="{B32F6D5E-4C3A-5685-1E2F-129D99DF6784}"/>
                </a:ext>
              </a:extLst>
            </p:cNvPr>
            <p:cNvSpPr/>
            <p:nvPr/>
          </p:nvSpPr>
          <p:spPr>
            <a:xfrm>
              <a:off x="8714406" y="2774078"/>
              <a:ext cx="64520" cy="32833"/>
            </a:xfrm>
            <a:custGeom>
              <a:avLst/>
              <a:gdLst/>
              <a:ahLst/>
              <a:cxnLst/>
              <a:rect l="l" t="t" r="r" b="b"/>
              <a:pathLst>
                <a:path w="1690" h="860" extrusionOk="0">
                  <a:moveTo>
                    <a:pt x="676" y="1"/>
                  </a:moveTo>
                  <a:cubicBezTo>
                    <a:pt x="400" y="1"/>
                    <a:pt x="1" y="93"/>
                    <a:pt x="93" y="431"/>
                  </a:cubicBezTo>
                  <a:cubicBezTo>
                    <a:pt x="165" y="722"/>
                    <a:pt x="639" y="859"/>
                    <a:pt x="1002" y="859"/>
                  </a:cubicBezTo>
                  <a:cubicBezTo>
                    <a:pt x="1099" y="859"/>
                    <a:pt x="1188" y="850"/>
                    <a:pt x="1260" y="830"/>
                  </a:cubicBezTo>
                  <a:cubicBezTo>
                    <a:pt x="1474" y="769"/>
                    <a:pt x="1689" y="554"/>
                    <a:pt x="1505" y="308"/>
                  </a:cubicBezTo>
                  <a:lnTo>
                    <a:pt x="1474" y="277"/>
                  </a:lnTo>
                  <a:cubicBezTo>
                    <a:pt x="1260" y="93"/>
                    <a:pt x="952" y="1"/>
                    <a:pt x="67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19" name="Google Shape;11630;p122">
              <a:extLst>
                <a:ext uri="{FF2B5EF4-FFF2-40B4-BE49-F238E27FC236}">
                  <a16:creationId xmlns:a16="http://schemas.microsoft.com/office/drawing/2014/main" id="{2DEE10E3-3893-941A-730F-3D0408E4B124}"/>
                </a:ext>
              </a:extLst>
            </p:cNvPr>
            <p:cNvSpPr/>
            <p:nvPr/>
          </p:nvSpPr>
          <p:spPr>
            <a:xfrm>
              <a:off x="8720286" y="2698868"/>
              <a:ext cx="65703" cy="31878"/>
            </a:xfrm>
            <a:custGeom>
              <a:avLst/>
              <a:gdLst/>
              <a:ahLst/>
              <a:cxnLst/>
              <a:rect l="l" t="t" r="r" b="b"/>
              <a:pathLst>
                <a:path w="1721" h="835" extrusionOk="0">
                  <a:moveTo>
                    <a:pt x="1045" y="0"/>
                  </a:moveTo>
                  <a:cubicBezTo>
                    <a:pt x="1015" y="0"/>
                    <a:pt x="984" y="2"/>
                    <a:pt x="952" y="6"/>
                  </a:cubicBezTo>
                  <a:cubicBezTo>
                    <a:pt x="829" y="6"/>
                    <a:pt x="706" y="37"/>
                    <a:pt x="584" y="67"/>
                  </a:cubicBezTo>
                  <a:cubicBezTo>
                    <a:pt x="307" y="159"/>
                    <a:pt x="0" y="313"/>
                    <a:pt x="31" y="589"/>
                  </a:cubicBezTo>
                  <a:cubicBezTo>
                    <a:pt x="62" y="773"/>
                    <a:pt x="315" y="835"/>
                    <a:pt x="587" y="835"/>
                  </a:cubicBezTo>
                  <a:cubicBezTo>
                    <a:pt x="860" y="835"/>
                    <a:pt x="1152" y="773"/>
                    <a:pt x="1259" y="712"/>
                  </a:cubicBezTo>
                  <a:cubicBezTo>
                    <a:pt x="1720" y="424"/>
                    <a:pt x="1505" y="0"/>
                    <a:pt x="104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0" name="Google Shape;11631;p122">
              <a:extLst>
                <a:ext uri="{FF2B5EF4-FFF2-40B4-BE49-F238E27FC236}">
                  <a16:creationId xmlns:a16="http://schemas.microsoft.com/office/drawing/2014/main" id="{36F42C5B-0853-6915-11D9-1C833DEBAE24}"/>
                </a:ext>
              </a:extLst>
            </p:cNvPr>
            <p:cNvSpPr/>
            <p:nvPr/>
          </p:nvSpPr>
          <p:spPr>
            <a:xfrm>
              <a:off x="8785913" y="2696158"/>
              <a:ext cx="40812" cy="51005"/>
            </a:xfrm>
            <a:custGeom>
              <a:avLst/>
              <a:gdLst/>
              <a:ahLst/>
              <a:cxnLst/>
              <a:rect l="l" t="t" r="r" b="b"/>
              <a:pathLst>
                <a:path w="1069" h="1336" extrusionOk="0">
                  <a:moveTo>
                    <a:pt x="488" y="1"/>
                  </a:moveTo>
                  <a:cubicBezTo>
                    <a:pt x="413" y="1"/>
                    <a:pt x="332" y="33"/>
                    <a:pt x="246" y="108"/>
                  </a:cubicBezTo>
                  <a:lnTo>
                    <a:pt x="216" y="138"/>
                  </a:lnTo>
                  <a:cubicBezTo>
                    <a:pt x="31" y="384"/>
                    <a:pt x="1" y="752"/>
                    <a:pt x="154" y="1059"/>
                  </a:cubicBezTo>
                  <a:cubicBezTo>
                    <a:pt x="246" y="1244"/>
                    <a:pt x="384" y="1336"/>
                    <a:pt x="523" y="1336"/>
                  </a:cubicBezTo>
                  <a:cubicBezTo>
                    <a:pt x="661" y="1336"/>
                    <a:pt x="799" y="1244"/>
                    <a:pt x="891" y="1059"/>
                  </a:cubicBezTo>
                  <a:cubicBezTo>
                    <a:pt x="1069" y="729"/>
                    <a:pt x="848" y="1"/>
                    <a:pt x="4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1" name="Google Shape;11632;p122">
              <a:extLst>
                <a:ext uri="{FF2B5EF4-FFF2-40B4-BE49-F238E27FC236}">
                  <a16:creationId xmlns:a16="http://schemas.microsoft.com/office/drawing/2014/main" id="{18FFC690-CD14-CAD1-FFA5-9C1CAE9DB826}"/>
                </a:ext>
              </a:extLst>
            </p:cNvPr>
            <p:cNvSpPr/>
            <p:nvPr/>
          </p:nvSpPr>
          <p:spPr>
            <a:xfrm>
              <a:off x="8780071" y="2774001"/>
              <a:ext cx="57992" cy="39781"/>
            </a:xfrm>
            <a:custGeom>
              <a:avLst/>
              <a:gdLst/>
              <a:ahLst/>
              <a:cxnLst/>
              <a:rect l="l" t="t" r="r" b="b"/>
              <a:pathLst>
                <a:path w="1519" h="1042" extrusionOk="0">
                  <a:moveTo>
                    <a:pt x="488" y="1"/>
                  </a:moveTo>
                  <a:cubicBezTo>
                    <a:pt x="468" y="1"/>
                    <a:pt x="449" y="1"/>
                    <a:pt x="430" y="3"/>
                  </a:cubicBezTo>
                  <a:cubicBezTo>
                    <a:pt x="246" y="3"/>
                    <a:pt x="154" y="95"/>
                    <a:pt x="123" y="157"/>
                  </a:cubicBezTo>
                  <a:cubicBezTo>
                    <a:pt x="0" y="341"/>
                    <a:pt x="215" y="648"/>
                    <a:pt x="369" y="801"/>
                  </a:cubicBezTo>
                  <a:cubicBezTo>
                    <a:pt x="501" y="917"/>
                    <a:pt x="827" y="1041"/>
                    <a:pt x="1097" y="1041"/>
                  </a:cubicBezTo>
                  <a:cubicBezTo>
                    <a:pt x="1329" y="1041"/>
                    <a:pt x="1519" y="949"/>
                    <a:pt x="1505" y="679"/>
                  </a:cubicBezTo>
                  <a:cubicBezTo>
                    <a:pt x="1476" y="270"/>
                    <a:pt x="865" y="1"/>
                    <a:pt x="4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2" name="Google Shape;11633;p122">
              <a:extLst>
                <a:ext uri="{FF2B5EF4-FFF2-40B4-BE49-F238E27FC236}">
                  <a16:creationId xmlns:a16="http://schemas.microsoft.com/office/drawing/2014/main" id="{4B41A5EE-8852-B200-E61A-0D86DF9CADF5}"/>
                </a:ext>
              </a:extLst>
            </p:cNvPr>
            <p:cNvSpPr/>
            <p:nvPr/>
          </p:nvSpPr>
          <p:spPr>
            <a:xfrm>
              <a:off x="9097746" y="2827603"/>
              <a:ext cx="65665" cy="32718"/>
            </a:xfrm>
            <a:custGeom>
              <a:avLst/>
              <a:gdLst/>
              <a:ahLst/>
              <a:cxnLst/>
              <a:rect l="l" t="t" r="r" b="b"/>
              <a:pathLst>
                <a:path w="1720" h="857" extrusionOk="0">
                  <a:moveTo>
                    <a:pt x="793" y="0"/>
                  </a:moveTo>
                  <a:cubicBezTo>
                    <a:pt x="732" y="0"/>
                    <a:pt x="673" y="4"/>
                    <a:pt x="615" y="11"/>
                  </a:cubicBezTo>
                  <a:cubicBezTo>
                    <a:pt x="308" y="104"/>
                    <a:pt x="0" y="319"/>
                    <a:pt x="338" y="626"/>
                  </a:cubicBezTo>
                  <a:cubicBezTo>
                    <a:pt x="466" y="753"/>
                    <a:pt x="819" y="856"/>
                    <a:pt x="1136" y="856"/>
                  </a:cubicBezTo>
                  <a:cubicBezTo>
                    <a:pt x="1428" y="856"/>
                    <a:pt x="1691" y="769"/>
                    <a:pt x="1720" y="533"/>
                  </a:cubicBezTo>
                  <a:cubicBezTo>
                    <a:pt x="1720" y="349"/>
                    <a:pt x="1536" y="226"/>
                    <a:pt x="1382" y="134"/>
                  </a:cubicBezTo>
                  <a:cubicBezTo>
                    <a:pt x="1195" y="40"/>
                    <a:pt x="989" y="0"/>
                    <a:pt x="793"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3" name="Google Shape;11634;p122">
              <a:extLst>
                <a:ext uri="{FF2B5EF4-FFF2-40B4-BE49-F238E27FC236}">
                  <a16:creationId xmlns:a16="http://schemas.microsoft.com/office/drawing/2014/main" id="{0094D3E8-34BB-A082-2808-4B8AF0CE697A}"/>
                </a:ext>
              </a:extLst>
            </p:cNvPr>
            <p:cNvSpPr/>
            <p:nvPr/>
          </p:nvSpPr>
          <p:spPr>
            <a:xfrm>
              <a:off x="8968783" y="2787745"/>
              <a:ext cx="77768" cy="33100"/>
            </a:xfrm>
            <a:custGeom>
              <a:avLst/>
              <a:gdLst/>
              <a:ahLst/>
              <a:cxnLst/>
              <a:rect l="l" t="t" r="r" b="b"/>
              <a:pathLst>
                <a:path w="2037" h="867" extrusionOk="0">
                  <a:moveTo>
                    <a:pt x="1148" y="1"/>
                  </a:moveTo>
                  <a:cubicBezTo>
                    <a:pt x="872" y="1"/>
                    <a:pt x="606" y="76"/>
                    <a:pt x="369" y="226"/>
                  </a:cubicBezTo>
                  <a:cubicBezTo>
                    <a:pt x="1" y="533"/>
                    <a:pt x="676" y="779"/>
                    <a:pt x="891" y="841"/>
                  </a:cubicBezTo>
                  <a:cubicBezTo>
                    <a:pt x="974" y="856"/>
                    <a:pt x="1088" y="867"/>
                    <a:pt x="1210" y="867"/>
                  </a:cubicBezTo>
                  <a:cubicBezTo>
                    <a:pt x="1586" y="867"/>
                    <a:pt x="2036" y="759"/>
                    <a:pt x="1874" y="319"/>
                  </a:cubicBezTo>
                  <a:cubicBezTo>
                    <a:pt x="1812" y="165"/>
                    <a:pt x="1659" y="73"/>
                    <a:pt x="1505" y="42"/>
                  </a:cubicBezTo>
                  <a:cubicBezTo>
                    <a:pt x="1386" y="15"/>
                    <a:pt x="1266" y="1"/>
                    <a:pt x="11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4" name="Google Shape;11635;p122">
              <a:extLst>
                <a:ext uri="{FF2B5EF4-FFF2-40B4-BE49-F238E27FC236}">
                  <a16:creationId xmlns:a16="http://schemas.microsoft.com/office/drawing/2014/main" id="{39930199-E799-58EA-7A2A-0CFEC39B11E6}"/>
                </a:ext>
              </a:extLst>
            </p:cNvPr>
            <p:cNvSpPr/>
            <p:nvPr/>
          </p:nvSpPr>
          <p:spPr>
            <a:xfrm>
              <a:off x="8815233" y="2877921"/>
              <a:ext cx="79524" cy="38445"/>
            </a:xfrm>
            <a:custGeom>
              <a:avLst/>
              <a:gdLst/>
              <a:ahLst/>
              <a:cxnLst/>
              <a:rect l="l" t="t" r="r" b="b"/>
              <a:pathLst>
                <a:path w="2083" h="1007" extrusionOk="0">
                  <a:moveTo>
                    <a:pt x="487" y="1"/>
                  </a:moveTo>
                  <a:cubicBezTo>
                    <a:pt x="414" y="1"/>
                    <a:pt x="352" y="14"/>
                    <a:pt x="307" y="45"/>
                  </a:cubicBezTo>
                  <a:cubicBezTo>
                    <a:pt x="0" y="229"/>
                    <a:pt x="185" y="505"/>
                    <a:pt x="399" y="689"/>
                  </a:cubicBezTo>
                  <a:cubicBezTo>
                    <a:pt x="522" y="781"/>
                    <a:pt x="676" y="843"/>
                    <a:pt x="860" y="904"/>
                  </a:cubicBezTo>
                  <a:cubicBezTo>
                    <a:pt x="986" y="976"/>
                    <a:pt x="1133" y="1006"/>
                    <a:pt x="1283" y="1006"/>
                  </a:cubicBezTo>
                  <a:cubicBezTo>
                    <a:pt x="1388" y="1006"/>
                    <a:pt x="1495" y="991"/>
                    <a:pt x="1597" y="966"/>
                  </a:cubicBezTo>
                  <a:cubicBezTo>
                    <a:pt x="2082" y="696"/>
                    <a:pt x="1006" y="1"/>
                    <a:pt x="487"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5" name="Google Shape;11636;p122">
              <a:extLst>
                <a:ext uri="{FF2B5EF4-FFF2-40B4-BE49-F238E27FC236}">
                  <a16:creationId xmlns:a16="http://schemas.microsoft.com/office/drawing/2014/main" id="{D121A832-98C9-0C94-1B06-7C5547BB5C3D}"/>
                </a:ext>
              </a:extLst>
            </p:cNvPr>
            <p:cNvSpPr/>
            <p:nvPr/>
          </p:nvSpPr>
          <p:spPr>
            <a:xfrm>
              <a:off x="8822258" y="2828863"/>
              <a:ext cx="66085" cy="38483"/>
            </a:xfrm>
            <a:custGeom>
              <a:avLst/>
              <a:gdLst/>
              <a:ahLst/>
              <a:cxnLst/>
              <a:rect l="l" t="t" r="r" b="b"/>
              <a:pathLst>
                <a:path w="1731" h="1008" extrusionOk="0">
                  <a:moveTo>
                    <a:pt x="595" y="0"/>
                  </a:moveTo>
                  <a:cubicBezTo>
                    <a:pt x="469" y="0"/>
                    <a:pt x="348" y="31"/>
                    <a:pt x="246" y="101"/>
                  </a:cubicBezTo>
                  <a:cubicBezTo>
                    <a:pt x="185" y="132"/>
                    <a:pt x="154" y="163"/>
                    <a:pt x="123" y="224"/>
                  </a:cubicBezTo>
                  <a:cubicBezTo>
                    <a:pt x="1" y="531"/>
                    <a:pt x="584" y="900"/>
                    <a:pt x="799" y="961"/>
                  </a:cubicBezTo>
                  <a:cubicBezTo>
                    <a:pt x="899" y="988"/>
                    <a:pt x="1028" y="1008"/>
                    <a:pt x="1154" y="1008"/>
                  </a:cubicBezTo>
                  <a:cubicBezTo>
                    <a:pt x="1453" y="1008"/>
                    <a:pt x="1730" y="899"/>
                    <a:pt x="1536" y="531"/>
                  </a:cubicBezTo>
                  <a:cubicBezTo>
                    <a:pt x="1376" y="257"/>
                    <a:pt x="961" y="0"/>
                    <a:pt x="59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6" name="Google Shape;11637;p122">
              <a:extLst>
                <a:ext uri="{FF2B5EF4-FFF2-40B4-BE49-F238E27FC236}">
                  <a16:creationId xmlns:a16="http://schemas.microsoft.com/office/drawing/2014/main" id="{44D56F07-3B13-EFFD-F756-C5510516C82E}"/>
                </a:ext>
              </a:extLst>
            </p:cNvPr>
            <p:cNvSpPr/>
            <p:nvPr/>
          </p:nvSpPr>
          <p:spPr>
            <a:xfrm>
              <a:off x="8891435" y="2883380"/>
              <a:ext cx="79104" cy="41155"/>
            </a:xfrm>
            <a:custGeom>
              <a:avLst/>
              <a:gdLst/>
              <a:ahLst/>
              <a:cxnLst/>
              <a:rect l="l" t="t" r="r" b="b"/>
              <a:pathLst>
                <a:path w="2072" h="1078" extrusionOk="0">
                  <a:moveTo>
                    <a:pt x="328" y="0"/>
                  </a:moveTo>
                  <a:cubicBezTo>
                    <a:pt x="146" y="0"/>
                    <a:pt x="15" y="77"/>
                    <a:pt x="0" y="270"/>
                  </a:cubicBezTo>
                  <a:cubicBezTo>
                    <a:pt x="31" y="608"/>
                    <a:pt x="246" y="915"/>
                    <a:pt x="584" y="976"/>
                  </a:cubicBezTo>
                  <a:cubicBezTo>
                    <a:pt x="746" y="1048"/>
                    <a:pt x="907" y="1078"/>
                    <a:pt x="1069" y="1078"/>
                  </a:cubicBezTo>
                  <a:cubicBezTo>
                    <a:pt x="1184" y="1078"/>
                    <a:pt x="1298" y="1063"/>
                    <a:pt x="1413" y="1038"/>
                  </a:cubicBezTo>
                  <a:cubicBezTo>
                    <a:pt x="2072" y="826"/>
                    <a:pt x="926" y="0"/>
                    <a:pt x="32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7" name="Google Shape;11638;p122">
              <a:extLst>
                <a:ext uri="{FF2B5EF4-FFF2-40B4-BE49-F238E27FC236}">
                  <a16:creationId xmlns:a16="http://schemas.microsoft.com/office/drawing/2014/main" id="{F620F17D-3071-21A9-DECF-6A1C6BA5A896}"/>
                </a:ext>
              </a:extLst>
            </p:cNvPr>
            <p:cNvSpPr/>
            <p:nvPr/>
          </p:nvSpPr>
          <p:spPr>
            <a:xfrm>
              <a:off x="8789425" y="2825007"/>
              <a:ext cx="54517" cy="52112"/>
            </a:xfrm>
            <a:custGeom>
              <a:avLst/>
              <a:gdLst/>
              <a:ahLst/>
              <a:cxnLst/>
              <a:rect l="l" t="t" r="r" b="b"/>
              <a:pathLst>
                <a:path w="1428" h="1365" extrusionOk="0">
                  <a:moveTo>
                    <a:pt x="398" y="1"/>
                  </a:moveTo>
                  <a:cubicBezTo>
                    <a:pt x="367" y="1"/>
                    <a:pt x="337" y="6"/>
                    <a:pt x="308" y="18"/>
                  </a:cubicBezTo>
                  <a:cubicBezTo>
                    <a:pt x="62" y="141"/>
                    <a:pt x="1" y="663"/>
                    <a:pt x="62" y="970"/>
                  </a:cubicBezTo>
                  <a:cubicBezTo>
                    <a:pt x="136" y="1217"/>
                    <a:pt x="330" y="1365"/>
                    <a:pt x="563" y="1365"/>
                  </a:cubicBezTo>
                  <a:cubicBezTo>
                    <a:pt x="619" y="1365"/>
                    <a:pt x="678" y="1356"/>
                    <a:pt x="738" y="1338"/>
                  </a:cubicBezTo>
                  <a:cubicBezTo>
                    <a:pt x="1428" y="1195"/>
                    <a:pt x="852" y="1"/>
                    <a:pt x="39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8" name="Google Shape;11639;p122">
              <a:extLst>
                <a:ext uri="{FF2B5EF4-FFF2-40B4-BE49-F238E27FC236}">
                  <a16:creationId xmlns:a16="http://schemas.microsoft.com/office/drawing/2014/main" id="{EEAA70B3-273F-0348-1260-5FF3E6EE4F73}"/>
                </a:ext>
              </a:extLst>
            </p:cNvPr>
            <p:cNvSpPr/>
            <p:nvPr/>
          </p:nvSpPr>
          <p:spPr>
            <a:xfrm>
              <a:off x="8803360" y="2743689"/>
              <a:ext cx="69330" cy="40926"/>
            </a:xfrm>
            <a:custGeom>
              <a:avLst/>
              <a:gdLst/>
              <a:ahLst/>
              <a:cxnLst/>
              <a:rect l="l" t="t" r="r" b="b"/>
              <a:pathLst>
                <a:path w="1816" h="1072" extrusionOk="0">
                  <a:moveTo>
                    <a:pt x="837" y="0"/>
                  </a:moveTo>
                  <a:cubicBezTo>
                    <a:pt x="697" y="0"/>
                    <a:pt x="556" y="40"/>
                    <a:pt x="434" y="121"/>
                  </a:cubicBezTo>
                  <a:cubicBezTo>
                    <a:pt x="1" y="486"/>
                    <a:pt x="974" y="1072"/>
                    <a:pt x="1503" y="1072"/>
                  </a:cubicBezTo>
                  <a:cubicBezTo>
                    <a:pt x="1686" y="1072"/>
                    <a:pt x="1816" y="1001"/>
                    <a:pt x="1816" y="828"/>
                  </a:cubicBezTo>
                  <a:cubicBezTo>
                    <a:pt x="1816" y="582"/>
                    <a:pt x="1509" y="336"/>
                    <a:pt x="1325" y="183"/>
                  </a:cubicBezTo>
                  <a:cubicBezTo>
                    <a:pt x="1188" y="63"/>
                    <a:pt x="1013" y="0"/>
                    <a:pt x="83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29" name="Google Shape;11640;p122">
              <a:extLst>
                <a:ext uri="{FF2B5EF4-FFF2-40B4-BE49-F238E27FC236}">
                  <a16:creationId xmlns:a16="http://schemas.microsoft.com/office/drawing/2014/main" id="{0F0E92B0-6829-03E2-03F8-DF09D6FEBC3F}"/>
                </a:ext>
              </a:extLst>
            </p:cNvPr>
            <p:cNvSpPr/>
            <p:nvPr/>
          </p:nvSpPr>
          <p:spPr>
            <a:xfrm>
              <a:off x="9138787" y="2859061"/>
              <a:ext cx="72690" cy="35925"/>
            </a:xfrm>
            <a:custGeom>
              <a:avLst/>
              <a:gdLst/>
              <a:ahLst/>
              <a:cxnLst/>
              <a:rect l="l" t="t" r="r" b="b"/>
              <a:pathLst>
                <a:path w="1904" h="941" extrusionOk="0">
                  <a:moveTo>
                    <a:pt x="914" y="0"/>
                  </a:moveTo>
                  <a:cubicBezTo>
                    <a:pt x="647" y="0"/>
                    <a:pt x="397" y="127"/>
                    <a:pt x="215" y="354"/>
                  </a:cubicBezTo>
                  <a:cubicBezTo>
                    <a:pt x="0" y="753"/>
                    <a:pt x="553" y="876"/>
                    <a:pt x="860" y="907"/>
                  </a:cubicBezTo>
                  <a:cubicBezTo>
                    <a:pt x="930" y="930"/>
                    <a:pt x="1005" y="940"/>
                    <a:pt x="1081" y="940"/>
                  </a:cubicBezTo>
                  <a:cubicBezTo>
                    <a:pt x="1204" y="940"/>
                    <a:pt x="1329" y="914"/>
                    <a:pt x="1443" y="876"/>
                  </a:cubicBezTo>
                  <a:cubicBezTo>
                    <a:pt x="1904" y="661"/>
                    <a:pt x="1812" y="201"/>
                    <a:pt x="1351" y="78"/>
                  </a:cubicBezTo>
                  <a:lnTo>
                    <a:pt x="1198" y="47"/>
                  </a:lnTo>
                  <a:cubicBezTo>
                    <a:pt x="1103" y="16"/>
                    <a:pt x="1007" y="0"/>
                    <a:pt x="91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0" name="Google Shape;11641;p122">
              <a:extLst>
                <a:ext uri="{FF2B5EF4-FFF2-40B4-BE49-F238E27FC236}">
                  <a16:creationId xmlns:a16="http://schemas.microsoft.com/office/drawing/2014/main" id="{FCD70602-049A-DD5F-3AC7-9AFF10AA97F9}"/>
                </a:ext>
              </a:extLst>
            </p:cNvPr>
            <p:cNvSpPr/>
            <p:nvPr/>
          </p:nvSpPr>
          <p:spPr>
            <a:xfrm>
              <a:off x="9131114" y="2799809"/>
              <a:ext cx="52990" cy="43064"/>
            </a:xfrm>
            <a:custGeom>
              <a:avLst/>
              <a:gdLst/>
              <a:ahLst/>
              <a:cxnLst/>
              <a:rect l="l" t="t" r="r" b="b"/>
              <a:pathLst>
                <a:path w="1388" h="1128" extrusionOk="0">
                  <a:moveTo>
                    <a:pt x="477" y="0"/>
                  </a:moveTo>
                  <a:cubicBezTo>
                    <a:pt x="229" y="0"/>
                    <a:pt x="1" y="134"/>
                    <a:pt x="78" y="463"/>
                  </a:cubicBezTo>
                  <a:cubicBezTo>
                    <a:pt x="201" y="739"/>
                    <a:pt x="416" y="954"/>
                    <a:pt x="692" y="1077"/>
                  </a:cubicBezTo>
                  <a:cubicBezTo>
                    <a:pt x="784" y="1112"/>
                    <a:pt x="862" y="1127"/>
                    <a:pt x="928" y="1127"/>
                  </a:cubicBezTo>
                  <a:cubicBezTo>
                    <a:pt x="1387" y="1127"/>
                    <a:pt x="1226" y="367"/>
                    <a:pt x="877" y="125"/>
                  </a:cubicBezTo>
                  <a:cubicBezTo>
                    <a:pt x="775" y="46"/>
                    <a:pt x="622" y="0"/>
                    <a:pt x="47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1" name="Google Shape;11642;p122">
              <a:extLst>
                <a:ext uri="{FF2B5EF4-FFF2-40B4-BE49-F238E27FC236}">
                  <a16:creationId xmlns:a16="http://schemas.microsoft.com/office/drawing/2014/main" id="{91E1E3F9-50B6-2B28-7240-B2D9DA400F74}"/>
                </a:ext>
              </a:extLst>
            </p:cNvPr>
            <p:cNvSpPr/>
            <p:nvPr/>
          </p:nvSpPr>
          <p:spPr>
            <a:xfrm>
              <a:off x="9142300" y="2900903"/>
              <a:ext cx="58221" cy="40201"/>
            </a:xfrm>
            <a:custGeom>
              <a:avLst/>
              <a:gdLst/>
              <a:ahLst/>
              <a:cxnLst/>
              <a:rect l="l" t="t" r="r" b="b"/>
              <a:pathLst>
                <a:path w="1525" h="1053" extrusionOk="0">
                  <a:moveTo>
                    <a:pt x="908" y="0"/>
                  </a:moveTo>
                  <a:cubicBezTo>
                    <a:pt x="839" y="0"/>
                    <a:pt x="770" y="9"/>
                    <a:pt x="707" y="26"/>
                  </a:cubicBezTo>
                  <a:cubicBezTo>
                    <a:pt x="399" y="118"/>
                    <a:pt x="0" y="640"/>
                    <a:pt x="246" y="916"/>
                  </a:cubicBezTo>
                  <a:cubicBezTo>
                    <a:pt x="348" y="998"/>
                    <a:pt x="478" y="1053"/>
                    <a:pt x="617" y="1053"/>
                  </a:cubicBezTo>
                  <a:cubicBezTo>
                    <a:pt x="686" y="1053"/>
                    <a:pt x="758" y="1039"/>
                    <a:pt x="829" y="1009"/>
                  </a:cubicBezTo>
                  <a:cubicBezTo>
                    <a:pt x="1136" y="916"/>
                    <a:pt x="1413" y="701"/>
                    <a:pt x="1474" y="487"/>
                  </a:cubicBezTo>
                  <a:cubicBezTo>
                    <a:pt x="1524" y="162"/>
                    <a:pt x="1209" y="0"/>
                    <a:pt x="908"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2" name="Google Shape;11643;p122">
              <a:extLst>
                <a:ext uri="{FF2B5EF4-FFF2-40B4-BE49-F238E27FC236}">
                  <a16:creationId xmlns:a16="http://schemas.microsoft.com/office/drawing/2014/main" id="{FAFE0191-D6DF-A636-AC0D-3645A30C3B9B}"/>
                </a:ext>
              </a:extLst>
            </p:cNvPr>
            <p:cNvSpPr/>
            <p:nvPr/>
          </p:nvSpPr>
          <p:spPr>
            <a:xfrm>
              <a:off x="9073122" y="2858565"/>
              <a:ext cx="64520" cy="32794"/>
            </a:xfrm>
            <a:custGeom>
              <a:avLst/>
              <a:gdLst/>
              <a:ahLst/>
              <a:cxnLst/>
              <a:rect l="l" t="t" r="r" b="b"/>
              <a:pathLst>
                <a:path w="1690" h="859" extrusionOk="0">
                  <a:moveTo>
                    <a:pt x="688" y="0"/>
                  </a:moveTo>
                  <a:cubicBezTo>
                    <a:pt x="591" y="0"/>
                    <a:pt x="502" y="10"/>
                    <a:pt x="431" y="30"/>
                  </a:cubicBezTo>
                  <a:cubicBezTo>
                    <a:pt x="185" y="122"/>
                    <a:pt x="1" y="306"/>
                    <a:pt x="185" y="552"/>
                  </a:cubicBezTo>
                  <a:lnTo>
                    <a:pt x="216" y="613"/>
                  </a:lnTo>
                  <a:cubicBezTo>
                    <a:pt x="431" y="766"/>
                    <a:pt x="738" y="859"/>
                    <a:pt x="1014" y="859"/>
                  </a:cubicBezTo>
                  <a:cubicBezTo>
                    <a:pt x="1290" y="859"/>
                    <a:pt x="1689" y="797"/>
                    <a:pt x="1597" y="429"/>
                  </a:cubicBezTo>
                  <a:cubicBezTo>
                    <a:pt x="1525" y="138"/>
                    <a:pt x="1051" y="0"/>
                    <a:pt x="68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3" name="Google Shape;11644;p122">
              <a:extLst>
                <a:ext uri="{FF2B5EF4-FFF2-40B4-BE49-F238E27FC236}">
                  <a16:creationId xmlns:a16="http://schemas.microsoft.com/office/drawing/2014/main" id="{B76EBDB6-E162-A42F-0138-A5405CA3FD2A}"/>
                </a:ext>
              </a:extLst>
            </p:cNvPr>
            <p:cNvSpPr/>
            <p:nvPr/>
          </p:nvSpPr>
          <p:spPr>
            <a:xfrm>
              <a:off x="9011503" y="2757242"/>
              <a:ext cx="65169" cy="31382"/>
            </a:xfrm>
            <a:custGeom>
              <a:avLst/>
              <a:gdLst/>
              <a:ahLst/>
              <a:cxnLst/>
              <a:rect l="l" t="t" r="r" b="b"/>
              <a:pathLst>
                <a:path w="1707" h="822" extrusionOk="0">
                  <a:moveTo>
                    <a:pt x="1158" y="0"/>
                  </a:moveTo>
                  <a:cubicBezTo>
                    <a:pt x="887" y="0"/>
                    <a:pt x="589" y="72"/>
                    <a:pt x="479" y="135"/>
                  </a:cubicBezTo>
                  <a:cubicBezTo>
                    <a:pt x="0" y="388"/>
                    <a:pt x="192" y="822"/>
                    <a:pt x="629" y="822"/>
                  </a:cubicBezTo>
                  <a:cubicBezTo>
                    <a:pt x="669" y="822"/>
                    <a:pt x="711" y="818"/>
                    <a:pt x="755" y="810"/>
                  </a:cubicBezTo>
                  <a:cubicBezTo>
                    <a:pt x="878" y="810"/>
                    <a:pt x="1001" y="780"/>
                    <a:pt x="1123" y="749"/>
                  </a:cubicBezTo>
                  <a:cubicBezTo>
                    <a:pt x="1400" y="657"/>
                    <a:pt x="1707" y="503"/>
                    <a:pt x="1676" y="258"/>
                  </a:cubicBezTo>
                  <a:cubicBezTo>
                    <a:pt x="1646" y="64"/>
                    <a:pt x="1414" y="0"/>
                    <a:pt x="11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4" name="Google Shape;11645;p122">
              <a:extLst>
                <a:ext uri="{FF2B5EF4-FFF2-40B4-BE49-F238E27FC236}">
                  <a16:creationId xmlns:a16="http://schemas.microsoft.com/office/drawing/2014/main" id="{172AF1AB-5F75-D39D-E1EB-71278990F90A}"/>
                </a:ext>
              </a:extLst>
            </p:cNvPr>
            <p:cNvSpPr/>
            <p:nvPr/>
          </p:nvSpPr>
          <p:spPr>
            <a:xfrm>
              <a:off x="9203498" y="2874905"/>
              <a:ext cx="41995" cy="51005"/>
            </a:xfrm>
            <a:custGeom>
              <a:avLst/>
              <a:gdLst/>
              <a:ahLst/>
              <a:cxnLst/>
              <a:rect l="l" t="t" r="r" b="b"/>
              <a:pathLst>
                <a:path w="1100" h="1336" extrusionOk="0">
                  <a:moveTo>
                    <a:pt x="574" y="1"/>
                  </a:moveTo>
                  <a:cubicBezTo>
                    <a:pt x="432" y="1"/>
                    <a:pt x="286" y="93"/>
                    <a:pt x="178" y="277"/>
                  </a:cubicBezTo>
                  <a:cubicBezTo>
                    <a:pt x="1" y="607"/>
                    <a:pt x="242" y="1336"/>
                    <a:pt x="609" y="1336"/>
                  </a:cubicBezTo>
                  <a:cubicBezTo>
                    <a:pt x="686" y="1336"/>
                    <a:pt x="769" y="1304"/>
                    <a:pt x="854" y="1229"/>
                  </a:cubicBezTo>
                  <a:lnTo>
                    <a:pt x="854" y="1198"/>
                  </a:lnTo>
                  <a:cubicBezTo>
                    <a:pt x="1069" y="922"/>
                    <a:pt x="1099" y="584"/>
                    <a:pt x="946" y="277"/>
                  </a:cubicBezTo>
                  <a:cubicBezTo>
                    <a:pt x="854" y="93"/>
                    <a:pt x="716" y="1"/>
                    <a:pt x="57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5" name="Google Shape;11646;p122">
              <a:extLst>
                <a:ext uri="{FF2B5EF4-FFF2-40B4-BE49-F238E27FC236}">
                  <a16:creationId xmlns:a16="http://schemas.microsoft.com/office/drawing/2014/main" id="{EF6AF307-1D15-2AB3-65FC-D684FD726517}"/>
                </a:ext>
              </a:extLst>
            </p:cNvPr>
            <p:cNvSpPr/>
            <p:nvPr/>
          </p:nvSpPr>
          <p:spPr>
            <a:xfrm>
              <a:off x="9049146" y="2788852"/>
              <a:ext cx="58030" cy="39514"/>
            </a:xfrm>
            <a:custGeom>
              <a:avLst/>
              <a:gdLst/>
              <a:ahLst/>
              <a:cxnLst/>
              <a:rect l="l" t="t" r="r" b="b"/>
              <a:pathLst>
                <a:path w="1520" h="1035" extrusionOk="0">
                  <a:moveTo>
                    <a:pt x="448" y="1"/>
                  </a:moveTo>
                  <a:cubicBezTo>
                    <a:pt x="203" y="1"/>
                    <a:pt x="0" y="91"/>
                    <a:pt x="15" y="351"/>
                  </a:cubicBezTo>
                  <a:cubicBezTo>
                    <a:pt x="44" y="759"/>
                    <a:pt x="654" y="1029"/>
                    <a:pt x="1031" y="1029"/>
                  </a:cubicBezTo>
                  <a:cubicBezTo>
                    <a:pt x="1051" y="1029"/>
                    <a:pt x="1071" y="1028"/>
                    <a:pt x="1089" y="1026"/>
                  </a:cubicBezTo>
                  <a:cubicBezTo>
                    <a:pt x="1110" y="1032"/>
                    <a:pt x="1131" y="1034"/>
                    <a:pt x="1152" y="1034"/>
                  </a:cubicBezTo>
                  <a:cubicBezTo>
                    <a:pt x="1253" y="1034"/>
                    <a:pt x="1351" y="975"/>
                    <a:pt x="1427" y="873"/>
                  </a:cubicBezTo>
                  <a:cubicBezTo>
                    <a:pt x="1519" y="689"/>
                    <a:pt x="1304" y="382"/>
                    <a:pt x="1181" y="228"/>
                  </a:cubicBezTo>
                  <a:cubicBezTo>
                    <a:pt x="1051" y="114"/>
                    <a:pt x="724" y="1"/>
                    <a:pt x="448"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6" name="Google Shape;11647;p122">
              <a:extLst>
                <a:ext uri="{FF2B5EF4-FFF2-40B4-BE49-F238E27FC236}">
                  <a16:creationId xmlns:a16="http://schemas.microsoft.com/office/drawing/2014/main" id="{23CE2526-21B8-B556-A2D0-8B53CD46D286}"/>
                </a:ext>
              </a:extLst>
            </p:cNvPr>
            <p:cNvSpPr/>
            <p:nvPr/>
          </p:nvSpPr>
          <p:spPr>
            <a:xfrm>
              <a:off x="8870323" y="2658934"/>
              <a:ext cx="64520" cy="33558"/>
            </a:xfrm>
            <a:custGeom>
              <a:avLst/>
              <a:gdLst/>
              <a:ahLst/>
              <a:cxnLst/>
              <a:rect l="l" t="t" r="r" b="b"/>
              <a:pathLst>
                <a:path w="1690" h="879" extrusionOk="0">
                  <a:moveTo>
                    <a:pt x="599" y="0"/>
                  </a:moveTo>
                  <a:cubicBezTo>
                    <a:pt x="300" y="0"/>
                    <a:pt x="31" y="100"/>
                    <a:pt x="1" y="346"/>
                  </a:cubicBezTo>
                  <a:cubicBezTo>
                    <a:pt x="1" y="530"/>
                    <a:pt x="185" y="683"/>
                    <a:pt x="338" y="745"/>
                  </a:cubicBezTo>
                  <a:cubicBezTo>
                    <a:pt x="526" y="839"/>
                    <a:pt x="714" y="879"/>
                    <a:pt x="915" y="879"/>
                  </a:cubicBezTo>
                  <a:cubicBezTo>
                    <a:pt x="977" y="879"/>
                    <a:pt x="1041" y="875"/>
                    <a:pt x="1106" y="868"/>
                  </a:cubicBezTo>
                  <a:cubicBezTo>
                    <a:pt x="1413" y="775"/>
                    <a:pt x="1689" y="561"/>
                    <a:pt x="1382" y="253"/>
                  </a:cubicBezTo>
                  <a:cubicBezTo>
                    <a:pt x="1229" y="100"/>
                    <a:pt x="899" y="0"/>
                    <a:pt x="599"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7" name="Google Shape;11648;p122">
              <a:extLst>
                <a:ext uri="{FF2B5EF4-FFF2-40B4-BE49-F238E27FC236}">
                  <a16:creationId xmlns:a16="http://schemas.microsoft.com/office/drawing/2014/main" id="{0C999D6E-1AB3-D6DD-9112-4522A2DCF498}"/>
                </a:ext>
              </a:extLst>
            </p:cNvPr>
            <p:cNvSpPr/>
            <p:nvPr/>
          </p:nvSpPr>
          <p:spPr>
            <a:xfrm>
              <a:off x="8946296" y="2702266"/>
              <a:ext cx="76470" cy="32451"/>
            </a:xfrm>
            <a:custGeom>
              <a:avLst/>
              <a:gdLst/>
              <a:ahLst/>
              <a:cxnLst/>
              <a:rect l="l" t="t" r="r" b="b"/>
              <a:pathLst>
                <a:path w="2003" h="850" extrusionOk="0">
                  <a:moveTo>
                    <a:pt x="804" y="0"/>
                  </a:moveTo>
                  <a:cubicBezTo>
                    <a:pt x="432" y="0"/>
                    <a:pt x="0" y="129"/>
                    <a:pt x="160" y="562"/>
                  </a:cubicBezTo>
                  <a:cubicBezTo>
                    <a:pt x="221" y="684"/>
                    <a:pt x="375" y="777"/>
                    <a:pt x="528" y="807"/>
                  </a:cubicBezTo>
                  <a:cubicBezTo>
                    <a:pt x="652" y="836"/>
                    <a:pt x="776" y="850"/>
                    <a:pt x="897" y="850"/>
                  </a:cubicBezTo>
                  <a:cubicBezTo>
                    <a:pt x="1169" y="850"/>
                    <a:pt x="1431" y="781"/>
                    <a:pt x="1665" y="654"/>
                  </a:cubicBezTo>
                  <a:cubicBezTo>
                    <a:pt x="2002" y="347"/>
                    <a:pt x="1357" y="101"/>
                    <a:pt x="1143" y="40"/>
                  </a:cubicBezTo>
                  <a:cubicBezTo>
                    <a:pt x="1055" y="16"/>
                    <a:pt x="933" y="0"/>
                    <a:pt x="80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8" name="Google Shape;11649;p122">
              <a:extLst>
                <a:ext uri="{FF2B5EF4-FFF2-40B4-BE49-F238E27FC236}">
                  <a16:creationId xmlns:a16="http://schemas.microsoft.com/office/drawing/2014/main" id="{CE9AA25E-4237-DED3-22F5-BDB4551DBCD3}"/>
                </a:ext>
              </a:extLst>
            </p:cNvPr>
            <p:cNvSpPr/>
            <p:nvPr/>
          </p:nvSpPr>
          <p:spPr>
            <a:xfrm>
              <a:off x="9075794" y="2709940"/>
              <a:ext cx="79447" cy="37758"/>
            </a:xfrm>
            <a:custGeom>
              <a:avLst/>
              <a:gdLst/>
              <a:ahLst/>
              <a:cxnLst/>
              <a:rect l="l" t="t" r="r" b="b"/>
              <a:pathLst>
                <a:path w="2081" h="989" extrusionOk="0">
                  <a:moveTo>
                    <a:pt x="785" y="0"/>
                  </a:moveTo>
                  <a:cubicBezTo>
                    <a:pt x="682" y="0"/>
                    <a:pt x="580" y="17"/>
                    <a:pt x="483" y="54"/>
                  </a:cubicBezTo>
                  <a:cubicBezTo>
                    <a:pt x="0" y="322"/>
                    <a:pt x="1065" y="989"/>
                    <a:pt x="1608" y="989"/>
                  </a:cubicBezTo>
                  <a:cubicBezTo>
                    <a:pt x="1686" y="989"/>
                    <a:pt x="1753" y="975"/>
                    <a:pt x="1804" y="944"/>
                  </a:cubicBezTo>
                  <a:cubicBezTo>
                    <a:pt x="2080" y="791"/>
                    <a:pt x="1896" y="483"/>
                    <a:pt x="1681" y="330"/>
                  </a:cubicBezTo>
                  <a:cubicBezTo>
                    <a:pt x="1558" y="238"/>
                    <a:pt x="1405" y="146"/>
                    <a:pt x="1251" y="115"/>
                  </a:cubicBezTo>
                  <a:cubicBezTo>
                    <a:pt x="1102" y="41"/>
                    <a:pt x="942" y="0"/>
                    <a:pt x="78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39" name="Google Shape;11650;p122">
              <a:extLst>
                <a:ext uri="{FF2B5EF4-FFF2-40B4-BE49-F238E27FC236}">
                  <a16:creationId xmlns:a16="http://schemas.microsoft.com/office/drawing/2014/main" id="{943A3E48-D239-B9D8-E88A-E173DF82B8BC}"/>
                </a:ext>
              </a:extLst>
            </p:cNvPr>
            <p:cNvSpPr/>
            <p:nvPr/>
          </p:nvSpPr>
          <p:spPr>
            <a:xfrm>
              <a:off x="9082094" y="2759418"/>
              <a:ext cx="67269" cy="38330"/>
            </a:xfrm>
            <a:custGeom>
              <a:avLst/>
              <a:gdLst/>
              <a:ahLst/>
              <a:cxnLst/>
              <a:rect l="l" t="t" r="r" b="b"/>
              <a:pathLst>
                <a:path w="1762" h="1004" extrusionOk="0">
                  <a:moveTo>
                    <a:pt x="577" y="1"/>
                  </a:moveTo>
                  <a:cubicBezTo>
                    <a:pt x="278" y="1"/>
                    <a:pt x="1" y="110"/>
                    <a:pt x="196" y="477"/>
                  </a:cubicBezTo>
                  <a:cubicBezTo>
                    <a:pt x="358" y="732"/>
                    <a:pt x="782" y="1004"/>
                    <a:pt x="1151" y="1004"/>
                  </a:cubicBezTo>
                  <a:cubicBezTo>
                    <a:pt x="1272" y="1004"/>
                    <a:pt x="1387" y="975"/>
                    <a:pt x="1485" y="907"/>
                  </a:cubicBezTo>
                  <a:cubicBezTo>
                    <a:pt x="1547" y="876"/>
                    <a:pt x="1577" y="815"/>
                    <a:pt x="1608" y="753"/>
                  </a:cubicBezTo>
                  <a:cubicBezTo>
                    <a:pt x="1762" y="446"/>
                    <a:pt x="1147" y="109"/>
                    <a:pt x="932" y="47"/>
                  </a:cubicBezTo>
                  <a:cubicBezTo>
                    <a:pt x="833" y="20"/>
                    <a:pt x="703" y="1"/>
                    <a:pt x="57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0" name="Google Shape;11651;p122">
              <a:extLst>
                <a:ext uri="{FF2B5EF4-FFF2-40B4-BE49-F238E27FC236}">
                  <a16:creationId xmlns:a16="http://schemas.microsoft.com/office/drawing/2014/main" id="{81521831-E85C-5385-AC21-6C04856034D5}"/>
                </a:ext>
              </a:extLst>
            </p:cNvPr>
            <p:cNvSpPr/>
            <p:nvPr/>
          </p:nvSpPr>
          <p:spPr>
            <a:xfrm>
              <a:off x="8999821" y="2701655"/>
              <a:ext cx="79218" cy="41270"/>
            </a:xfrm>
            <a:custGeom>
              <a:avLst/>
              <a:gdLst/>
              <a:ahLst/>
              <a:cxnLst/>
              <a:rect l="l" t="t" r="r" b="b"/>
              <a:pathLst>
                <a:path w="2075" h="1081" extrusionOk="0">
                  <a:moveTo>
                    <a:pt x="1009" y="0"/>
                  </a:moveTo>
                  <a:cubicBezTo>
                    <a:pt x="893" y="0"/>
                    <a:pt x="777" y="17"/>
                    <a:pt x="662" y="56"/>
                  </a:cubicBezTo>
                  <a:cubicBezTo>
                    <a:pt x="0" y="268"/>
                    <a:pt x="1156" y="1081"/>
                    <a:pt x="1753" y="1081"/>
                  </a:cubicBezTo>
                  <a:cubicBezTo>
                    <a:pt x="1931" y="1081"/>
                    <a:pt x="2060" y="1007"/>
                    <a:pt x="2074" y="823"/>
                  </a:cubicBezTo>
                  <a:cubicBezTo>
                    <a:pt x="2043" y="486"/>
                    <a:pt x="1829" y="178"/>
                    <a:pt x="1491" y="86"/>
                  </a:cubicBezTo>
                  <a:cubicBezTo>
                    <a:pt x="1330" y="33"/>
                    <a:pt x="1170" y="0"/>
                    <a:pt x="100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1" name="Google Shape;11652;p122">
              <a:extLst>
                <a:ext uri="{FF2B5EF4-FFF2-40B4-BE49-F238E27FC236}">
                  <a16:creationId xmlns:a16="http://schemas.microsoft.com/office/drawing/2014/main" id="{1D0F0E65-4908-7DAF-18B0-366212C59468}"/>
                </a:ext>
              </a:extLst>
            </p:cNvPr>
            <p:cNvSpPr/>
            <p:nvPr/>
          </p:nvSpPr>
          <p:spPr>
            <a:xfrm>
              <a:off x="9127830" y="2748575"/>
              <a:ext cx="53181" cy="52227"/>
            </a:xfrm>
            <a:custGeom>
              <a:avLst/>
              <a:gdLst/>
              <a:ahLst/>
              <a:cxnLst/>
              <a:rect l="l" t="t" r="r" b="b"/>
              <a:pathLst>
                <a:path w="1393" h="1368" extrusionOk="0">
                  <a:moveTo>
                    <a:pt x="802" y="0"/>
                  </a:moveTo>
                  <a:cubicBezTo>
                    <a:pt x="753" y="0"/>
                    <a:pt x="704" y="8"/>
                    <a:pt x="656" y="24"/>
                  </a:cubicBezTo>
                  <a:cubicBezTo>
                    <a:pt x="0" y="167"/>
                    <a:pt x="535" y="1367"/>
                    <a:pt x="983" y="1367"/>
                  </a:cubicBezTo>
                  <a:cubicBezTo>
                    <a:pt x="1018" y="1367"/>
                    <a:pt x="1052" y="1360"/>
                    <a:pt x="1086" y="1345"/>
                  </a:cubicBezTo>
                  <a:cubicBezTo>
                    <a:pt x="1331" y="1252"/>
                    <a:pt x="1393" y="700"/>
                    <a:pt x="1331" y="423"/>
                  </a:cubicBezTo>
                  <a:cubicBezTo>
                    <a:pt x="1255" y="170"/>
                    <a:pt x="1033" y="0"/>
                    <a:pt x="80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2" name="Google Shape;11653;p122">
              <a:extLst>
                <a:ext uri="{FF2B5EF4-FFF2-40B4-BE49-F238E27FC236}">
                  <a16:creationId xmlns:a16="http://schemas.microsoft.com/office/drawing/2014/main" id="{6E625649-4156-F000-DEC0-095BF196F0F7}"/>
                </a:ext>
              </a:extLst>
            </p:cNvPr>
            <p:cNvSpPr/>
            <p:nvPr/>
          </p:nvSpPr>
          <p:spPr>
            <a:xfrm>
              <a:off x="8953245" y="2659316"/>
              <a:ext cx="68490" cy="41117"/>
            </a:xfrm>
            <a:custGeom>
              <a:avLst/>
              <a:gdLst/>
              <a:ahLst/>
              <a:cxnLst/>
              <a:rect l="l" t="t" r="r" b="b"/>
              <a:pathLst>
                <a:path w="1794" h="1077" extrusionOk="0">
                  <a:moveTo>
                    <a:pt x="302" y="0"/>
                  </a:moveTo>
                  <a:cubicBezTo>
                    <a:pt x="124" y="0"/>
                    <a:pt x="1" y="70"/>
                    <a:pt x="9" y="243"/>
                  </a:cubicBezTo>
                  <a:cubicBezTo>
                    <a:pt x="9" y="489"/>
                    <a:pt x="316" y="735"/>
                    <a:pt x="469" y="888"/>
                  </a:cubicBezTo>
                  <a:cubicBezTo>
                    <a:pt x="613" y="1014"/>
                    <a:pt x="798" y="1076"/>
                    <a:pt x="982" y="1076"/>
                  </a:cubicBezTo>
                  <a:cubicBezTo>
                    <a:pt x="1113" y="1076"/>
                    <a:pt x="1245" y="1044"/>
                    <a:pt x="1360" y="980"/>
                  </a:cubicBezTo>
                  <a:cubicBezTo>
                    <a:pt x="1794" y="592"/>
                    <a:pt x="818" y="0"/>
                    <a:pt x="30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3" name="Google Shape;11654;p122">
              <a:extLst>
                <a:ext uri="{FF2B5EF4-FFF2-40B4-BE49-F238E27FC236}">
                  <a16:creationId xmlns:a16="http://schemas.microsoft.com/office/drawing/2014/main" id="{F65A990D-7899-BEB3-DA5C-333B37A3710D}"/>
                </a:ext>
              </a:extLst>
            </p:cNvPr>
            <p:cNvSpPr/>
            <p:nvPr/>
          </p:nvSpPr>
          <p:spPr>
            <a:xfrm>
              <a:off x="8828137" y="2705664"/>
              <a:ext cx="72690" cy="36269"/>
            </a:xfrm>
            <a:custGeom>
              <a:avLst/>
              <a:gdLst/>
              <a:ahLst/>
              <a:cxnLst/>
              <a:rect l="l" t="t" r="r" b="b"/>
              <a:pathLst>
                <a:path w="1904" h="950" extrusionOk="0">
                  <a:moveTo>
                    <a:pt x="891" y="0"/>
                  </a:moveTo>
                  <a:cubicBezTo>
                    <a:pt x="747" y="0"/>
                    <a:pt x="596" y="29"/>
                    <a:pt x="461" y="73"/>
                  </a:cubicBezTo>
                  <a:cubicBezTo>
                    <a:pt x="0" y="288"/>
                    <a:pt x="92" y="749"/>
                    <a:pt x="522" y="872"/>
                  </a:cubicBezTo>
                  <a:cubicBezTo>
                    <a:pt x="583" y="872"/>
                    <a:pt x="645" y="903"/>
                    <a:pt x="706" y="903"/>
                  </a:cubicBezTo>
                  <a:cubicBezTo>
                    <a:pt x="802" y="934"/>
                    <a:pt x="897" y="950"/>
                    <a:pt x="990" y="950"/>
                  </a:cubicBezTo>
                  <a:cubicBezTo>
                    <a:pt x="1257" y="950"/>
                    <a:pt x="1507" y="823"/>
                    <a:pt x="1689" y="595"/>
                  </a:cubicBezTo>
                  <a:cubicBezTo>
                    <a:pt x="1904" y="166"/>
                    <a:pt x="1351" y="43"/>
                    <a:pt x="1044" y="12"/>
                  </a:cubicBezTo>
                  <a:cubicBezTo>
                    <a:pt x="995" y="4"/>
                    <a:pt x="943" y="0"/>
                    <a:pt x="89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4" name="Google Shape;11655;p122">
              <a:extLst>
                <a:ext uri="{FF2B5EF4-FFF2-40B4-BE49-F238E27FC236}">
                  <a16:creationId xmlns:a16="http://schemas.microsoft.com/office/drawing/2014/main" id="{57D0BF03-DD0A-A160-FF77-A94C4257F7D6}"/>
                </a:ext>
              </a:extLst>
            </p:cNvPr>
            <p:cNvSpPr/>
            <p:nvPr/>
          </p:nvSpPr>
          <p:spPr>
            <a:xfrm>
              <a:off x="8979702" y="2739642"/>
              <a:ext cx="45546" cy="45202"/>
            </a:xfrm>
            <a:custGeom>
              <a:avLst/>
              <a:gdLst/>
              <a:ahLst/>
              <a:cxnLst/>
              <a:rect l="l" t="t" r="r" b="b"/>
              <a:pathLst>
                <a:path w="1193" h="1184" extrusionOk="0">
                  <a:moveTo>
                    <a:pt x="792" y="1"/>
                  </a:moveTo>
                  <a:cubicBezTo>
                    <a:pt x="623" y="1"/>
                    <a:pt x="437" y="75"/>
                    <a:pt x="329" y="197"/>
                  </a:cubicBezTo>
                  <a:cubicBezTo>
                    <a:pt x="48" y="478"/>
                    <a:pt x="1" y="1183"/>
                    <a:pt x="381" y="1183"/>
                  </a:cubicBezTo>
                  <a:cubicBezTo>
                    <a:pt x="458" y="1183"/>
                    <a:pt x="553" y="1154"/>
                    <a:pt x="667" y="1087"/>
                  </a:cubicBezTo>
                  <a:cubicBezTo>
                    <a:pt x="912" y="934"/>
                    <a:pt x="1097" y="688"/>
                    <a:pt x="1158" y="412"/>
                  </a:cubicBezTo>
                  <a:cubicBezTo>
                    <a:pt x="1192" y="120"/>
                    <a:pt x="1006" y="1"/>
                    <a:pt x="79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5" name="Google Shape;11656;p122">
              <a:extLst>
                <a:ext uri="{FF2B5EF4-FFF2-40B4-BE49-F238E27FC236}">
                  <a16:creationId xmlns:a16="http://schemas.microsoft.com/office/drawing/2014/main" id="{F8E6BD0B-AC7A-15CA-A6BC-D9DC925C1B70}"/>
                </a:ext>
              </a:extLst>
            </p:cNvPr>
            <p:cNvSpPr/>
            <p:nvPr/>
          </p:nvSpPr>
          <p:spPr>
            <a:xfrm>
              <a:off x="9010167" y="2941639"/>
              <a:ext cx="60664" cy="38559"/>
            </a:xfrm>
            <a:custGeom>
              <a:avLst/>
              <a:gdLst/>
              <a:ahLst/>
              <a:cxnLst/>
              <a:rect l="l" t="t" r="r" b="b"/>
              <a:pathLst>
                <a:path w="1589" h="1010" extrusionOk="0">
                  <a:moveTo>
                    <a:pt x="736" y="0"/>
                  </a:moveTo>
                  <a:cubicBezTo>
                    <a:pt x="429" y="0"/>
                    <a:pt x="0" y="239"/>
                    <a:pt x="145" y="586"/>
                  </a:cubicBezTo>
                  <a:cubicBezTo>
                    <a:pt x="299" y="832"/>
                    <a:pt x="544" y="986"/>
                    <a:pt x="851" y="986"/>
                  </a:cubicBezTo>
                  <a:cubicBezTo>
                    <a:pt x="899" y="1001"/>
                    <a:pt x="951" y="1009"/>
                    <a:pt x="1003" y="1009"/>
                  </a:cubicBezTo>
                  <a:cubicBezTo>
                    <a:pt x="1154" y="1009"/>
                    <a:pt x="1313" y="946"/>
                    <a:pt x="1404" y="832"/>
                  </a:cubicBezTo>
                  <a:cubicBezTo>
                    <a:pt x="1588" y="525"/>
                    <a:pt x="1066" y="64"/>
                    <a:pt x="790" y="3"/>
                  </a:cubicBezTo>
                  <a:cubicBezTo>
                    <a:pt x="773" y="1"/>
                    <a:pt x="755" y="0"/>
                    <a:pt x="73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6" name="Google Shape;11657;p122">
              <a:extLst>
                <a:ext uri="{FF2B5EF4-FFF2-40B4-BE49-F238E27FC236}">
                  <a16:creationId xmlns:a16="http://schemas.microsoft.com/office/drawing/2014/main" id="{13DC13E2-1E60-4B49-B08C-F43C4C783038}"/>
                </a:ext>
              </a:extLst>
            </p:cNvPr>
            <p:cNvSpPr/>
            <p:nvPr/>
          </p:nvSpPr>
          <p:spPr>
            <a:xfrm>
              <a:off x="8840125" y="2785417"/>
              <a:ext cx="60702" cy="34894"/>
            </a:xfrm>
            <a:custGeom>
              <a:avLst/>
              <a:gdLst/>
              <a:ahLst/>
              <a:cxnLst/>
              <a:rect l="l" t="t" r="r" b="b"/>
              <a:pathLst>
                <a:path w="1590" h="914" extrusionOk="0">
                  <a:moveTo>
                    <a:pt x="971" y="1"/>
                  </a:moveTo>
                  <a:cubicBezTo>
                    <a:pt x="609" y="1"/>
                    <a:pt x="51" y="210"/>
                    <a:pt x="24" y="564"/>
                  </a:cubicBezTo>
                  <a:cubicBezTo>
                    <a:pt x="0" y="850"/>
                    <a:pt x="217" y="914"/>
                    <a:pt x="444" y="914"/>
                  </a:cubicBezTo>
                  <a:cubicBezTo>
                    <a:pt x="510" y="914"/>
                    <a:pt x="576" y="908"/>
                    <a:pt x="638" y="902"/>
                  </a:cubicBezTo>
                  <a:cubicBezTo>
                    <a:pt x="945" y="871"/>
                    <a:pt x="1221" y="717"/>
                    <a:pt x="1406" y="502"/>
                  </a:cubicBezTo>
                  <a:lnTo>
                    <a:pt x="1436" y="472"/>
                  </a:lnTo>
                  <a:cubicBezTo>
                    <a:pt x="1590" y="195"/>
                    <a:pt x="1344" y="42"/>
                    <a:pt x="1099" y="11"/>
                  </a:cubicBezTo>
                  <a:cubicBezTo>
                    <a:pt x="1060" y="4"/>
                    <a:pt x="1017" y="1"/>
                    <a:pt x="971"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7" name="Google Shape;11658;p122">
              <a:extLst>
                <a:ext uri="{FF2B5EF4-FFF2-40B4-BE49-F238E27FC236}">
                  <a16:creationId xmlns:a16="http://schemas.microsoft.com/office/drawing/2014/main" id="{1F3022ED-C342-B251-BC97-033C65F9A1F3}"/>
                </a:ext>
              </a:extLst>
            </p:cNvPr>
            <p:cNvSpPr/>
            <p:nvPr/>
          </p:nvSpPr>
          <p:spPr>
            <a:xfrm>
              <a:off x="9076634" y="2976151"/>
              <a:ext cx="64520" cy="30084"/>
            </a:xfrm>
            <a:custGeom>
              <a:avLst/>
              <a:gdLst/>
              <a:ahLst/>
              <a:cxnLst/>
              <a:rect l="l" t="t" r="r" b="b"/>
              <a:pathLst>
                <a:path w="1690" h="788" extrusionOk="0">
                  <a:moveTo>
                    <a:pt x="783" y="1"/>
                  </a:moveTo>
                  <a:cubicBezTo>
                    <a:pt x="435" y="1"/>
                    <a:pt x="1" y="88"/>
                    <a:pt x="1" y="358"/>
                  </a:cubicBezTo>
                  <a:cubicBezTo>
                    <a:pt x="1" y="604"/>
                    <a:pt x="339" y="726"/>
                    <a:pt x="646" y="757"/>
                  </a:cubicBezTo>
                  <a:cubicBezTo>
                    <a:pt x="738" y="788"/>
                    <a:pt x="861" y="788"/>
                    <a:pt x="983" y="788"/>
                  </a:cubicBezTo>
                  <a:cubicBezTo>
                    <a:pt x="1505" y="757"/>
                    <a:pt x="1690" y="266"/>
                    <a:pt x="1168" y="51"/>
                  </a:cubicBezTo>
                  <a:cubicBezTo>
                    <a:pt x="1098" y="21"/>
                    <a:pt x="950" y="1"/>
                    <a:pt x="7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8" name="Google Shape;11659;p122">
              <a:extLst>
                <a:ext uri="{FF2B5EF4-FFF2-40B4-BE49-F238E27FC236}">
                  <a16:creationId xmlns:a16="http://schemas.microsoft.com/office/drawing/2014/main" id="{12FEF7CD-5142-72B0-AAF5-4D16ECB0E4B1}"/>
                </a:ext>
              </a:extLst>
            </p:cNvPr>
            <p:cNvSpPr/>
            <p:nvPr/>
          </p:nvSpPr>
          <p:spPr>
            <a:xfrm>
              <a:off x="8897276" y="2705549"/>
              <a:ext cx="40888" cy="51616"/>
            </a:xfrm>
            <a:custGeom>
              <a:avLst/>
              <a:gdLst/>
              <a:ahLst/>
              <a:cxnLst/>
              <a:rect l="l" t="t" r="r" b="b"/>
              <a:pathLst>
                <a:path w="1071" h="1352" extrusionOk="0">
                  <a:moveTo>
                    <a:pt x="475" y="1"/>
                  </a:moveTo>
                  <a:cubicBezTo>
                    <a:pt x="324" y="1"/>
                    <a:pt x="191" y="116"/>
                    <a:pt x="124" y="353"/>
                  </a:cubicBezTo>
                  <a:cubicBezTo>
                    <a:pt x="1" y="660"/>
                    <a:pt x="93" y="1028"/>
                    <a:pt x="339" y="1243"/>
                  </a:cubicBezTo>
                  <a:lnTo>
                    <a:pt x="369" y="1274"/>
                  </a:lnTo>
                  <a:cubicBezTo>
                    <a:pt x="446" y="1328"/>
                    <a:pt x="515" y="1352"/>
                    <a:pt x="578" y="1352"/>
                  </a:cubicBezTo>
                  <a:cubicBezTo>
                    <a:pt x="944" y="1352"/>
                    <a:pt x="1070" y="545"/>
                    <a:pt x="861" y="230"/>
                  </a:cubicBezTo>
                  <a:cubicBezTo>
                    <a:pt x="736" y="78"/>
                    <a:pt x="599" y="1"/>
                    <a:pt x="475"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49" name="Google Shape;11660;p122">
              <a:extLst>
                <a:ext uri="{FF2B5EF4-FFF2-40B4-BE49-F238E27FC236}">
                  <a16:creationId xmlns:a16="http://schemas.microsoft.com/office/drawing/2014/main" id="{8E2629A1-435C-304E-0977-BBD2E3E6B805}"/>
                </a:ext>
              </a:extLst>
            </p:cNvPr>
            <p:cNvSpPr/>
            <p:nvPr/>
          </p:nvSpPr>
          <p:spPr>
            <a:xfrm>
              <a:off x="9022728" y="2880326"/>
              <a:ext cx="56312" cy="43866"/>
            </a:xfrm>
            <a:custGeom>
              <a:avLst/>
              <a:gdLst/>
              <a:ahLst/>
              <a:cxnLst/>
              <a:rect l="l" t="t" r="r" b="b"/>
              <a:pathLst>
                <a:path w="1475" h="1149" extrusionOk="0">
                  <a:moveTo>
                    <a:pt x="1092" y="0"/>
                  </a:moveTo>
                  <a:cubicBezTo>
                    <a:pt x="799" y="0"/>
                    <a:pt x="409" y="199"/>
                    <a:pt x="277" y="350"/>
                  </a:cubicBezTo>
                  <a:cubicBezTo>
                    <a:pt x="154" y="504"/>
                    <a:pt x="0" y="841"/>
                    <a:pt x="154" y="1026"/>
                  </a:cubicBezTo>
                  <a:cubicBezTo>
                    <a:pt x="185" y="1118"/>
                    <a:pt x="307" y="1148"/>
                    <a:pt x="492" y="1148"/>
                  </a:cubicBezTo>
                  <a:cubicBezTo>
                    <a:pt x="860" y="1118"/>
                    <a:pt x="1474" y="718"/>
                    <a:pt x="1443" y="289"/>
                  </a:cubicBezTo>
                  <a:cubicBezTo>
                    <a:pt x="1420" y="77"/>
                    <a:pt x="1275" y="0"/>
                    <a:pt x="109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0" name="Google Shape;11661;p122">
              <a:extLst>
                <a:ext uri="{FF2B5EF4-FFF2-40B4-BE49-F238E27FC236}">
                  <a16:creationId xmlns:a16="http://schemas.microsoft.com/office/drawing/2014/main" id="{3ACBC70E-7644-F36D-4AE2-190BF0ACF5A7}"/>
                </a:ext>
              </a:extLst>
            </p:cNvPr>
            <p:cNvSpPr/>
            <p:nvPr/>
          </p:nvSpPr>
          <p:spPr>
            <a:xfrm>
              <a:off x="9074305" y="2895215"/>
              <a:ext cx="64520" cy="36001"/>
            </a:xfrm>
            <a:custGeom>
              <a:avLst/>
              <a:gdLst/>
              <a:ahLst/>
              <a:cxnLst/>
              <a:rect l="l" t="t" r="r" b="b"/>
              <a:pathLst>
                <a:path w="1690" h="943" extrusionOk="0">
                  <a:moveTo>
                    <a:pt x="1185" y="1"/>
                  </a:moveTo>
                  <a:cubicBezTo>
                    <a:pt x="846" y="1"/>
                    <a:pt x="415" y="184"/>
                    <a:pt x="246" y="390"/>
                  </a:cubicBezTo>
                  <a:cubicBezTo>
                    <a:pt x="0" y="728"/>
                    <a:pt x="307" y="912"/>
                    <a:pt x="645" y="943"/>
                  </a:cubicBezTo>
                  <a:cubicBezTo>
                    <a:pt x="891" y="912"/>
                    <a:pt x="1167" y="850"/>
                    <a:pt x="1413" y="728"/>
                  </a:cubicBezTo>
                  <a:cubicBezTo>
                    <a:pt x="1505" y="636"/>
                    <a:pt x="1689" y="451"/>
                    <a:pt x="1628" y="267"/>
                  </a:cubicBezTo>
                  <a:cubicBezTo>
                    <a:pt x="1580" y="75"/>
                    <a:pt x="1401" y="1"/>
                    <a:pt x="1185"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1" name="Google Shape;11662;p122">
              <a:extLst>
                <a:ext uri="{FF2B5EF4-FFF2-40B4-BE49-F238E27FC236}">
                  <a16:creationId xmlns:a16="http://schemas.microsoft.com/office/drawing/2014/main" id="{85F7DE48-5938-3EF8-8644-E786A8845B04}"/>
                </a:ext>
              </a:extLst>
            </p:cNvPr>
            <p:cNvSpPr/>
            <p:nvPr/>
          </p:nvSpPr>
          <p:spPr>
            <a:xfrm>
              <a:off x="8798817" y="2671724"/>
              <a:ext cx="73110" cy="33253"/>
            </a:xfrm>
            <a:custGeom>
              <a:avLst/>
              <a:gdLst/>
              <a:ahLst/>
              <a:cxnLst/>
              <a:rect l="l" t="t" r="r" b="b"/>
              <a:pathLst>
                <a:path w="1915" h="871" extrusionOk="0">
                  <a:moveTo>
                    <a:pt x="1360" y="0"/>
                  </a:moveTo>
                  <a:cubicBezTo>
                    <a:pt x="1151" y="0"/>
                    <a:pt x="927" y="51"/>
                    <a:pt x="799" y="103"/>
                  </a:cubicBezTo>
                  <a:cubicBezTo>
                    <a:pt x="584" y="164"/>
                    <a:pt x="0" y="533"/>
                    <a:pt x="369" y="778"/>
                  </a:cubicBezTo>
                  <a:cubicBezTo>
                    <a:pt x="553" y="840"/>
                    <a:pt x="753" y="870"/>
                    <a:pt x="952" y="870"/>
                  </a:cubicBezTo>
                  <a:cubicBezTo>
                    <a:pt x="1152" y="870"/>
                    <a:pt x="1351" y="840"/>
                    <a:pt x="1536" y="778"/>
                  </a:cubicBezTo>
                  <a:cubicBezTo>
                    <a:pt x="1689" y="717"/>
                    <a:pt x="1812" y="594"/>
                    <a:pt x="1843" y="440"/>
                  </a:cubicBezTo>
                  <a:cubicBezTo>
                    <a:pt x="1914" y="100"/>
                    <a:pt x="1652" y="0"/>
                    <a:pt x="136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2" name="Google Shape;11663;p122">
              <a:extLst>
                <a:ext uri="{FF2B5EF4-FFF2-40B4-BE49-F238E27FC236}">
                  <a16:creationId xmlns:a16="http://schemas.microsoft.com/office/drawing/2014/main" id="{99E08CBF-7161-243F-9645-901B1BD46C5B}"/>
                </a:ext>
              </a:extLst>
            </p:cNvPr>
            <p:cNvSpPr/>
            <p:nvPr/>
          </p:nvSpPr>
          <p:spPr>
            <a:xfrm>
              <a:off x="8958246" y="2907737"/>
              <a:ext cx="63336" cy="30657"/>
            </a:xfrm>
            <a:custGeom>
              <a:avLst/>
              <a:gdLst/>
              <a:ahLst/>
              <a:cxnLst/>
              <a:rect l="l" t="t" r="r" b="b"/>
              <a:pathLst>
                <a:path w="1659" h="803" extrusionOk="0">
                  <a:moveTo>
                    <a:pt x="1014" y="0"/>
                  </a:moveTo>
                  <a:cubicBezTo>
                    <a:pt x="860" y="0"/>
                    <a:pt x="676" y="31"/>
                    <a:pt x="522" y="62"/>
                  </a:cubicBezTo>
                  <a:cubicBezTo>
                    <a:pt x="277" y="154"/>
                    <a:pt x="0" y="369"/>
                    <a:pt x="215" y="615"/>
                  </a:cubicBezTo>
                  <a:cubicBezTo>
                    <a:pt x="328" y="759"/>
                    <a:pt x="499" y="803"/>
                    <a:pt x="672" y="803"/>
                  </a:cubicBezTo>
                  <a:cubicBezTo>
                    <a:pt x="830" y="803"/>
                    <a:pt x="989" y="767"/>
                    <a:pt x="1106" y="737"/>
                  </a:cubicBezTo>
                  <a:cubicBezTo>
                    <a:pt x="1259" y="707"/>
                    <a:pt x="1444" y="707"/>
                    <a:pt x="1505" y="553"/>
                  </a:cubicBezTo>
                  <a:cubicBezTo>
                    <a:pt x="1659" y="246"/>
                    <a:pt x="1290" y="0"/>
                    <a:pt x="101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3" name="Google Shape;11664;p122">
              <a:extLst>
                <a:ext uri="{FF2B5EF4-FFF2-40B4-BE49-F238E27FC236}">
                  <a16:creationId xmlns:a16="http://schemas.microsoft.com/office/drawing/2014/main" id="{5FE9ED72-9CB9-40E6-AA8D-54BA2C0DA582}"/>
                </a:ext>
              </a:extLst>
            </p:cNvPr>
            <p:cNvSpPr/>
            <p:nvPr/>
          </p:nvSpPr>
          <p:spPr>
            <a:xfrm>
              <a:off x="9093051" y="2929040"/>
              <a:ext cx="62764" cy="41804"/>
            </a:xfrm>
            <a:custGeom>
              <a:avLst/>
              <a:gdLst/>
              <a:ahLst/>
              <a:cxnLst/>
              <a:rect l="l" t="t" r="r" b="b"/>
              <a:pathLst>
                <a:path w="1644" h="1095" extrusionOk="0">
                  <a:moveTo>
                    <a:pt x="1246" y="0"/>
                  </a:moveTo>
                  <a:cubicBezTo>
                    <a:pt x="1084" y="0"/>
                    <a:pt x="897" y="54"/>
                    <a:pt x="768" y="118"/>
                  </a:cubicBezTo>
                  <a:cubicBezTo>
                    <a:pt x="523" y="210"/>
                    <a:pt x="1" y="640"/>
                    <a:pt x="185" y="916"/>
                  </a:cubicBezTo>
                  <a:cubicBezTo>
                    <a:pt x="216" y="978"/>
                    <a:pt x="277" y="1008"/>
                    <a:pt x="338" y="1039"/>
                  </a:cubicBezTo>
                  <a:cubicBezTo>
                    <a:pt x="414" y="1077"/>
                    <a:pt x="496" y="1094"/>
                    <a:pt x="580" y="1094"/>
                  </a:cubicBezTo>
                  <a:cubicBezTo>
                    <a:pt x="971" y="1094"/>
                    <a:pt x="1410" y="728"/>
                    <a:pt x="1536" y="425"/>
                  </a:cubicBezTo>
                  <a:cubicBezTo>
                    <a:pt x="1643" y="104"/>
                    <a:pt x="1470" y="0"/>
                    <a:pt x="124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4" name="Google Shape;11665;p122">
              <a:extLst>
                <a:ext uri="{FF2B5EF4-FFF2-40B4-BE49-F238E27FC236}">
                  <a16:creationId xmlns:a16="http://schemas.microsoft.com/office/drawing/2014/main" id="{08EE0DE8-5B81-06B8-D634-8D8564BC6A9D}"/>
                </a:ext>
              </a:extLst>
            </p:cNvPr>
            <p:cNvSpPr/>
            <p:nvPr/>
          </p:nvSpPr>
          <p:spPr>
            <a:xfrm>
              <a:off x="8968401" y="2844973"/>
              <a:ext cx="77004" cy="40010"/>
            </a:xfrm>
            <a:custGeom>
              <a:avLst/>
              <a:gdLst/>
              <a:ahLst/>
              <a:cxnLst/>
              <a:rect l="l" t="t" r="r" b="b"/>
              <a:pathLst>
                <a:path w="2017" h="1048" extrusionOk="0">
                  <a:moveTo>
                    <a:pt x="878" y="0"/>
                  </a:moveTo>
                  <a:cubicBezTo>
                    <a:pt x="684" y="0"/>
                    <a:pt x="495" y="74"/>
                    <a:pt x="349" y="201"/>
                  </a:cubicBezTo>
                  <a:cubicBezTo>
                    <a:pt x="1" y="611"/>
                    <a:pt x="976" y="1047"/>
                    <a:pt x="1547" y="1047"/>
                  </a:cubicBezTo>
                  <a:cubicBezTo>
                    <a:pt x="1833" y="1047"/>
                    <a:pt x="2017" y="938"/>
                    <a:pt x="1884" y="662"/>
                  </a:cubicBezTo>
                  <a:cubicBezTo>
                    <a:pt x="1761" y="416"/>
                    <a:pt x="1515" y="201"/>
                    <a:pt x="1270" y="109"/>
                  </a:cubicBezTo>
                  <a:cubicBezTo>
                    <a:pt x="1145" y="34"/>
                    <a:pt x="1010" y="0"/>
                    <a:pt x="87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5" name="Google Shape;11666;p122">
              <a:extLst>
                <a:ext uri="{FF2B5EF4-FFF2-40B4-BE49-F238E27FC236}">
                  <a16:creationId xmlns:a16="http://schemas.microsoft.com/office/drawing/2014/main" id="{31FF38C3-62C6-B253-FB18-9F158F16F046}"/>
                </a:ext>
              </a:extLst>
            </p:cNvPr>
            <p:cNvSpPr/>
            <p:nvPr/>
          </p:nvSpPr>
          <p:spPr>
            <a:xfrm>
              <a:off x="8935988" y="2743498"/>
              <a:ext cx="50471" cy="53181"/>
            </a:xfrm>
            <a:custGeom>
              <a:avLst/>
              <a:gdLst/>
              <a:ahLst/>
              <a:cxnLst/>
              <a:rect l="l" t="t" r="r" b="b"/>
              <a:pathLst>
                <a:path w="1322" h="1393" extrusionOk="0">
                  <a:moveTo>
                    <a:pt x="556" y="1"/>
                  </a:moveTo>
                  <a:cubicBezTo>
                    <a:pt x="273" y="1"/>
                    <a:pt x="31" y="207"/>
                    <a:pt x="31" y="495"/>
                  </a:cubicBezTo>
                  <a:cubicBezTo>
                    <a:pt x="0" y="802"/>
                    <a:pt x="154" y="1324"/>
                    <a:pt x="430" y="1385"/>
                  </a:cubicBezTo>
                  <a:cubicBezTo>
                    <a:pt x="449" y="1390"/>
                    <a:pt x="467" y="1393"/>
                    <a:pt x="486" y="1393"/>
                  </a:cubicBezTo>
                  <a:cubicBezTo>
                    <a:pt x="926" y="1393"/>
                    <a:pt x="1321" y="63"/>
                    <a:pt x="614" y="4"/>
                  </a:cubicBezTo>
                  <a:cubicBezTo>
                    <a:pt x="595" y="2"/>
                    <a:pt x="575" y="1"/>
                    <a:pt x="5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6" name="Google Shape;11667;p122">
              <a:extLst>
                <a:ext uri="{FF2B5EF4-FFF2-40B4-BE49-F238E27FC236}">
                  <a16:creationId xmlns:a16="http://schemas.microsoft.com/office/drawing/2014/main" id="{C93352C6-E439-D011-3699-355CECC89F0C}"/>
                </a:ext>
              </a:extLst>
            </p:cNvPr>
            <p:cNvSpPr/>
            <p:nvPr/>
          </p:nvSpPr>
          <p:spPr>
            <a:xfrm>
              <a:off x="9161694" y="2933889"/>
              <a:ext cx="68567" cy="45126"/>
            </a:xfrm>
            <a:custGeom>
              <a:avLst/>
              <a:gdLst/>
              <a:ahLst/>
              <a:cxnLst/>
              <a:rect l="l" t="t" r="r" b="b"/>
              <a:pathLst>
                <a:path w="1796" h="1182" extrusionOk="0">
                  <a:moveTo>
                    <a:pt x="1506" y="0"/>
                  </a:moveTo>
                  <a:cubicBezTo>
                    <a:pt x="1004" y="0"/>
                    <a:pt x="0" y="790"/>
                    <a:pt x="506" y="1127"/>
                  </a:cubicBezTo>
                  <a:cubicBezTo>
                    <a:pt x="597" y="1164"/>
                    <a:pt x="692" y="1181"/>
                    <a:pt x="785" y="1181"/>
                  </a:cubicBezTo>
                  <a:cubicBezTo>
                    <a:pt x="1003" y="1181"/>
                    <a:pt x="1215" y="1085"/>
                    <a:pt x="1365" y="912"/>
                  </a:cubicBezTo>
                  <a:cubicBezTo>
                    <a:pt x="1550" y="728"/>
                    <a:pt x="1795" y="452"/>
                    <a:pt x="1765" y="206"/>
                  </a:cubicBezTo>
                  <a:cubicBezTo>
                    <a:pt x="1745" y="60"/>
                    <a:pt x="1645" y="0"/>
                    <a:pt x="150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7" name="Google Shape;11668;p122">
              <a:extLst>
                <a:ext uri="{FF2B5EF4-FFF2-40B4-BE49-F238E27FC236}">
                  <a16:creationId xmlns:a16="http://schemas.microsoft.com/office/drawing/2014/main" id="{97344FF9-26D9-E7B1-3052-58947D0AC538}"/>
                </a:ext>
              </a:extLst>
            </p:cNvPr>
            <p:cNvSpPr/>
            <p:nvPr/>
          </p:nvSpPr>
          <p:spPr>
            <a:xfrm>
              <a:off x="9022728" y="2821456"/>
              <a:ext cx="72728" cy="37605"/>
            </a:xfrm>
            <a:custGeom>
              <a:avLst/>
              <a:gdLst/>
              <a:ahLst/>
              <a:cxnLst/>
              <a:rect l="l" t="t" r="r" b="b"/>
              <a:pathLst>
                <a:path w="1905" h="985" extrusionOk="0">
                  <a:moveTo>
                    <a:pt x="1201" y="1"/>
                  </a:moveTo>
                  <a:cubicBezTo>
                    <a:pt x="1075" y="1"/>
                    <a:pt x="946" y="22"/>
                    <a:pt x="829" y="80"/>
                  </a:cubicBezTo>
                  <a:cubicBezTo>
                    <a:pt x="522" y="142"/>
                    <a:pt x="0" y="357"/>
                    <a:pt x="307" y="725"/>
                  </a:cubicBezTo>
                  <a:cubicBezTo>
                    <a:pt x="459" y="895"/>
                    <a:pt x="680" y="984"/>
                    <a:pt x="899" y="984"/>
                  </a:cubicBezTo>
                  <a:cubicBezTo>
                    <a:pt x="1036" y="984"/>
                    <a:pt x="1172" y="950"/>
                    <a:pt x="1290" y="879"/>
                  </a:cubicBezTo>
                  <a:lnTo>
                    <a:pt x="1474" y="817"/>
                  </a:lnTo>
                  <a:cubicBezTo>
                    <a:pt x="1873" y="633"/>
                    <a:pt x="1904" y="172"/>
                    <a:pt x="1413" y="19"/>
                  </a:cubicBezTo>
                  <a:cubicBezTo>
                    <a:pt x="1345" y="8"/>
                    <a:pt x="1274" y="1"/>
                    <a:pt x="12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8" name="Google Shape;11669;p122">
              <a:extLst>
                <a:ext uri="{FF2B5EF4-FFF2-40B4-BE49-F238E27FC236}">
                  <a16:creationId xmlns:a16="http://schemas.microsoft.com/office/drawing/2014/main" id="{AFDB1B5D-71A6-49CA-902A-3C29DCED27EB}"/>
                </a:ext>
              </a:extLst>
            </p:cNvPr>
            <p:cNvSpPr/>
            <p:nvPr/>
          </p:nvSpPr>
          <p:spPr>
            <a:xfrm>
              <a:off x="9040709" y="2925757"/>
              <a:ext cx="51845" cy="43599"/>
            </a:xfrm>
            <a:custGeom>
              <a:avLst/>
              <a:gdLst/>
              <a:ahLst/>
              <a:cxnLst/>
              <a:rect l="l" t="t" r="r" b="b"/>
              <a:pathLst>
                <a:path w="1358" h="1142" extrusionOk="0">
                  <a:moveTo>
                    <a:pt x="461" y="1"/>
                  </a:moveTo>
                  <a:cubicBezTo>
                    <a:pt x="1" y="1"/>
                    <a:pt x="159" y="760"/>
                    <a:pt x="481" y="1002"/>
                  </a:cubicBezTo>
                  <a:cubicBezTo>
                    <a:pt x="594" y="1092"/>
                    <a:pt x="747" y="1141"/>
                    <a:pt x="891" y="1141"/>
                  </a:cubicBezTo>
                  <a:cubicBezTo>
                    <a:pt x="1139" y="1141"/>
                    <a:pt x="1357" y="995"/>
                    <a:pt x="1280" y="665"/>
                  </a:cubicBezTo>
                  <a:cubicBezTo>
                    <a:pt x="1187" y="388"/>
                    <a:pt x="972" y="173"/>
                    <a:pt x="696" y="50"/>
                  </a:cubicBezTo>
                  <a:cubicBezTo>
                    <a:pt x="604" y="16"/>
                    <a:pt x="526" y="1"/>
                    <a:pt x="46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59" name="Google Shape;11670;p122">
              <a:extLst>
                <a:ext uri="{FF2B5EF4-FFF2-40B4-BE49-F238E27FC236}">
                  <a16:creationId xmlns:a16="http://schemas.microsoft.com/office/drawing/2014/main" id="{260AD0B9-BFD8-16BC-2326-D3F4DC1AB7FD}"/>
                </a:ext>
              </a:extLst>
            </p:cNvPr>
            <p:cNvSpPr/>
            <p:nvPr/>
          </p:nvSpPr>
          <p:spPr>
            <a:xfrm>
              <a:off x="8853449" y="2850929"/>
              <a:ext cx="57953" cy="40697"/>
            </a:xfrm>
            <a:custGeom>
              <a:avLst/>
              <a:gdLst/>
              <a:ahLst/>
              <a:cxnLst/>
              <a:rect l="l" t="t" r="r" b="b"/>
              <a:pathLst>
                <a:path w="1518" h="1066" extrusionOk="0">
                  <a:moveTo>
                    <a:pt x="911" y="1"/>
                  </a:moveTo>
                  <a:cubicBezTo>
                    <a:pt x="845" y="1"/>
                    <a:pt x="780" y="15"/>
                    <a:pt x="719" y="45"/>
                  </a:cubicBezTo>
                  <a:cubicBezTo>
                    <a:pt x="412" y="137"/>
                    <a:pt x="105" y="352"/>
                    <a:pt x="74" y="567"/>
                  </a:cubicBezTo>
                  <a:cubicBezTo>
                    <a:pt x="1" y="884"/>
                    <a:pt x="315" y="1066"/>
                    <a:pt x="601" y="1066"/>
                  </a:cubicBezTo>
                  <a:cubicBezTo>
                    <a:pt x="675" y="1066"/>
                    <a:pt x="748" y="1053"/>
                    <a:pt x="811" y="1028"/>
                  </a:cubicBezTo>
                  <a:cubicBezTo>
                    <a:pt x="1149" y="936"/>
                    <a:pt x="1517" y="414"/>
                    <a:pt x="1302" y="137"/>
                  </a:cubicBezTo>
                  <a:cubicBezTo>
                    <a:pt x="1179" y="56"/>
                    <a:pt x="1043" y="1"/>
                    <a:pt x="9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0" name="Google Shape;11671;p122">
              <a:extLst>
                <a:ext uri="{FF2B5EF4-FFF2-40B4-BE49-F238E27FC236}">
                  <a16:creationId xmlns:a16="http://schemas.microsoft.com/office/drawing/2014/main" id="{6C4B6FC4-01D4-4DB3-5F45-822D3111F73A}"/>
                </a:ext>
              </a:extLst>
            </p:cNvPr>
            <p:cNvSpPr/>
            <p:nvPr/>
          </p:nvSpPr>
          <p:spPr>
            <a:xfrm>
              <a:off x="8866811" y="2758654"/>
              <a:ext cx="65703" cy="31764"/>
            </a:xfrm>
            <a:custGeom>
              <a:avLst/>
              <a:gdLst/>
              <a:ahLst/>
              <a:cxnLst/>
              <a:rect l="l" t="t" r="r" b="b"/>
              <a:pathLst>
                <a:path w="1721" h="832" extrusionOk="0">
                  <a:moveTo>
                    <a:pt x="1045" y="0"/>
                  </a:moveTo>
                  <a:cubicBezTo>
                    <a:pt x="1015" y="0"/>
                    <a:pt x="984" y="2"/>
                    <a:pt x="952" y="6"/>
                  </a:cubicBezTo>
                  <a:cubicBezTo>
                    <a:pt x="829" y="6"/>
                    <a:pt x="707" y="37"/>
                    <a:pt x="584" y="67"/>
                  </a:cubicBezTo>
                  <a:cubicBezTo>
                    <a:pt x="307" y="159"/>
                    <a:pt x="0" y="313"/>
                    <a:pt x="31" y="559"/>
                  </a:cubicBezTo>
                  <a:cubicBezTo>
                    <a:pt x="63" y="764"/>
                    <a:pt x="330" y="831"/>
                    <a:pt x="612" y="831"/>
                  </a:cubicBezTo>
                  <a:cubicBezTo>
                    <a:pt x="877" y="831"/>
                    <a:pt x="1155" y="772"/>
                    <a:pt x="1259" y="712"/>
                  </a:cubicBezTo>
                  <a:cubicBezTo>
                    <a:pt x="1721" y="424"/>
                    <a:pt x="1505" y="0"/>
                    <a:pt x="104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1" name="Google Shape;11672;p122">
              <a:extLst>
                <a:ext uri="{FF2B5EF4-FFF2-40B4-BE49-F238E27FC236}">
                  <a16:creationId xmlns:a16="http://schemas.microsoft.com/office/drawing/2014/main" id="{C1B02A8F-BEFE-3170-70D5-A84B98AF6D11}"/>
                </a:ext>
              </a:extLst>
            </p:cNvPr>
            <p:cNvSpPr/>
            <p:nvPr/>
          </p:nvSpPr>
          <p:spPr>
            <a:xfrm>
              <a:off x="9139933" y="2952481"/>
              <a:ext cx="41957" cy="51425"/>
            </a:xfrm>
            <a:custGeom>
              <a:avLst/>
              <a:gdLst/>
              <a:ahLst/>
              <a:cxnLst/>
              <a:rect l="l" t="t" r="r" b="b"/>
              <a:pathLst>
                <a:path w="1099" h="1347" extrusionOk="0">
                  <a:moveTo>
                    <a:pt x="498" y="0"/>
                  </a:moveTo>
                  <a:cubicBezTo>
                    <a:pt x="419" y="0"/>
                    <a:pt x="334" y="36"/>
                    <a:pt x="247" y="118"/>
                  </a:cubicBezTo>
                  <a:lnTo>
                    <a:pt x="216" y="118"/>
                  </a:lnTo>
                  <a:cubicBezTo>
                    <a:pt x="32" y="394"/>
                    <a:pt x="1" y="763"/>
                    <a:pt x="154" y="1070"/>
                  </a:cubicBezTo>
                  <a:cubicBezTo>
                    <a:pt x="247" y="1254"/>
                    <a:pt x="385" y="1346"/>
                    <a:pt x="527" y="1346"/>
                  </a:cubicBezTo>
                  <a:cubicBezTo>
                    <a:pt x="669" y="1346"/>
                    <a:pt x="815" y="1254"/>
                    <a:pt x="922" y="1070"/>
                  </a:cubicBezTo>
                  <a:cubicBezTo>
                    <a:pt x="1099" y="742"/>
                    <a:pt x="861" y="0"/>
                    <a:pt x="4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2" name="Google Shape;11673;p122">
              <a:extLst>
                <a:ext uri="{FF2B5EF4-FFF2-40B4-BE49-F238E27FC236}">
                  <a16:creationId xmlns:a16="http://schemas.microsoft.com/office/drawing/2014/main" id="{E0C77DFB-A968-1B48-649A-12B6CFE206A6}"/>
                </a:ext>
              </a:extLst>
            </p:cNvPr>
            <p:cNvSpPr/>
            <p:nvPr/>
          </p:nvSpPr>
          <p:spPr>
            <a:xfrm>
              <a:off x="8913693" y="2873339"/>
              <a:ext cx="77615" cy="32451"/>
            </a:xfrm>
            <a:custGeom>
              <a:avLst/>
              <a:gdLst/>
              <a:ahLst/>
              <a:cxnLst/>
              <a:rect l="l" t="t" r="r" b="b"/>
              <a:pathLst>
                <a:path w="2033" h="850" extrusionOk="0">
                  <a:moveTo>
                    <a:pt x="1172" y="0"/>
                  </a:moveTo>
                  <a:cubicBezTo>
                    <a:pt x="887" y="0"/>
                    <a:pt x="606" y="75"/>
                    <a:pt x="369" y="226"/>
                  </a:cubicBezTo>
                  <a:cubicBezTo>
                    <a:pt x="1" y="533"/>
                    <a:pt x="676" y="779"/>
                    <a:pt x="891" y="809"/>
                  </a:cubicBezTo>
                  <a:cubicBezTo>
                    <a:pt x="980" y="834"/>
                    <a:pt x="1105" y="849"/>
                    <a:pt x="1237" y="849"/>
                  </a:cubicBezTo>
                  <a:cubicBezTo>
                    <a:pt x="1607" y="849"/>
                    <a:pt x="2032" y="726"/>
                    <a:pt x="1874" y="318"/>
                  </a:cubicBezTo>
                  <a:cubicBezTo>
                    <a:pt x="1812" y="165"/>
                    <a:pt x="1689" y="72"/>
                    <a:pt x="1536" y="42"/>
                  </a:cubicBezTo>
                  <a:cubicBezTo>
                    <a:pt x="1416" y="14"/>
                    <a:pt x="1294" y="0"/>
                    <a:pt x="117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3" name="Google Shape;11674;p122">
              <a:extLst>
                <a:ext uri="{FF2B5EF4-FFF2-40B4-BE49-F238E27FC236}">
                  <a16:creationId xmlns:a16="http://schemas.microsoft.com/office/drawing/2014/main" id="{2F95E541-1419-215E-9223-BDDF3A010AB2}"/>
                </a:ext>
              </a:extLst>
            </p:cNvPr>
            <p:cNvSpPr/>
            <p:nvPr/>
          </p:nvSpPr>
          <p:spPr>
            <a:xfrm>
              <a:off x="8871201" y="2799275"/>
              <a:ext cx="58946" cy="48867"/>
            </a:xfrm>
            <a:custGeom>
              <a:avLst/>
              <a:gdLst/>
              <a:ahLst/>
              <a:cxnLst/>
              <a:rect l="l" t="t" r="r" b="b"/>
              <a:pathLst>
                <a:path w="1544" h="1280" extrusionOk="0">
                  <a:moveTo>
                    <a:pt x="1161" y="1"/>
                  </a:moveTo>
                  <a:cubicBezTo>
                    <a:pt x="898" y="1"/>
                    <a:pt x="551" y="279"/>
                    <a:pt x="407" y="446"/>
                  </a:cubicBezTo>
                  <a:cubicBezTo>
                    <a:pt x="232" y="710"/>
                    <a:pt x="1" y="1280"/>
                    <a:pt x="484" y="1280"/>
                  </a:cubicBezTo>
                  <a:cubicBezTo>
                    <a:pt x="508" y="1280"/>
                    <a:pt x="533" y="1278"/>
                    <a:pt x="561" y="1275"/>
                  </a:cubicBezTo>
                  <a:cubicBezTo>
                    <a:pt x="929" y="1214"/>
                    <a:pt x="1544" y="692"/>
                    <a:pt x="1421" y="231"/>
                  </a:cubicBezTo>
                  <a:cubicBezTo>
                    <a:pt x="1421" y="170"/>
                    <a:pt x="1390" y="109"/>
                    <a:pt x="1359" y="78"/>
                  </a:cubicBezTo>
                  <a:cubicBezTo>
                    <a:pt x="1305" y="23"/>
                    <a:pt x="1236" y="1"/>
                    <a:pt x="116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4" name="Google Shape;11675;p122">
              <a:extLst>
                <a:ext uri="{FF2B5EF4-FFF2-40B4-BE49-F238E27FC236}">
                  <a16:creationId xmlns:a16="http://schemas.microsoft.com/office/drawing/2014/main" id="{BBA9C781-92F3-3271-FC71-F90F0650E15D}"/>
                </a:ext>
              </a:extLst>
            </p:cNvPr>
            <p:cNvSpPr/>
            <p:nvPr/>
          </p:nvSpPr>
          <p:spPr>
            <a:xfrm>
              <a:off x="8910180" y="2826190"/>
              <a:ext cx="54594" cy="52036"/>
            </a:xfrm>
            <a:custGeom>
              <a:avLst/>
              <a:gdLst/>
              <a:ahLst/>
              <a:cxnLst/>
              <a:rect l="l" t="t" r="r" b="b"/>
              <a:pathLst>
                <a:path w="1430" h="1363" extrusionOk="0">
                  <a:moveTo>
                    <a:pt x="428" y="1"/>
                  </a:moveTo>
                  <a:cubicBezTo>
                    <a:pt x="398" y="1"/>
                    <a:pt x="368" y="6"/>
                    <a:pt x="338" y="18"/>
                  </a:cubicBezTo>
                  <a:cubicBezTo>
                    <a:pt x="93" y="110"/>
                    <a:pt x="1" y="663"/>
                    <a:pt x="93" y="970"/>
                  </a:cubicBezTo>
                  <a:cubicBezTo>
                    <a:pt x="143" y="1197"/>
                    <a:pt x="360" y="1362"/>
                    <a:pt x="606" y="1362"/>
                  </a:cubicBezTo>
                  <a:cubicBezTo>
                    <a:pt x="659" y="1362"/>
                    <a:pt x="714" y="1354"/>
                    <a:pt x="768" y="1338"/>
                  </a:cubicBezTo>
                  <a:cubicBezTo>
                    <a:pt x="1429" y="1194"/>
                    <a:pt x="879" y="1"/>
                    <a:pt x="428"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5" name="Google Shape;11676;p122">
              <a:extLst>
                <a:ext uri="{FF2B5EF4-FFF2-40B4-BE49-F238E27FC236}">
                  <a16:creationId xmlns:a16="http://schemas.microsoft.com/office/drawing/2014/main" id="{6AA5DF99-0EE7-C7A3-8B46-00280FD16BA6}"/>
                </a:ext>
              </a:extLst>
            </p:cNvPr>
            <p:cNvSpPr/>
            <p:nvPr/>
          </p:nvSpPr>
          <p:spPr>
            <a:xfrm>
              <a:off x="8919572" y="2806758"/>
              <a:ext cx="68338" cy="40659"/>
            </a:xfrm>
            <a:custGeom>
              <a:avLst/>
              <a:gdLst/>
              <a:ahLst/>
              <a:cxnLst/>
              <a:rect l="l" t="t" r="r" b="b"/>
              <a:pathLst>
                <a:path w="1790" h="1065" extrusionOk="0">
                  <a:moveTo>
                    <a:pt x="808" y="1"/>
                  </a:moveTo>
                  <a:cubicBezTo>
                    <a:pt x="676" y="1"/>
                    <a:pt x="545" y="33"/>
                    <a:pt x="430" y="97"/>
                  </a:cubicBezTo>
                  <a:cubicBezTo>
                    <a:pt x="1" y="481"/>
                    <a:pt x="952" y="1065"/>
                    <a:pt x="1472" y="1065"/>
                  </a:cubicBezTo>
                  <a:cubicBezTo>
                    <a:pt x="1658" y="1065"/>
                    <a:pt x="1789" y="990"/>
                    <a:pt x="1781" y="803"/>
                  </a:cubicBezTo>
                  <a:cubicBezTo>
                    <a:pt x="1781" y="557"/>
                    <a:pt x="1474" y="312"/>
                    <a:pt x="1321" y="189"/>
                  </a:cubicBezTo>
                  <a:cubicBezTo>
                    <a:pt x="1177" y="64"/>
                    <a:pt x="992" y="1"/>
                    <a:pt x="80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6" name="Google Shape;11677;p122">
              <a:extLst>
                <a:ext uri="{FF2B5EF4-FFF2-40B4-BE49-F238E27FC236}">
                  <a16:creationId xmlns:a16="http://schemas.microsoft.com/office/drawing/2014/main" id="{050F788B-0850-6051-7869-AD3C3EE71C4D}"/>
                </a:ext>
              </a:extLst>
            </p:cNvPr>
            <p:cNvSpPr/>
            <p:nvPr/>
          </p:nvSpPr>
          <p:spPr>
            <a:xfrm>
              <a:off x="8623811" y="2893459"/>
              <a:ext cx="20310" cy="15691"/>
            </a:xfrm>
            <a:custGeom>
              <a:avLst/>
              <a:gdLst/>
              <a:ahLst/>
              <a:cxnLst/>
              <a:rect l="l" t="t" r="r" b="b"/>
              <a:pathLst>
                <a:path w="532" h="411" extrusionOk="0">
                  <a:moveTo>
                    <a:pt x="363" y="0"/>
                  </a:moveTo>
                  <a:cubicBezTo>
                    <a:pt x="348" y="0"/>
                    <a:pt x="332" y="2"/>
                    <a:pt x="316" y="6"/>
                  </a:cubicBezTo>
                  <a:cubicBezTo>
                    <a:pt x="306" y="5"/>
                    <a:pt x="296" y="5"/>
                    <a:pt x="287" y="5"/>
                  </a:cubicBezTo>
                  <a:cubicBezTo>
                    <a:pt x="1" y="5"/>
                    <a:pt x="43" y="411"/>
                    <a:pt x="295" y="411"/>
                  </a:cubicBezTo>
                  <a:cubicBezTo>
                    <a:pt x="312" y="411"/>
                    <a:pt x="329" y="409"/>
                    <a:pt x="347" y="405"/>
                  </a:cubicBezTo>
                  <a:cubicBezTo>
                    <a:pt x="470" y="405"/>
                    <a:pt x="531" y="313"/>
                    <a:pt x="531" y="190"/>
                  </a:cubicBezTo>
                  <a:cubicBezTo>
                    <a:pt x="531" y="84"/>
                    <a:pt x="462" y="0"/>
                    <a:pt x="36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7" name="Google Shape;11678;p122">
              <a:extLst>
                <a:ext uri="{FF2B5EF4-FFF2-40B4-BE49-F238E27FC236}">
                  <a16:creationId xmlns:a16="http://schemas.microsoft.com/office/drawing/2014/main" id="{6BB3437D-CCCC-30E8-EE3D-8D4D4D20BE27}"/>
                </a:ext>
              </a:extLst>
            </p:cNvPr>
            <p:cNvSpPr/>
            <p:nvPr/>
          </p:nvSpPr>
          <p:spPr>
            <a:xfrm>
              <a:off x="8632363" y="2953474"/>
              <a:ext cx="16455" cy="16416"/>
            </a:xfrm>
            <a:custGeom>
              <a:avLst/>
              <a:gdLst/>
              <a:ahLst/>
              <a:cxnLst/>
              <a:rect l="l" t="t" r="r" b="b"/>
              <a:pathLst>
                <a:path w="431" h="430" extrusionOk="0">
                  <a:moveTo>
                    <a:pt x="184" y="0"/>
                  </a:moveTo>
                  <a:cubicBezTo>
                    <a:pt x="62" y="0"/>
                    <a:pt x="0" y="123"/>
                    <a:pt x="0" y="215"/>
                  </a:cubicBezTo>
                  <a:cubicBezTo>
                    <a:pt x="0" y="338"/>
                    <a:pt x="92" y="430"/>
                    <a:pt x="215" y="430"/>
                  </a:cubicBezTo>
                  <a:cubicBezTo>
                    <a:pt x="338" y="399"/>
                    <a:pt x="430" y="307"/>
                    <a:pt x="430" y="184"/>
                  </a:cubicBezTo>
                  <a:cubicBezTo>
                    <a:pt x="399" y="92"/>
                    <a:pt x="307" y="0"/>
                    <a:pt x="18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8" name="Google Shape;11679;p122">
              <a:extLst>
                <a:ext uri="{FF2B5EF4-FFF2-40B4-BE49-F238E27FC236}">
                  <a16:creationId xmlns:a16="http://schemas.microsoft.com/office/drawing/2014/main" id="{602177CD-D6F7-0E61-EBD8-1645A61268A2}"/>
                </a:ext>
              </a:extLst>
            </p:cNvPr>
            <p:cNvSpPr/>
            <p:nvPr/>
          </p:nvSpPr>
          <p:spPr>
            <a:xfrm>
              <a:off x="8659316" y="2920641"/>
              <a:ext cx="17638" cy="16455"/>
            </a:xfrm>
            <a:custGeom>
              <a:avLst/>
              <a:gdLst/>
              <a:ahLst/>
              <a:cxnLst/>
              <a:rect l="l" t="t" r="r" b="b"/>
              <a:pathLst>
                <a:path w="462" h="431" extrusionOk="0">
                  <a:moveTo>
                    <a:pt x="215" y="0"/>
                  </a:moveTo>
                  <a:cubicBezTo>
                    <a:pt x="93" y="31"/>
                    <a:pt x="0" y="123"/>
                    <a:pt x="31" y="246"/>
                  </a:cubicBezTo>
                  <a:cubicBezTo>
                    <a:pt x="31" y="338"/>
                    <a:pt x="123" y="430"/>
                    <a:pt x="246" y="430"/>
                  </a:cubicBezTo>
                  <a:cubicBezTo>
                    <a:pt x="369" y="430"/>
                    <a:pt x="461" y="307"/>
                    <a:pt x="430" y="215"/>
                  </a:cubicBezTo>
                  <a:cubicBezTo>
                    <a:pt x="430" y="92"/>
                    <a:pt x="338" y="0"/>
                    <a:pt x="21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69" name="Google Shape;11680;p122">
              <a:extLst>
                <a:ext uri="{FF2B5EF4-FFF2-40B4-BE49-F238E27FC236}">
                  <a16:creationId xmlns:a16="http://schemas.microsoft.com/office/drawing/2014/main" id="{5E16513A-1B51-7FDC-80A4-B6321D5FCDD5}"/>
                </a:ext>
              </a:extLst>
            </p:cNvPr>
            <p:cNvSpPr/>
            <p:nvPr/>
          </p:nvSpPr>
          <p:spPr>
            <a:xfrm>
              <a:off x="8677718" y="3041358"/>
              <a:ext cx="18249" cy="11415"/>
            </a:xfrm>
            <a:custGeom>
              <a:avLst/>
              <a:gdLst/>
              <a:ahLst/>
              <a:cxnLst/>
              <a:rect l="l" t="t" r="r" b="b"/>
              <a:pathLst>
                <a:path w="478" h="299" extrusionOk="0">
                  <a:moveTo>
                    <a:pt x="255" y="1"/>
                  </a:moveTo>
                  <a:cubicBezTo>
                    <a:pt x="0" y="1"/>
                    <a:pt x="271" y="299"/>
                    <a:pt x="405" y="299"/>
                  </a:cubicBezTo>
                  <a:cubicBezTo>
                    <a:pt x="449" y="299"/>
                    <a:pt x="478" y="268"/>
                    <a:pt x="470" y="185"/>
                  </a:cubicBezTo>
                  <a:cubicBezTo>
                    <a:pt x="470" y="62"/>
                    <a:pt x="347" y="1"/>
                    <a:pt x="25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70" name="Google Shape;11681;p122">
              <a:extLst>
                <a:ext uri="{FF2B5EF4-FFF2-40B4-BE49-F238E27FC236}">
                  <a16:creationId xmlns:a16="http://schemas.microsoft.com/office/drawing/2014/main" id="{738C4ABF-48FE-514D-423D-B921DD098CEF}"/>
                </a:ext>
              </a:extLst>
            </p:cNvPr>
            <p:cNvSpPr/>
            <p:nvPr/>
          </p:nvSpPr>
          <p:spPr>
            <a:xfrm>
              <a:off x="8881318" y="3055446"/>
              <a:ext cx="18631" cy="12064"/>
            </a:xfrm>
            <a:custGeom>
              <a:avLst/>
              <a:gdLst/>
              <a:ahLst/>
              <a:cxnLst/>
              <a:rect l="l" t="t" r="r" b="b"/>
              <a:pathLst>
                <a:path w="488" h="316" extrusionOk="0">
                  <a:moveTo>
                    <a:pt x="235" y="0"/>
                  </a:moveTo>
                  <a:cubicBezTo>
                    <a:pt x="0" y="24"/>
                    <a:pt x="285" y="316"/>
                    <a:pt x="419" y="316"/>
                  </a:cubicBezTo>
                  <a:cubicBezTo>
                    <a:pt x="460" y="316"/>
                    <a:pt x="487" y="288"/>
                    <a:pt x="480" y="215"/>
                  </a:cubicBezTo>
                  <a:cubicBezTo>
                    <a:pt x="480" y="93"/>
                    <a:pt x="357" y="0"/>
                    <a:pt x="23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71" name="Google Shape;11682;p122">
              <a:extLst>
                <a:ext uri="{FF2B5EF4-FFF2-40B4-BE49-F238E27FC236}">
                  <a16:creationId xmlns:a16="http://schemas.microsoft.com/office/drawing/2014/main" id="{FB5E41C1-B611-B303-E58C-1EA88CA238E0}"/>
                </a:ext>
              </a:extLst>
            </p:cNvPr>
            <p:cNvSpPr/>
            <p:nvPr/>
          </p:nvSpPr>
          <p:spPr>
            <a:xfrm>
              <a:off x="9093967" y="3165130"/>
              <a:ext cx="16722" cy="12331"/>
            </a:xfrm>
            <a:custGeom>
              <a:avLst/>
              <a:gdLst/>
              <a:ahLst/>
              <a:cxnLst/>
              <a:rect l="l" t="t" r="r" b="b"/>
              <a:pathLst>
                <a:path w="438" h="323" extrusionOk="0">
                  <a:moveTo>
                    <a:pt x="360" y="0"/>
                  </a:moveTo>
                  <a:cubicBezTo>
                    <a:pt x="230" y="0"/>
                    <a:pt x="1" y="322"/>
                    <a:pt x="200" y="322"/>
                  </a:cubicBezTo>
                  <a:cubicBezTo>
                    <a:pt x="207" y="322"/>
                    <a:pt x="214" y="322"/>
                    <a:pt x="222" y="321"/>
                  </a:cubicBezTo>
                  <a:cubicBezTo>
                    <a:pt x="345" y="321"/>
                    <a:pt x="437" y="198"/>
                    <a:pt x="437" y="106"/>
                  </a:cubicBezTo>
                  <a:cubicBezTo>
                    <a:pt x="430" y="30"/>
                    <a:pt x="400" y="0"/>
                    <a:pt x="36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72" name="Google Shape;11683;p122">
              <a:extLst>
                <a:ext uri="{FF2B5EF4-FFF2-40B4-BE49-F238E27FC236}">
                  <a16:creationId xmlns:a16="http://schemas.microsoft.com/office/drawing/2014/main" id="{74913A37-8D49-0407-A9EE-C24637D3DC0E}"/>
                </a:ext>
              </a:extLst>
            </p:cNvPr>
            <p:cNvSpPr/>
            <p:nvPr/>
          </p:nvSpPr>
          <p:spPr>
            <a:xfrm>
              <a:off x="9119240" y="3118744"/>
              <a:ext cx="18402" cy="15347"/>
            </a:xfrm>
            <a:custGeom>
              <a:avLst/>
              <a:gdLst/>
              <a:ahLst/>
              <a:cxnLst/>
              <a:rect l="l" t="t" r="r" b="b"/>
              <a:pathLst>
                <a:path w="482" h="402" extrusionOk="0">
                  <a:moveTo>
                    <a:pt x="267" y="1"/>
                  </a:moveTo>
                  <a:cubicBezTo>
                    <a:pt x="0" y="30"/>
                    <a:pt x="19" y="401"/>
                    <a:pt x="268" y="401"/>
                  </a:cubicBezTo>
                  <a:cubicBezTo>
                    <a:pt x="277" y="401"/>
                    <a:pt x="287" y="401"/>
                    <a:pt x="297" y="400"/>
                  </a:cubicBezTo>
                  <a:cubicBezTo>
                    <a:pt x="389" y="400"/>
                    <a:pt x="481" y="308"/>
                    <a:pt x="481" y="185"/>
                  </a:cubicBezTo>
                  <a:cubicBezTo>
                    <a:pt x="481" y="62"/>
                    <a:pt x="359" y="1"/>
                    <a:pt x="26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73" name="Google Shape;11684;p122">
              <a:extLst>
                <a:ext uri="{FF2B5EF4-FFF2-40B4-BE49-F238E27FC236}">
                  <a16:creationId xmlns:a16="http://schemas.microsoft.com/office/drawing/2014/main" id="{5B48F9BD-2673-35B7-7A78-F5FFEE4C42C1}"/>
                </a:ext>
              </a:extLst>
            </p:cNvPr>
            <p:cNvSpPr/>
            <p:nvPr/>
          </p:nvSpPr>
          <p:spPr>
            <a:xfrm>
              <a:off x="8685086" y="2645038"/>
              <a:ext cx="493597" cy="245138"/>
            </a:xfrm>
            <a:custGeom>
              <a:avLst/>
              <a:gdLst/>
              <a:ahLst/>
              <a:cxnLst/>
              <a:rect l="l" t="t" r="r" b="b"/>
              <a:pathLst>
                <a:path w="12929" h="6421" extrusionOk="0">
                  <a:moveTo>
                    <a:pt x="6270" y="0"/>
                  </a:moveTo>
                  <a:cubicBezTo>
                    <a:pt x="5840" y="0"/>
                    <a:pt x="5408" y="42"/>
                    <a:pt x="4975" y="126"/>
                  </a:cubicBezTo>
                  <a:cubicBezTo>
                    <a:pt x="4269" y="249"/>
                    <a:pt x="3716" y="832"/>
                    <a:pt x="2979" y="955"/>
                  </a:cubicBezTo>
                  <a:cubicBezTo>
                    <a:pt x="2028" y="1139"/>
                    <a:pt x="1198" y="925"/>
                    <a:pt x="554" y="1754"/>
                  </a:cubicBezTo>
                  <a:cubicBezTo>
                    <a:pt x="492" y="1815"/>
                    <a:pt x="462" y="1876"/>
                    <a:pt x="431" y="1938"/>
                  </a:cubicBezTo>
                  <a:cubicBezTo>
                    <a:pt x="1" y="2644"/>
                    <a:pt x="32" y="3535"/>
                    <a:pt x="462" y="4241"/>
                  </a:cubicBezTo>
                  <a:cubicBezTo>
                    <a:pt x="984" y="5162"/>
                    <a:pt x="1782" y="5899"/>
                    <a:pt x="2703" y="6421"/>
                  </a:cubicBezTo>
                  <a:cubicBezTo>
                    <a:pt x="2672" y="6329"/>
                    <a:pt x="2642" y="6237"/>
                    <a:pt x="2580" y="6145"/>
                  </a:cubicBezTo>
                  <a:cubicBezTo>
                    <a:pt x="1678" y="4319"/>
                    <a:pt x="2888" y="3423"/>
                    <a:pt x="4426" y="3423"/>
                  </a:cubicBezTo>
                  <a:cubicBezTo>
                    <a:pt x="5035" y="3423"/>
                    <a:pt x="5695" y="3563"/>
                    <a:pt x="6296" y="3842"/>
                  </a:cubicBezTo>
                  <a:cubicBezTo>
                    <a:pt x="7066" y="4227"/>
                    <a:pt x="8266" y="5192"/>
                    <a:pt x="9285" y="5192"/>
                  </a:cubicBezTo>
                  <a:cubicBezTo>
                    <a:pt x="9484" y="5192"/>
                    <a:pt x="9677" y="5155"/>
                    <a:pt x="9858" y="5070"/>
                  </a:cubicBezTo>
                  <a:cubicBezTo>
                    <a:pt x="10687" y="4640"/>
                    <a:pt x="10717" y="3596"/>
                    <a:pt x="11639" y="3135"/>
                  </a:cubicBezTo>
                  <a:cubicBezTo>
                    <a:pt x="11973" y="2981"/>
                    <a:pt x="12350" y="2913"/>
                    <a:pt x="12717" y="2913"/>
                  </a:cubicBezTo>
                  <a:cubicBezTo>
                    <a:pt x="12788" y="2913"/>
                    <a:pt x="12858" y="2915"/>
                    <a:pt x="12928" y="2920"/>
                  </a:cubicBezTo>
                  <a:cubicBezTo>
                    <a:pt x="12590" y="2429"/>
                    <a:pt x="12130" y="2030"/>
                    <a:pt x="11608" y="1754"/>
                  </a:cubicBezTo>
                  <a:cubicBezTo>
                    <a:pt x="10840" y="1354"/>
                    <a:pt x="9919" y="986"/>
                    <a:pt x="9121" y="617"/>
                  </a:cubicBezTo>
                  <a:cubicBezTo>
                    <a:pt x="8205" y="213"/>
                    <a:pt x="724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11815" name="TextBox 11814">
            <a:extLst>
              <a:ext uri="{FF2B5EF4-FFF2-40B4-BE49-F238E27FC236}">
                <a16:creationId xmlns:a16="http://schemas.microsoft.com/office/drawing/2014/main" id="{442E5C08-D506-A304-31B5-36B8AB898A14}"/>
              </a:ext>
            </a:extLst>
          </p:cNvPr>
          <p:cNvSpPr txBox="1"/>
          <p:nvPr/>
        </p:nvSpPr>
        <p:spPr>
          <a:xfrm>
            <a:off x="1820138" y="2044334"/>
            <a:ext cx="5503724" cy="276999"/>
          </a:xfrm>
          <a:prstGeom prst="rect">
            <a:avLst/>
          </a:prstGeom>
          <a:noFill/>
        </p:spPr>
        <p:txBody>
          <a:bodyPr wrap="square" rtlCol="0">
            <a:spAutoFit/>
          </a:bodyPr>
          <a:lstStyle/>
          <a:p>
            <a:pPr algn="ctr"/>
            <a:r>
              <a:rPr lang="en-US" sz="1200" noProof="0">
                <a:solidFill>
                  <a:schemeClr val="tx1"/>
                </a:solidFill>
                <a:latin typeface="Lato" panose="020F0502020204030203" pitchFamily="34" charset="0"/>
                <a:ea typeface="Lato" panose="020F0502020204030203" pitchFamily="34" charset="0"/>
                <a:cs typeface="Lato" panose="020F0502020204030203" pitchFamily="34" charset="0"/>
              </a:rPr>
              <a:t> Xiuxin Xia · Yuchao Yang · Yan Shi · Wenbo Zheng · Hong Men</a:t>
            </a:r>
          </a:p>
        </p:txBody>
      </p:sp>
      <p:grpSp>
        <p:nvGrpSpPr>
          <p:cNvPr id="11817" name="Group 11816">
            <a:extLst>
              <a:ext uri="{FF2B5EF4-FFF2-40B4-BE49-F238E27FC236}">
                <a16:creationId xmlns:a16="http://schemas.microsoft.com/office/drawing/2014/main" id="{40BB9104-D56F-E483-E247-74C345566AFA}"/>
              </a:ext>
            </a:extLst>
          </p:cNvPr>
          <p:cNvGrpSpPr/>
          <p:nvPr/>
        </p:nvGrpSpPr>
        <p:grpSpPr>
          <a:xfrm>
            <a:off x="3531203" y="2851088"/>
            <a:ext cx="2085474" cy="1152143"/>
            <a:chOff x="3605463" y="3340206"/>
            <a:chExt cx="2085474" cy="1152143"/>
          </a:xfrm>
        </p:grpSpPr>
        <p:pic>
          <p:nvPicPr>
            <p:cNvPr id="28" name="Elemento grafico 4">
              <a:extLst>
                <a:ext uri="{FF2B5EF4-FFF2-40B4-BE49-F238E27FC236}">
                  <a16:creationId xmlns:a16="http://schemas.microsoft.com/office/drawing/2014/main" id="{A7953F92-6D4A-698D-7639-5EBFDE0502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8479" y="3340206"/>
              <a:ext cx="879442" cy="895558"/>
            </a:xfrm>
            <a:prstGeom prst="rect">
              <a:avLst/>
            </a:prstGeom>
          </p:spPr>
        </p:pic>
        <p:sp>
          <p:nvSpPr>
            <p:cNvPr id="11816" name="TextBox 11815">
              <a:extLst>
                <a:ext uri="{FF2B5EF4-FFF2-40B4-BE49-F238E27FC236}">
                  <a16:creationId xmlns:a16="http://schemas.microsoft.com/office/drawing/2014/main" id="{038FD86A-76E6-9C5E-4C2D-0CBE946FDEE0}"/>
                </a:ext>
              </a:extLst>
            </p:cNvPr>
            <p:cNvSpPr txBox="1"/>
            <p:nvPr/>
          </p:nvSpPr>
          <p:spPr>
            <a:xfrm>
              <a:off x="3605463" y="4276905"/>
              <a:ext cx="2085474" cy="215444"/>
            </a:xfrm>
            <a:prstGeom prst="rect">
              <a:avLst/>
            </a:prstGeom>
            <a:noFill/>
          </p:spPr>
          <p:txBody>
            <a:bodyPr wrap="square" rtlCol="0">
              <a:spAutoFit/>
            </a:bodyPr>
            <a:lstStyle/>
            <a:p>
              <a:pPr algn="ctr"/>
              <a:r>
                <a:rPr lang="en-US" sz="800" spc="300" noProof="0">
                  <a:latin typeface="Lato" panose="020F0502020204030203" pitchFamily="34" charset="0"/>
                  <a:ea typeface="Lato" panose="020F0502020204030203" pitchFamily="34" charset="0"/>
                  <a:cs typeface="Lato" panose="020F0502020204030203" pitchFamily="34" charset="0"/>
                </a:rPr>
                <a:t>UNIVERSITÀ DI PISA</a:t>
              </a:r>
            </a:p>
          </p:txBody>
        </p:sp>
      </p:grpSp>
      <p:sp>
        <p:nvSpPr>
          <p:cNvPr id="11818" name="TextBox 11817">
            <a:extLst>
              <a:ext uri="{FF2B5EF4-FFF2-40B4-BE49-F238E27FC236}">
                <a16:creationId xmlns:a16="http://schemas.microsoft.com/office/drawing/2014/main" id="{23833FD8-F5C4-3CF4-433C-695B67D8ABC3}"/>
              </a:ext>
            </a:extLst>
          </p:cNvPr>
          <p:cNvSpPr txBox="1"/>
          <p:nvPr/>
        </p:nvSpPr>
        <p:spPr>
          <a:xfrm>
            <a:off x="2630136" y="4605044"/>
            <a:ext cx="3883727" cy="246221"/>
          </a:xfrm>
          <a:prstGeom prst="rect">
            <a:avLst/>
          </a:prstGeom>
          <a:noFill/>
        </p:spPr>
        <p:txBody>
          <a:bodyPr wrap="square" rtlCol="0">
            <a:spAutoFit/>
          </a:bodyPr>
          <a:lstStyle/>
          <a:p>
            <a:pPr algn="ctr"/>
            <a:r>
              <a:rPr lang="en-US" sz="1000" noProof="0">
                <a:latin typeface="Lato" panose="020F0502020204030203" pitchFamily="34" charset="0"/>
                <a:ea typeface="Lato" panose="020F0502020204030203" pitchFamily="34" charset="0"/>
                <a:cs typeface="Lato" panose="020F0502020204030203" pitchFamily="34" charset="0"/>
              </a:rPr>
              <a:t>Master’s degree in Computer Engineering</a:t>
            </a:r>
          </a:p>
        </p:txBody>
      </p:sp>
      <p:grpSp>
        <p:nvGrpSpPr>
          <p:cNvPr id="5" name="Gruppo 4">
            <a:extLst>
              <a:ext uri="{FF2B5EF4-FFF2-40B4-BE49-F238E27FC236}">
                <a16:creationId xmlns:a16="http://schemas.microsoft.com/office/drawing/2014/main" id="{777D05B3-FF2D-110D-2621-2E9F74847DE8}"/>
              </a:ext>
            </a:extLst>
          </p:cNvPr>
          <p:cNvGrpSpPr/>
          <p:nvPr/>
        </p:nvGrpSpPr>
        <p:grpSpPr>
          <a:xfrm>
            <a:off x="7486823" y="1178173"/>
            <a:ext cx="1173860" cy="784911"/>
            <a:chOff x="7471521" y="1296785"/>
            <a:chExt cx="1173860" cy="784911"/>
          </a:xfrm>
        </p:grpSpPr>
        <p:sp>
          <p:nvSpPr>
            <p:cNvPr id="4" name="CasellaDiTesto 3">
              <a:extLst>
                <a:ext uri="{FF2B5EF4-FFF2-40B4-BE49-F238E27FC236}">
                  <a16:creationId xmlns:a16="http://schemas.microsoft.com/office/drawing/2014/main" id="{ADBFB7D2-378C-8C4D-B512-CB97961213E6}"/>
                </a:ext>
              </a:extLst>
            </p:cNvPr>
            <p:cNvSpPr txBox="1"/>
            <p:nvPr/>
          </p:nvSpPr>
          <p:spPr>
            <a:xfrm>
              <a:off x="7471521" y="1758531"/>
              <a:ext cx="1173860" cy="323165"/>
            </a:xfrm>
            <a:prstGeom prst="rect">
              <a:avLst/>
            </a:prstGeom>
            <a:noFill/>
          </p:spPr>
          <p:txBody>
            <a:bodyPr wrap="square">
              <a:spAutoFit/>
            </a:bodyPr>
            <a:lstStyle/>
            <a:p>
              <a:pPr algn="ctr"/>
              <a:r>
                <a:rPr lang="en-US" sz="750" b="1" noProof="0">
                  <a:solidFill>
                    <a:schemeClr val="bg1"/>
                  </a:solidFill>
                  <a:latin typeface="Lato" panose="020F0502020204030203" pitchFamily="34" charset="0"/>
                  <a:ea typeface="Lato" panose="020F0502020204030203" pitchFamily="34" charset="0"/>
                  <a:cs typeface="Lato" panose="020F0502020204030203" pitchFamily="34" charset="0"/>
                </a:rPr>
                <a:t>PUBLISHED ONLINE </a:t>
              </a:r>
              <a:r>
                <a:rPr lang="en-US" sz="750" noProof="0">
                  <a:solidFill>
                    <a:schemeClr val="bg1"/>
                  </a:solidFill>
                  <a:latin typeface="Lato" panose="020F0502020204030203" pitchFamily="34" charset="0"/>
                  <a:ea typeface="Lato" panose="020F0502020204030203" pitchFamily="34" charset="0"/>
                  <a:cs typeface="Lato" panose="020F0502020204030203" pitchFamily="34" charset="0"/>
                </a:rPr>
                <a:t>14 March 2024</a:t>
              </a:r>
            </a:p>
          </p:txBody>
        </p:sp>
        <p:pic>
          <p:nvPicPr>
            <p:cNvPr id="10" name="Immagine 9" descr="Immagine che contiene Elementi grafici, verde, Carattere, grafica&#10;&#10;Il contenuto generato dall'IA potrebbe non essere corretto.">
              <a:extLst>
                <a:ext uri="{FF2B5EF4-FFF2-40B4-BE49-F238E27FC236}">
                  <a16:creationId xmlns:a16="http://schemas.microsoft.com/office/drawing/2014/main" id="{66FB6E65-4EDA-B0DC-6F84-D7CAED95BC50}"/>
                </a:ext>
              </a:extLst>
            </p:cNvPr>
            <p:cNvPicPr>
              <a:picLocks noChangeAspect="1"/>
            </p:cNvPicPr>
            <p:nvPr/>
          </p:nvPicPr>
          <p:blipFill>
            <a:blip r:embed="rId5"/>
            <a:stretch>
              <a:fillRect/>
            </a:stretch>
          </p:blipFill>
          <p:spPr>
            <a:xfrm>
              <a:off x="7780867" y="1296785"/>
              <a:ext cx="555169" cy="555169"/>
            </a:xfrm>
            <a:prstGeom prst="rect">
              <a:avLst/>
            </a:prstGeom>
          </p:spPr>
        </p:pic>
      </p:grpSp>
      <p:sp>
        <p:nvSpPr>
          <p:cNvPr id="6" name="TextBox 11817">
            <a:extLst>
              <a:ext uri="{FF2B5EF4-FFF2-40B4-BE49-F238E27FC236}">
                <a16:creationId xmlns:a16="http://schemas.microsoft.com/office/drawing/2014/main" id="{7774F9D5-B50F-0C91-32E0-F2176D1BC0B9}"/>
              </a:ext>
            </a:extLst>
          </p:cNvPr>
          <p:cNvSpPr txBox="1"/>
          <p:nvPr/>
        </p:nvSpPr>
        <p:spPr>
          <a:xfrm>
            <a:off x="2850996" y="4797444"/>
            <a:ext cx="3442006" cy="246221"/>
          </a:xfrm>
          <a:prstGeom prst="rect">
            <a:avLst/>
          </a:prstGeom>
          <a:noFill/>
        </p:spPr>
        <p:txBody>
          <a:bodyPr wrap="square" rtlCol="0">
            <a:spAutoFit/>
          </a:bodyPr>
          <a:lstStyle/>
          <a:p>
            <a:pPr algn="ctr"/>
            <a:r>
              <a:rPr lang="en-US" sz="1000" b="1" noProof="0">
                <a:latin typeface="Lato" panose="020F0502020204030203" pitchFamily="34" charset="0"/>
                <a:ea typeface="Lato" panose="020F0502020204030203" pitchFamily="34" charset="0"/>
                <a:cs typeface="Lato" panose="020F0502020204030203" pitchFamily="34" charset="0"/>
              </a:rPr>
              <a:t>Mobile and Social Sensing Systems</a:t>
            </a:r>
          </a:p>
        </p:txBody>
      </p:sp>
    </p:spTree>
    <p:extLst>
      <p:ext uri="{BB962C8B-B14F-4D97-AF65-F5344CB8AC3E}">
        <p14:creationId xmlns:p14="http://schemas.microsoft.com/office/powerpoint/2010/main" val="148009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99">
          <a:extLst>
            <a:ext uri="{FF2B5EF4-FFF2-40B4-BE49-F238E27FC236}">
              <a16:creationId xmlns:a16="http://schemas.microsoft.com/office/drawing/2014/main" id="{2F1C068F-7B50-B4B9-C847-1185834B0661}"/>
            </a:ext>
          </a:extLst>
        </p:cNvPr>
        <p:cNvGrpSpPr/>
        <p:nvPr/>
      </p:nvGrpSpPr>
      <p:grpSpPr>
        <a:xfrm>
          <a:off x="0" y="0"/>
          <a:ext cx="0" cy="0"/>
          <a:chOff x="0" y="0"/>
          <a:chExt cx="0" cy="0"/>
        </a:xfrm>
      </p:grpSpPr>
      <p:sp>
        <p:nvSpPr>
          <p:cNvPr id="16" name="Google Shape;8300;p80">
            <a:extLst>
              <a:ext uri="{FF2B5EF4-FFF2-40B4-BE49-F238E27FC236}">
                <a16:creationId xmlns:a16="http://schemas.microsoft.com/office/drawing/2014/main" id="{6D802173-50F0-14F5-0267-3932F8F6A4AB}"/>
              </a:ext>
            </a:extLst>
          </p:cNvPr>
          <p:cNvSpPr/>
          <p:nvPr/>
        </p:nvSpPr>
        <p:spPr>
          <a:xfrm rot="2912794">
            <a:off x="4617650" y="68371"/>
            <a:ext cx="8262849" cy="6014180"/>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 name="Google Shape;8300;p80">
            <a:extLst>
              <a:ext uri="{FF2B5EF4-FFF2-40B4-BE49-F238E27FC236}">
                <a16:creationId xmlns:a16="http://schemas.microsoft.com/office/drawing/2014/main" id="{0A5E12F3-A126-338F-F4EF-768D8201B288}"/>
              </a:ext>
            </a:extLst>
          </p:cNvPr>
          <p:cNvSpPr/>
          <p:nvPr/>
        </p:nvSpPr>
        <p:spPr>
          <a:xfrm>
            <a:off x="-1112440" y="4423142"/>
            <a:ext cx="8262849" cy="6014180"/>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 name="Google Shape;8305;p80">
            <a:extLst>
              <a:ext uri="{FF2B5EF4-FFF2-40B4-BE49-F238E27FC236}">
                <a16:creationId xmlns:a16="http://schemas.microsoft.com/office/drawing/2014/main" id="{DE9787A9-7B09-A04D-A17B-D151286DF852}"/>
              </a:ext>
            </a:extLst>
          </p:cNvPr>
          <p:cNvSpPr txBox="1">
            <a:spLocks/>
          </p:cNvSpPr>
          <p:nvPr/>
        </p:nvSpPr>
        <p:spPr>
          <a:xfrm>
            <a:off x="6658393" y="384673"/>
            <a:ext cx="1848543" cy="384690"/>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300" b="1" noProof="0"/>
              <a:t>EEG</a:t>
            </a:r>
            <a:r>
              <a:rPr lang="en-US" sz="1300" noProof="0"/>
              <a:t> Acquisition</a:t>
            </a:r>
          </a:p>
        </p:txBody>
      </p:sp>
      <p:pic>
        <p:nvPicPr>
          <p:cNvPr id="11" name="Immagine 10" descr="Immagine che contiene testo, schermata, diagramma, Software per la grafica&#10;&#10;Il contenuto generato dall'IA potrebbe non essere corretto.">
            <a:extLst>
              <a:ext uri="{FF2B5EF4-FFF2-40B4-BE49-F238E27FC236}">
                <a16:creationId xmlns:a16="http://schemas.microsoft.com/office/drawing/2014/main" id="{4D4E57A3-8F57-9FAA-30ED-45E3EBE38B81}"/>
              </a:ext>
            </a:extLst>
          </p:cNvPr>
          <p:cNvPicPr>
            <a:picLocks noChangeAspect="1"/>
          </p:cNvPicPr>
          <p:nvPr/>
        </p:nvPicPr>
        <p:blipFill>
          <a:blip r:embed="rId3"/>
          <a:stretch>
            <a:fillRect/>
          </a:stretch>
        </p:blipFill>
        <p:spPr>
          <a:xfrm>
            <a:off x="606808" y="1086297"/>
            <a:ext cx="4727865" cy="2768008"/>
          </a:xfrm>
          <a:prstGeom prst="rect">
            <a:avLst/>
          </a:prstGeom>
        </p:spPr>
      </p:pic>
      <p:grpSp>
        <p:nvGrpSpPr>
          <p:cNvPr id="3" name="Gruppo 2">
            <a:extLst>
              <a:ext uri="{FF2B5EF4-FFF2-40B4-BE49-F238E27FC236}">
                <a16:creationId xmlns:a16="http://schemas.microsoft.com/office/drawing/2014/main" id="{B5036737-C8E4-AF5D-0E4A-C918AE56ECF1}"/>
              </a:ext>
            </a:extLst>
          </p:cNvPr>
          <p:cNvGrpSpPr/>
          <p:nvPr/>
        </p:nvGrpSpPr>
        <p:grpSpPr>
          <a:xfrm>
            <a:off x="939556" y="4146878"/>
            <a:ext cx="1037423" cy="708251"/>
            <a:chOff x="853973" y="4199275"/>
            <a:chExt cx="1037423" cy="708251"/>
          </a:xfrm>
        </p:grpSpPr>
        <p:sp>
          <p:nvSpPr>
            <p:cNvPr id="49" name="Google Shape;6299;p66">
              <a:extLst>
                <a:ext uri="{FF2B5EF4-FFF2-40B4-BE49-F238E27FC236}">
                  <a16:creationId xmlns:a16="http://schemas.microsoft.com/office/drawing/2014/main" id="{67D94A93-8F9F-E710-79EC-9938DC6ECA95}"/>
                </a:ext>
              </a:extLst>
            </p:cNvPr>
            <p:cNvSpPr/>
            <p:nvPr/>
          </p:nvSpPr>
          <p:spPr>
            <a:xfrm rot="10800000">
              <a:off x="896594" y="4199275"/>
              <a:ext cx="852730" cy="708251"/>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8305;p80">
              <a:extLst>
                <a:ext uri="{FF2B5EF4-FFF2-40B4-BE49-F238E27FC236}">
                  <a16:creationId xmlns:a16="http://schemas.microsoft.com/office/drawing/2014/main" id="{476DF299-F9DF-6B51-8F8E-4017C3599B35}"/>
                </a:ext>
              </a:extLst>
            </p:cNvPr>
            <p:cNvSpPr txBox="1">
              <a:spLocks/>
            </p:cNvSpPr>
            <p:nvPr/>
          </p:nvSpPr>
          <p:spPr>
            <a:xfrm>
              <a:off x="853973" y="4556883"/>
              <a:ext cx="1037423" cy="29235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80" b="1" noProof="0">
                  <a:solidFill>
                    <a:schemeClr val="bg1"/>
                  </a:solidFill>
                </a:rPr>
                <a:t>Self-Developed</a:t>
              </a:r>
            </a:p>
          </p:txBody>
        </p:sp>
        <p:pic>
          <p:nvPicPr>
            <p:cNvPr id="43" name="Elemento grafico 42">
              <a:extLst>
                <a:ext uri="{FF2B5EF4-FFF2-40B4-BE49-F238E27FC236}">
                  <a16:creationId xmlns:a16="http://schemas.microsoft.com/office/drawing/2014/main" id="{71707106-7FC8-6135-CC5D-370F97311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5325" y="4265811"/>
              <a:ext cx="337359" cy="337359"/>
            </a:xfrm>
            <a:prstGeom prst="rect">
              <a:avLst/>
            </a:prstGeom>
          </p:spPr>
        </p:pic>
      </p:grpSp>
      <p:grpSp>
        <p:nvGrpSpPr>
          <p:cNvPr id="5" name="Gruppo 4">
            <a:extLst>
              <a:ext uri="{FF2B5EF4-FFF2-40B4-BE49-F238E27FC236}">
                <a16:creationId xmlns:a16="http://schemas.microsoft.com/office/drawing/2014/main" id="{9BC8DCD8-1C8D-26A1-A6DA-7F155F1B3C9E}"/>
              </a:ext>
            </a:extLst>
          </p:cNvPr>
          <p:cNvGrpSpPr/>
          <p:nvPr/>
        </p:nvGrpSpPr>
        <p:grpSpPr>
          <a:xfrm>
            <a:off x="3740810" y="4179713"/>
            <a:ext cx="1037423" cy="742121"/>
            <a:chOff x="3604427" y="4232110"/>
            <a:chExt cx="1037423" cy="742121"/>
          </a:xfrm>
        </p:grpSpPr>
        <p:sp>
          <p:nvSpPr>
            <p:cNvPr id="47" name="Google Shape;6291;p66">
              <a:extLst>
                <a:ext uri="{FF2B5EF4-FFF2-40B4-BE49-F238E27FC236}">
                  <a16:creationId xmlns:a16="http://schemas.microsoft.com/office/drawing/2014/main" id="{0404A378-0586-D0DD-1457-55B9F980F9A0}"/>
                </a:ext>
              </a:extLst>
            </p:cNvPr>
            <p:cNvSpPr/>
            <p:nvPr/>
          </p:nvSpPr>
          <p:spPr>
            <a:xfrm rot="19799986">
              <a:off x="3619489" y="4232110"/>
              <a:ext cx="1000604" cy="742121"/>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8305;p80">
              <a:extLst>
                <a:ext uri="{FF2B5EF4-FFF2-40B4-BE49-F238E27FC236}">
                  <a16:creationId xmlns:a16="http://schemas.microsoft.com/office/drawing/2014/main" id="{6BA3D5D7-0FA2-5020-0ADE-8A365FFC697B}"/>
                </a:ext>
              </a:extLst>
            </p:cNvPr>
            <p:cNvSpPr txBox="1">
              <a:spLocks/>
            </p:cNvSpPr>
            <p:nvPr/>
          </p:nvSpPr>
          <p:spPr>
            <a:xfrm>
              <a:off x="3604427" y="4501637"/>
              <a:ext cx="1037423"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80" b="1" noProof="0">
                  <a:solidFill>
                    <a:schemeClr val="bg1"/>
                  </a:solidFill>
                </a:rPr>
                <a:t>High-Precision </a:t>
              </a:r>
              <a:r>
                <a:rPr lang="en-US" sz="680" noProof="0">
                  <a:solidFill>
                    <a:schemeClr val="bg1"/>
                  </a:solidFill>
                </a:rPr>
                <a:t>and</a:t>
              </a:r>
              <a:r>
                <a:rPr lang="en-US" sz="680" b="1" noProof="0">
                  <a:solidFill>
                    <a:schemeClr val="bg1"/>
                  </a:solidFill>
                </a:rPr>
                <a:t> High-Stability</a:t>
              </a:r>
            </a:p>
          </p:txBody>
        </p:sp>
        <p:pic>
          <p:nvPicPr>
            <p:cNvPr id="45" name="Elemento grafico 44">
              <a:extLst>
                <a:ext uri="{FF2B5EF4-FFF2-40B4-BE49-F238E27FC236}">
                  <a16:creationId xmlns:a16="http://schemas.microsoft.com/office/drawing/2014/main" id="{7EA4D4CB-385E-BEF6-E53C-F05E471859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16623" y="4269748"/>
              <a:ext cx="276021" cy="276021"/>
            </a:xfrm>
            <a:prstGeom prst="rect">
              <a:avLst/>
            </a:prstGeom>
          </p:spPr>
        </p:pic>
      </p:grpSp>
      <p:grpSp>
        <p:nvGrpSpPr>
          <p:cNvPr id="4" name="Gruppo 3">
            <a:extLst>
              <a:ext uri="{FF2B5EF4-FFF2-40B4-BE49-F238E27FC236}">
                <a16:creationId xmlns:a16="http://schemas.microsoft.com/office/drawing/2014/main" id="{886008C2-D173-4C3D-BB79-BEA23649BAB5}"/>
              </a:ext>
            </a:extLst>
          </p:cNvPr>
          <p:cNvGrpSpPr/>
          <p:nvPr/>
        </p:nvGrpSpPr>
        <p:grpSpPr>
          <a:xfrm>
            <a:off x="2340183" y="4089725"/>
            <a:ext cx="1037423" cy="708256"/>
            <a:chOff x="2226025" y="4199272"/>
            <a:chExt cx="1037423" cy="708256"/>
          </a:xfrm>
        </p:grpSpPr>
        <p:sp>
          <p:nvSpPr>
            <p:cNvPr id="48" name="Google Shape;6298;p66">
              <a:extLst>
                <a:ext uri="{FF2B5EF4-FFF2-40B4-BE49-F238E27FC236}">
                  <a16:creationId xmlns:a16="http://schemas.microsoft.com/office/drawing/2014/main" id="{A0F6480D-FEE6-FF0F-F289-50A8EC475C93}"/>
                </a:ext>
              </a:extLst>
            </p:cNvPr>
            <p:cNvSpPr/>
            <p:nvPr/>
          </p:nvSpPr>
          <p:spPr>
            <a:xfrm rot="1800014">
              <a:off x="2264122" y="4199272"/>
              <a:ext cx="852725" cy="708256"/>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pic>
          <p:nvPicPr>
            <p:cNvPr id="41" name="Elemento grafico 40">
              <a:extLst>
                <a:ext uri="{FF2B5EF4-FFF2-40B4-BE49-F238E27FC236}">
                  <a16:creationId xmlns:a16="http://schemas.microsoft.com/office/drawing/2014/main" id="{617BA61D-E7AF-7291-1285-E118055BB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143" y="4318006"/>
              <a:ext cx="214683" cy="214683"/>
            </a:xfrm>
            <a:prstGeom prst="rect">
              <a:avLst/>
            </a:prstGeom>
          </p:spPr>
        </p:pic>
        <p:sp>
          <p:nvSpPr>
            <p:cNvPr id="38" name="Google Shape;8305;p80">
              <a:extLst>
                <a:ext uri="{FF2B5EF4-FFF2-40B4-BE49-F238E27FC236}">
                  <a16:creationId xmlns:a16="http://schemas.microsoft.com/office/drawing/2014/main" id="{FE1C9418-B4B0-7CBF-07F6-D12A3BDFC42E}"/>
                </a:ext>
              </a:extLst>
            </p:cNvPr>
            <p:cNvSpPr txBox="1">
              <a:spLocks/>
            </p:cNvSpPr>
            <p:nvPr/>
          </p:nvSpPr>
          <p:spPr>
            <a:xfrm>
              <a:off x="2226025" y="4555773"/>
              <a:ext cx="1037423" cy="29235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80" b="1" noProof="0">
                  <a:solidFill>
                    <a:schemeClr val="bg1"/>
                  </a:solidFill>
                </a:rPr>
                <a:t>Low-Noise</a:t>
              </a:r>
            </a:p>
          </p:txBody>
        </p:sp>
      </p:grpSp>
      <p:sp>
        <p:nvSpPr>
          <p:cNvPr id="13" name="Titolo 1">
            <a:extLst>
              <a:ext uri="{FF2B5EF4-FFF2-40B4-BE49-F238E27FC236}">
                <a16:creationId xmlns:a16="http://schemas.microsoft.com/office/drawing/2014/main" id="{32C2CB67-F83A-D8CA-CE80-EA80FC46FFBC}"/>
              </a:ext>
            </a:extLst>
          </p:cNvPr>
          <p:cNvSpPr txBox="1">
            <a:spLocks/>
          </p:cNvSpPr>
          <p:nvPr/>
        </p:nvSpPr>
        <p:spPr>
          <a:xfrm>
            <a:off x="925367" y="384673"/>
            <a:ext cx="4090746" cy="493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US" sz="2800" noProof="0">
                <a:solidFill>
                  <a:schemeClr val="dk1"/>
                </a:solidFill>
                <a:latin typeface="Pacifico"/>
                <a:sym typeface="Pacifico"/>
              </a:rPr>
              <a:t>Taste-Evoker</a:t>
            </a:r>
          </a:p>
        </p:txBody>
      </p:sp>
      <p:grpSp>
        <p:nvGrpSpPr>
          <p:cNvPr id="32" name="Gruppo 31">
            <a:extLst>
              <a:ext uri="{FF2B5EF4-FFF2-40B4-BE49-F238E27FC236}">
                <a16:creationId xmlns:a16="http://schemas.microsoft.com/office/drawing/2014/main" id="{B94C17C4-DDFB-5596-BC06-4FBE37D13E25}"/>
              </a:ext>
            </a:extLst>
          </p:cNvPr>
          <p:cNvGrpSpPr/>
          <p:nvPr/>
        </p:nvGrpSpPr>
        <p:grpSpPr>
          <a:xfrm>
            <a:off x="6840329" y="2343784"/>
            <a:ext cx="1484670" cy="888238"/>
            <a:chOff x="5468470" y="2386908"/>
            <a:chExt cx="1484670" cy="888238"/>
          </a:xfrm>
        </p:grpSpPr>
        <p:pic>
          <p:nvPicPr>
            <p:cNvPr id="25" name="Elemento grafico 24">
              <a:extLst>
                <a:ext uri="{FF2B5EF4-FFF2-40B4-BE49-F238E27FC236}">
                  <a16:creationId xmlns:a16="http://schemas.microsoft.com/office/drawing/2014/main" id="{1BFDFC16-A415-54FF-9B7E-0FFA91F72A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94805" y="2386908"/>
              <a:ext cx="432000" cy="432000"/>
            </a:xfrm>
            <a:prstGeom prst="rect">
              <a:avLst/>
            </a:prstGeom>
          </p:spPr>
        </p:pic>
        <p:sp>
          <p:nvSpPr>
            <p:cNvPr id="28" name="Google Shape;8305;p80">
              <a:extLst>
                <a:ext uri="{FF2B5EF4-FFF2-40B4-BE49-F238E27FC236}">
                  <a16:creationId xmlns:a16="http://schemas.microsoft.com/office/drawing/2014/main" id="{4FFE45E8-6200-8BC0-4AD7-0E88B30427D0}"/>
                </a:ext>
              </a:extLst>
            </p:cNvPr>
            <p:cNvSpPr txBox="1">
              <a:spLocks/>
            </p:cNvSpPr>
            <p:nvPr/>
          </p:nvSpPr>
          <p:spPr>
            <a:xfrm>
              <a:off x="5468470" y="2936622"/>
              <a:ext cx="1484670" cy="3385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Sampling Frequency</a:t>
              </a:r>
              <a:endParaRPr lang="en-US" sz="900" noProof="0">
                <a:solidFill>
                  <a:schemeClr val="bg1"/>
                </a:solidFill>
              </a:endParaRPr>
            </a:p>
          </p:txBody>
        </p:sp>
        <p:sp>
          <p:nvSpPr>
            <p:cNvPr id="31" name="Google Shape;8305;p80">
              <a:extLst>
                <a:ext uri="{FF2B5EF4-FFF2-40B4-BE49-F238E27FC236}">
                  <a16:creationId xmlns:a16="http://schemas.microsoft.com/office/drawing/2014/main" id="{E627F547-32F8-AAEA-1926-82CD009EBEBE}"/>
                </a:ext>
              </a:extLst>
            </p:cNvPr>
            <p:cNvSpPr txBox="1">
              <a:spLocks/>
            </p:cNvSpPr>
            <p:nvPr/>
          </p:nvSpPr>
          <p:spPr>
            <a:xfrm>
              <a:off x="5565399" y="2756592"/>
              <a:ext cx="1290812" cy="3539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b="1" noProof="0"/>
                <a:t>256 Hz</a:t>
              </a:r>
              <a:endParaRPr lang="en-US" sz="1050" b="1" noProof="0">
                <a:solidFill>
                  <a:schemeClr val="bg1"/>
                </a:solidFill>
              </a:endParaRPr>
            </a:p>
          </p:txBody>
        </p:sp>
      </p:grpSp>
      <p:grpSp>
        <p:nvGrpSpPr>
          <p:cNvPr id="42" name="Gruppo 41">
            <a:extLst>
              <a:ext uri="{FF2B5EF4-FFF2-40B4-BE49-F238E27FC236}">
                <a16:creationId xmlns:a16="http://schemas.microsoft.com/office/drawing/2014/main" id="{71CC6A01-15E9-AC7C-E399-3BDDBC6BE38A}"/>
              </a:ext>
            </a:extLst>
          </p:cNvPr>
          <p:cNvGrpSpPr/>
          <p:nvPr/>
        </p:nvGrpSpPr>
        <p:grpSpPr>
          <a:xfrm>
            <a:off x="6714454" y="3497874"/>
            <a:ext cx="1736421" cy="921076"/>
            <a:chOff x="5916549" y="3360596"/>
            <a:chExt cx="1736421" cy="921076"/>
          </a:xfrm>
        </p:grpSpPr>
        <p:pic>
          <p:nvPicPr>
            <p:cNvPr id="27" name="Elemento grafico 26">
              <a:extLst>
                <a:ext uri="{FF2B5EF4-FFF2-40B4-BE49-F238E27FC236}">
                  <a16:creationId xmlns:a16="http://schemas.microsoft.com/office/drawing/2014/main" id="{60B90175-716B-3EEF-7577-FE5EBED2E6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68759" y="3360596"/>
              <a:ext cx="432000" cy="432000"/>
            </a:xfrm>
            <a:prstGeom prst="rect">
              <a:avLst/>
            </a:prstGeom>
          </p:spPr>
        </p:pic>
        <p:sp>
          <p:nvSpPr>
            <p:cNvPr id="33" name="Google Shape;8305;p80">
              <a:extLst>
                <a:ext uri="{FF2B5EF4-FFF2-40B4-BE49-F238E27FC236}">
                  <a16:creationId xmlns:a16="http://schemas.microsoft.com/office/drawing/2014/main" id="{4A327B1D-2F9B-9951-9A71-A391EA4942A4}"/>
                </a:ext>
              </a:extLst>
            </p:cNvPr>
            <p:cNvSpPr txBox="1">
              <a:spLocks/>
            </p:cNvSpPr>
            <p:nvPr/>
          </p:nvSpPr>
          <p:spPr>
            <a:xfrm>
              <a:off x="5916549" y="3762957"/>
              <a:ext cx="1736421" cy="3539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b="1" noProof="0"/>
                <a:t>21-channel</a:t>
              </a:r>
              <a:r>
                <a:rPr lang="en-US" sz="1100" noProof="0"/>
                <a:t> EEG cap</a:t>
              </a:r>
              <a:endParaRPr lang="en-US" sz="1050" b="1" noProof="0">
                <a:solidFill>
                  <a:schemeClr val="bg1"/>
                </a:solidFill>
              </a:endParaRPr>
            </a:p>
          </p:txBody>
        </p:sp>
        <p:sp>
          <p:nvSpPr>
            <p:cNvPr id="34" name="Google Shape;8305;p80">
              <a:extLst>
                <a:ext uri="{FF2B5EF4-FFF2-40B4-BE49-F238E27FC236}">
                  <a16:creationId xmlns:a16="http://schemas.microsoft.com/office/drawing/2014/main" id="{33866C80-9B8D-63D6-F377-864ABC53D844}"/>
                </a:ext>
              </a:extLst>
            </p:cNvPr>
            <p:cNvSpPr txBox="1">
              <a:spLocks/>
            </p:cNvSpPr>
            <p:nvPr/>
          </p:nvSpPr>
          <p:spPr>
            <a:xfrm>
              <a:off x="6042424" y="3943148"/>
              <a:ext cx="1484670" cy="3385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Electrode Setup</a:t>
              </a:r>
              <a:endParaRPr lang="en-US" sz="900" noProof="0">
                <a:solidFill>
                  <a:schemeClr val="bg1"/>
                </a:solidFill>
              </a:endParaRPr>
            </a:p>
          </p:txBody>
        </p:sp>
      </p:grpSp>
      <p:grpSp>
        <p:nvGrpSpPr>
          <p:cNvPr id="40" name="Gruppo 39">
            <a:extLst>
              <a:ext uri="{FF2B5EF4-FFF2-40B4-BE49-F238E27FC236}">
                <a16:creationId xmlns:a16="http://schemas.microsoft.com/office/drawing/2014/main" id="{A07428E5-CBA5-3273-E1F7-8B410152E4F4}"/>
              </a:ext>
            </a:extLst>
          </p:cNvPr>
          <p:cNvGrpSpPr/>
          <p:nvPr/>
        </p:nvGrpSpPr>
        <p:grpSpPr>
          <a:xfrm>
            <a:off x="6840329" y="1089851"/>
            <a:ext cx="1484670" cy="1127780"/>
            <a:chOff x="5665782" y="1765273"/>
            <a:chExt cx="1484670" cy="1127780"/>
          </a:xfrm>
        </p:grpSpPr>
        <p:pic>
          <p:nvPicPr>
            <p:cNvPr id="23" name="Elemento grafico 22">
              <a:extLst>
                <a:ext uri="{FF2B5EF4-FFF2-40B4-BE49-F238E27FC236}">
                  <a16:creationId xmlns:a16="http://schemas.microsoft.com/office/drawing/2014/main" id="{6D00503D-BB82-B2F1-5256-088421D3B5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02117" y="1765273"/>
              <a:ext cx="612000" cy="612000"/>
            </a:xfrm>
            <a:prstGeom prst="rect">
              <a:avLst/>
            </a:prstGeom>
          </p:spPr>
        </p:pic>
        <p:sp>
          <p:nvSpPr>
            <p:cNvPr id="35" name="Google Shape;8305;p80">
              <a:extLst>
                <a:ext uri="{FF2B5EF4-FFF2-40B4-BE49-F238E27FC236}">
                  <a16:creationId xmlns:a16="http://schemas.microsoft.com/office/drawing/2014/main" id="{4C7EA5A9-3E12-526E-F34B-BF82A197931D}"/>
                </a:ext>
              </a:extLst>
            </p:cNvPr>
            <p:cNvSpPr txBox="1">
              <a:spLocks/>
            </p:cNvSpPr>
            <p:nvPr/>
          </p:nvSpPr>
          <p:spPr>
            <a:xfrm>
              <a:off x="5665782" y="2554529"/>
              <a:ext cx="1484670" cy="3385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Acquisition System</a:t>
              </a:r>
              <a:endParaRPr lang="en-US" sz="900" noProof="0">
                <a:solidFill>
                  <a:schemeClr val="bg1"/>
                </a:solidFill>
              </a:endParaRPr>
            </a:p>
          </p:txBody>
        </p:sp>
        <p:sp>
          <p:nvSpPr>
            <p:cNvPr id="36" name="Google Shape;8305;p80">
              <a:extLst>
                <a:ext uri="{FF2B5EF4-FFF2-40B4-BE49-F238E27FC236}">
                  <a16:creationId xmlns:a16="http://schemas.microsoft.com/office/drawing/2014/main" id="{4360DC45-DEB0-C19A-B194-2744DA3E3118}"/>
                </a:ext>
              </a:extLst>
            </p:cNvPr>
            <p:cNvSpPr txBox="1">
              <a:spLocks/>
            </p:cNvSpPr>
            <p:nvPr/>
          </p:nvSpPr>
          <p:spPr>
            <a:xfrm>
              <a:off x="5762711" y="2374499"/>
              <a:ext cx="1290812" cy="3539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b="1" noProof="0"/>
                <a:t>NCERP-P </a:t>
              </a:r>
              <a:r>
                <a:rPr lang="en-US" sz="1100" noProof="0"/>
                <a:t>EEG</a:t>
              </a:r>
              <a:r>
                <a:rPr lang="en-US" sz="1100" b="1" noProof="0"/>
                <a:t> </a:t>
              </a:r>
              <a:endParaRPr lang="en-US" sz="1050" b="1" noProof="0">
                <a:solidFill>
                  <a:schemeClr val="bg1"/>
                </a:solidFill>
              </a:endParaRPr>
            </a:p>
          </p:txBody>
        </p:sp>
      </p:grpSp>
      <p:cxnSp>
        <p:nvCxnSpPr>
          <p:cNvPr id="44" name="Connettore 2 43">
            <a:extLst>
              <a:ext uri="{FF2B5EF4-FFF2-40B4-BE49-F238E27FC236}">
                <a16:creationId xmlns:a16="http://schemas.microsoft.com/office/drawing/2014/main" id="{D6189967-A4B5-CF9E-D143-4FEFBA528455}"/>
              </a:ext>
            </a:extLst>
          </p:cNvPr>
          <p:cNvCxnSpPr>
            <a:cxnSpLocks/>
          </p:cNvCxnSpPr>
          <p:nvPr/>
        </p:nvCxnSpPr>
        <p:spPr>
          <a:xfrm>
            <a:off x="7179126" y="761126"/>
            <a:ext cx="807077" cy="0"/>
          </a:xfrm>
          <a:prstGeom prst="straightConnector1">
            <a:avLst/>
          </a:prstGeom>
          <a:ln w="22225" cap="rnd">
            <a:solidFill>
              <a:schemeClr val="tx1">
                <a:lumMod val="75000"/>
              </a:schemeClr>
            </a:solidFill>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79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99">
          <a:extLst>
            <a:ext uri="{FF2B5EF4-FFF2-40B4-BE49-F238E27FC236}">
              <a16:creationId xmlns:a16="http://schemas.microsoft.com/office/drawing/2014/main" id="{D2C32B2B-6EAD-7A22-1D29-735B92A03D88}"/>
            </a:ext>
          </a:extLst>
        </p:cNvPr>
        <p:cNvGrpSpPr/>
        <p:nvPr/>
      </p:nvGrpSpPr>
      <p:grpSpPr>
        <a:xfrm>
          <a:off x="0" y="0"/>
          <a:ext cx="0" cy="0"/>
          <a:chOff x="0" y="0"/>
          <a:chExt cx="0" cy="0"/>
        </a:xfrm>
      </p:grpSpPr>
      <p:sp>
        <p:nvSpPr>
          <p:cNvPr id="8305" name="Google Shape;8300;p80">
            <a:extLst>
              <a:ext uri="{FF2B5EF4-FFF2-40B4-BE49-F238E27FC236}">
                <a16:creationId xmlns:a16="http://schemas.microsoft.com/office/drawing/2014/main" id="{AFC5598A-1583-B51A-F0F0-92D811DFCE19}"/>
              </a:ext>
            </a:extLst>
          </p:cNvPr>
          <p:cNvSpPr/>
          <p:nvPr/>
        </p:nvSpPr>
        <p:spPr>
          <a:xfrm rot="11762477">
            <a:off x="2071825" y="4515636"/>
            <a:ext cx="5254155" cy="4868412"/>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8381" name="Gruppo 8380">
            <a:extLst>
              <a:ext uri="{FF2B5EF4-FFF2-40B4-BE49-F238E27FC236}">
                <a16:creationId xmlns:a16="http://schemas.microsoft.com/office/drawing/2014/main" id="{357D98C6-E942-ED60-18CA-9D9904227013}"/>
              </a:ext>
            </a:extLst>
          </p:cNvPr>
          <p:cNvGrpSpPr/>
          <p:nvPr/>
        </p:nvGrpSpPr>
        <p:grpSpPr>
          <a:xfrm>
            <a:off x="7759648" y="2657545"/>
            <a:ext cx="772096" cy="840102"/>
            <a:chOff x="6899510" y="2794102"/>
            <a:chExt cx="772096" cy="840102"/>
          </a:xfrm>
        </p:grpSpPr>
        <p:sp>
          <p:nvSpPr>
            <p:cNvPr id="8430" name="Google Shape;11423;p115">
              <a:extLst>
                <a:ext uri="{FF2B5EF4-FFF2-40B4-BE49-F238E27FC236}">
                  <a16:creationId xmlns:a16="http://schemas.microsoft.com/office/drawing/2014/main" id="{E5C38B6B-6CAD-40D6-66D6-D9B72B3E1B7F}"/>
                </a:ext>
              </a:extLst>
            </p:cNvPr>
            <p:cNvSpPr/>
            <p:nvPr/>
          </p:nvSpPr>
          <p:spPr>
            <a:xfrm rot="18683008">
              <a:off x="6865507" y="2828105"/>
              <a:ext cx="840102" cy="772096"/>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pic>
          <p:nvPicPr>
            <p:cNvPr id="5" name="Elemento grafico 4">
              <a:extLst>
                <a:ext uri="{FF2B5EF4-FFF2-40B4-BE49-F238E27FC236}">
                  <a16:creationId xmlns:a16="http://schemas.microsoft.com/office/drawing/2014/main" id="{876DB064-0180-42DD-05F5-083AE5404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5724" y="2848712"/>
              <a:ext cx="612000" cy="612000"/>
            </a:xfrm>
            <a:prstGeom prst="rect">
              <a:avLst/>
            </a:prstGeom>
          </p:spPr>
        </p:pic>
      </p:grpSp>
      <p:sp>
        <p:nvSpPr>
          <p:cNvPr id="8419" name="Google Shape;8300;p80">
            <a:extLst>
              <a:ext uri="{FF2B5EF4-FFF2-40B4-BE49-F238E27FC236}">
                <a16:creationId xmlns:a16="http://schemas.microsoft.com/office/drawing/2014/main" id="{C4DDC3FC-FCB1-3AA3-4932-8295B8611029}"/>
              </a:ext>
            </a:extLst>
          </p:cNvPr>
          <p:cNvSpPr/>
          <p:nvPr/>
        </p:nvSpPr>
        <p:spPr>
          <a:xfrm rot="467340">
            <a:off x="-1153986" y="3434631"/>
            <a:ext cx="3361894" cy="2446981"/>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8416" name="Gruppo 8415">
            <a:extLst>
              <a:ext uri="{FF2B5EF4-FFF2-40B4-BE49-F238E27FC236}">
                <a16:creationId xmlns:a16="http://schemas.microsoft.com/office/drawing/2014/main" id="{E261AA45-0485-1BFF-25EB-3946B02B61DB}"/>
              </a:ext>
            </a:extLst>
          </p:cNvPr>
          <p:cNvGrpSpPr/>
          <p:nvPr/>
        </p:nvGrpSpPr>
        <p:grpSpPr>
          <a:xfrm>
            <a:off x="2316187" y="318639"/>
            <a:ext cx="5778826" cy="2691022"/>
            <a:chOff x="1780901" y="520398"/>
            <a:chExt cx="5778826" cy="2691022"/>
          </a:xfrm>
        </p:grpSpPr>
        <p:sp>
          <p:nvSpPr>
            <p:cNvPr id="8383" name="Google Shape;6291;p66">
              <a:extLst>
                <a:ext uri="{FF2B5EF4-FFF2-40B4-BE49-F238E27FC236}">
                  <a16:creationId xmlns:a16="http://schemas.microsoft.com/office/drawing/2014/main" id="{0577DF69-BC06-F9AC-DB13-EE5484122E06}"/>
                </a:ext>
              </a:extLst>
            </p:cNvPr>
            <p:cNvSpPr/>
            <p:nvPr/>
          </p:nvSpPr>
          <p:spPr>
            <a:xfrm rot="4759772" flipH="1">
              <a:off x="3263643" y="-962344"/>
              <a:ext cx="2691022" cy="5656505"/>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8391" name="Gruppo 8390">
              <a:extLst>
                <a:ext uri="{FF2B5EF4-FFF2-40B4-BE49-F238E27FC236}">
                  <a16:creationId xmlns:a16="http://schemas.microsoft.com/office/drawing/2014/main" id="{BDF9A863-4D22-0DC0-E9EC-6D55507BFB09}"/>
                </a:ext>
              </a:extLst>
            </p:cNvPr>
            <p:cNvGrpSpPr/>
            <p:nvPr/>
          </p:nvGrpSpPr>
          <p:grpSpPr>
            <a:xfrm>
              <a:off x="3268519" y="1300087"/>
              <a:ext cx="576000" cy="917545"/>
              <a:chOff x="2078097" y="1440400"/>
              <a:chExt cx="576000" cy="917545"/>
            </a:xfrm>
          </p:grpSpPr>
          <p:pic>
            <p:nvPicPr>
              <p:cNvPr id="2" name="Immagine 1" descr="Immagine che contiene cartone animato, design, illustrazione&#10;&#10;Il contenuto generato dall'IA potrebbe non essere corretto.">
                <a:extLst>
                  <a:ext uri="{FF2B5EF4-FFF2-40B4-BE49-F238E27FC236}">
                    <a16:creationId xmlns:a16="http://schemas.microsoft.com/office/drawing/2014/main" id="{1E95719E-C1EC-5F24-D153-0F985A219476}"/>
                  </a:ext>
                </a:extLst>
              </p:cNvPr>
              <p:cNvPicPr>
                <a:picLocks noChangeAspect="1"/>
              </p:cNvPicPr>
              <p:nvPr/>
            </p:nvPicPr>
            <p:blipFill>
              <a:blip r:embed="rId5"/>
              <a:stretch>
                <a:fillRect/>
              </a:stretch>
            </p:blipFill>
            <p:spPr>
              <a:xfrm>
                <a:off x="2078097" y="1781945"/>
                <a:ext cx="576000" cy="576000"/>
              </a:xfrm>
              <a:prstGeom prst="rect">
                <a:avLst/>
              </a:prstGeom>
            </p:spPr>
          </p:pic>
          <p:grpSp>
            <p:nvGrpSpPr>
              <p:cNvPr id="8" name="Gruppo 7">
                <a:extLst>
                  <a:ext uri="{FF2B5EF4-FFF2-40B4-BE49-F238E27FC236}">
                    <a16:creationId xmlns:a16="http://schemas.microsoft.com/office/drawing/2014/main" id="{16D42D36-6CDA-DB1D-F244-F4EFA1E80518}"/>
                  </a:ext>
                </a:extLst>
              </p:cNvPr>
              <p:cNvGrpSpPr/>
              <p:nvPr/>
            </p:nvGrpSpPr>
            <p:grpSpPr>
              <a:xfrm>
                <a:off x="2179677" y="1440400"/>
                <a:ext cx="435492" cy="392752"/>
                <a:chOff x="3076466" y="3625841"/>
                <a:chExt cx="1444888" cy="1303084"/>
              </a:xfrm>
            </p:grpSpPr>
            <p:pic>
              <p:nvPicPr>
                <p:cNvPr id="9" name="Picture 8961" descr="A pink and purple candy&#10;&#10;AI-generated content may be incorrect.">
                  <a:extLst>
                    <a:ext uri="{FF2B5EF4-FFF2-40B4-BE49-F238E27FC236}">
                      <a16:creationId xmlns:a16="http://schemas.microsoft.com/office/drawing/2014/main" id="{4A89CB01-D060-DAEE-0C7C-31575B7AC9BE}"/>
                    </a:ext>
                  </a:extLst>
                </p:cNvPr>
                <p:cNvPicPr>
                  <a:picLocks noChangeAspect="1"/>
                </p:cNvPicPr>
                <p:nvPr/>
              </p:nvPicPr>
              <p:blipFill>
                <a:blip r:embed="rId6"/>
                <a:stretch>
                  <a:fillRect/>
                </a:stretch>
              </p:blipFill>
              <p:spPr>
                <a:xfrm>
                  <a:off x="3473799" y="3625841"/>
                  <a:ext cx="656933" cy="656930"/>
                </a:xfrm>
                <a:prstGeom prst="rect">
                  <a:avLst/>
                </a:prstGeom>
              </p:spPr>
            </p:pic>
            <p:sp>
              <p:nvSpPr>
                <p:cNvPr id="10" name="Google Shape;8303;p80">
                  <a:extLst>
                    <a:ext uri="{FF2B5EF4-FFF2-40B4-BE49-F238E27FC236}">
                      <a16:creationId xmlns:a16="http://schemas.microsoft.com/office/drawing/2014/main" id="{A9184B2F-9645-98C2-20BF-B04457DB898B}"/>
                    </a:ext>
                  </a:extLst>
                </p:cNvPr>
                <p:cNvSpPr txBox="1">
                  <a:spLocks/>
                </p:cNvSpPr>
                <p:nvPr/>
              </p:nvSpPr>
              <p:spPr>
                <a:xfrm>
                  <a:off x="3076466" y="4009989"/>
                  <a:ext cx="1444888" cy="91893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chemeClr val="accent3">
                          <a:lumMod val="60000"/>
                          <a:lumOff val="40000"/>
                        </a:schemeClr>
                      </a:solidFill>
                    </a:rPr>
                    <a:t>Sweet</a:t>
                  </a:r>
                </a:p>
              </p:txBody>
            </p:sp>
          </p:grpSp>
        </p:grpSp>
        <p:grpSp>
          <p:nvGrpSpPr>
            <p:cNvPr id="8390" name="Gruppo 8389">
              <a:extLst>
                <a:ext uri="{FF2B5EF4-FFF2-40B4-BE49-F238E27FC236}">
                  <a16:creationId xmlns:a16="http://schemas.microsoft.com/office/drawing/2014/main" id="{17BF3A82-6261-FE07-F9BC-995030C550AF}"/>
                </a:ext>
              </a:extLst>
            </p:cNvPr>
            <p:cNvGrpSpPr/>
            <p:nvPr/>
          </p:nvGrpSpPr>
          <p:grpSpPr>
            <a:xfrm>
              <a:off x="2348947" y="1298463"/>
              <a:ext cx="576000" cy="919169"/>
              <a:chOff x="1153747" y="1438776"/>
              <a:chExt cx="576000" cy="919169"/>
            </a:xfrm>
          </p:grpSpPr>
          <p:pic>
            <p:nvPicPr>
              <p:cNvPr id="3" name="Immagine 2" descr="Immagine che contiene cartone animato, design&#10;&#10;Il contenuto generato dall'IA potrebbe non essere corretto.">
                <a:extLst>
                  <a:ext uri="{FF2B5EF4-FFF2-40B4-BE49-F238E27FC236}">
                    <a16:creationId xmlns:a16="http://schemas.microsoft.com/office/drawing/2014/main" id="{CC1C6546-88BB-441E-D32B-57898FD3A63D}"/>
                  </a:ext>
                </a:extLst>
              </p:cNvPr>
              <p:cNvPicPr>
                <a:picLocks noChangeAspect="1"/>
              </p:cNvPicPr>
              <p:nvPr/>
            </p:nvPicPr>
            <p:blipFill>
              <a:blip r:embed="rId7"/>
              <a:stretch>
                <a:fillRect/>
              </a:stretch>
            </p:blipFill>
            <p:spPr>
              <a:xfrm>
                <a:off x="1153747" y="1781945"/>
                <a:ext cx="576000" cy="576000"/>
              </a:xfrm>
              <a:prstGeom prst="rect">
                <a:avLst/>
              </a:prstGeom>
            </p:spPr>
          </p:pic>
          <p:grpSp>
            <p:nvGrpSpPr>
              <p:cNvPr id="11" name="Gruppo 10">
                <a:extLst>
                  <a:ext uri="{FF2B5EF4-FFF2-40B4-BE49-F238E27FC236}">
                    <a16:creationId xmlns:a16="http://schemas.microsoft.com/office/drawing/2014/main" id="{6B1F0258-C97C-B3B7-D536-D12FFA2BA687}"/>
                  </a:ext>
                </a:extLst>
              </p:cNvPr>
              <p:cNvGrpSpPr/>
              <p:nvPr/>
            </p:nvGrpSpPr>
            <p:grpSpPr>
              <a:xfrm>
                <a:off x="1261410" y="1438776"/>
                <a:ext cx="435492" cy="397824"/>
                <a:chOff x="1105264" y="4026934"/>
                <a:chExt cx="435492" cy="397824"/>
              </a:xfrm>
            </p:grpSpPr>
            <p:sp>
              <p:nvSpPr>
                <p:cNvPr id="12" name="Google Shape;8303;p80">
                  <a:extLst>
                    <a:ext uri="{FF2B5EF4-FFF2-40B4-BE49-F238E27FC236}">
                      <a16:creationId xmlns:a16="http://schemas.microsoft.com/office/drawing/2014/main" id="{F329B381-C9CD-E270-BF5A-3BF73D1F5B4E}"/>
                    </a:ext>
                  </a:extLst>
                </p:cNvPr>
                <p:cNvSpPr txBox="1">
                  <a:spLocks/>
                </p:cNvSpPr>
                <p:nvPr/>
              </p:nvSpPr>
              <p:spPr>
                <a:xfrm>
                  <a:off x="1105264" y="4147789"/>
                  <a:ext cx="435492" cy="276969"/>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rgbClr val="00B0F0"/>
                      </a:solidFill>
                    </a:rPr>
                    <a:t>Water</a:t>
                  </a:r>
                </a:p>
              </p:txBody>
            </p:sp>
            <p:pic>
              <p:nvPicPr>
                <p:cNvPr id="13" name="Picture 5" descr="A glass of water with a black background&#10;&#10;AI-generated content may be incorrect.">
                  <a:extLst>
                    <a:ext uri="{FF2B5EF4-FFF2-40B4-BE49-F238E27FC236}">
                      <a16:creationId xmlns:a16="http://schemas.microsoft.com/office/drawing/2014/main" id="{220B649B-CDA9-B61D-E2E6-361F5927B17B}"/>
                    </a:ext>
                  </a:extLst>
                </p:cNvPr>
                <p:cNvPicPr>
                  <a:picLocks noChangeAspect="1"/>
                </p:cNvPicPr>
                <p:nvPr/>
              </p:nvPicPr>
              <p:blipFill>
                <a:blip r:embed="rId8"/>
                <a:stretch>
                  <a:fillRect/>
                </a:stretch>
              </p:blipFill>
              <p:spPr>
                <a:xfrm>
                  <a:off x="1224010" y="4026934"/>
                  <a:ext cx="198000" cy="198000"/>
                </a:xfrm>
                <a:prstGeom prst="rect">
                  <a:avLst/>
                </a:prstGeom>
              </p:spPr>
            </p:pic>
          </p:grpSp>
        </p:grpSp>
        <p:grpSp>
          <p:nvGrpSpPr>
            <p:cNvPr id="8394" name="Gruppo 8393">
              <a:extLst>
                <a:ext uri="{FF2B5EF4-FFF2-40B4-BE49-F238E27FC236}">
                  <a16:creationId xmlns:a16="http://schemas.microsoft.com/office/drawing/2014/main" id="{3AF7F037-E28A-B26C-8E2B-0E68352E312D}"/>
                </a:ext>
              </a:extLst>
            </p:cNvPr>
            <p:cNvGrpSpPr/>
            <p:nvPr/>
          </p:nvGrpSpPr>
          <p:grpSpPr>
            <a:xfrm>
              <a:off x="6027233" y="1258498"/>
              <a:ext cx="576000" cy="959134"/>
              <a:chOff x="4436033" y="1395946"/>
              <a:chExt cx="576000" cy="959134"/>
            </a:xfrm>
          </p:grpSpPr>
          <p:grpSp>
            <p:nvGrpSpPr>
              <p:cNvPr id="16" name="Gruppo 15">
                <a:extLst>
                  <a:ext uri="{FF2B5EF4-FFF2-40B4-BE49-F238E27FC236}">
                    <a16:creationId xmlns:a16="http://schemas.microsoft.com/office/drawing/2014/main" id="{52DEAF88-5831-47CB-5FE4-1139681E4198}"/>
                  </a:ext>
                </a:extLst>
              </p:cNvPr>
              <p:cNvGrpSpPr/>
              <p:nvPr/>
            </p:nvGrpSpPr>
            <p:grpSpPr>
              <a:xfrm>
                <a:off x="4522632" y="1395946"/>
                <a:ext cx="483065" cy="430862"/>
                <a:chOff x="7788696" y="2642483"/>
                <a:chExt cx="620493" cy="553439"/>
              </a:xfrm>
            </p:grpSpPr>
            <p:grpSp>
              <p:nvGrpSpPr>
                <p:cNvPr id="8375" name="Gruppo 8374">
                  <a:extLst>
                    <a:ext uri="{FF2B5EF4-FFF2-40B4-BE49-F238E27FC236}">
                      <a16:creationId xmlns:a16="http://schemas.microsoft.com/office/drawing/2014/main" id="{28D5A405-6AC8-9327-4ABE-71CA4BAA68A3}"/>
                    </a:ext>
                  </a:extLst>
                </p:cNvPr>
                <p:cNvGrpSpPr/>
                <p:nvPr/>
              </p:nvGrpSpPr>
              <p:grpSpPr>
                <a:xfrm>
                  <a:off x="7917665" y="2642483"/>
                  <a:ext cx="338523" cy="338523"/>
                  <a:chOff x="7157154" y="2299828"/>
                  <a:chExt cx="1889671" cy="1889671"/>
                </a:xfrm>
              </p:grpSpPr>
              <p:pic>
                <p:nvPicPr>
                  <p:cNvPr id="8377" name="Immagine 8376" descr="Immagine che contiene tazza di caffè, Stoviglie, tazza da tè, tazza&#10;&#10;Il contenuto generato dall'IA potrebbe non essere corretto.">
                    <a:extLst>
                      <a:ext uri="{FF2B5EF4-FFF2-40B4-BE49-F238E27FC236}">
                        <a16:creationId xmlns:a16="http://schemas.microsoft.com/office/drawing/2014/main" id="{8F83713C-78E4-3EC8-F77F-94425E4E4F08}"/>
                      </a:ext>
                    </a:extLst>
                  </p:cNvPr>
                  <p:cNvPicPr>
                    <a:picLocks noChangeAspect="1"/>
                  </p:cNvPicPr>
                  <p:nvPr/>
                </p:nvPicPr>
                <p:blipFill>
                  <a:blip r:embed="rId9"/>
                  <a:stretch>
                    <a:fillRect/>
                  </a:stretch>
                </p:blipFill>
                <p:spPr>
                  <a:xfrm>
                    <a:off x="7157154" y="2299828"/>
                    <a:ext cx="1889671" cy="1889671"/>
                  </a:xfrm>
                  <a:prstGeom prst="rect">
                    <a:avLst/>
                  </a:prstGeom>
                </p:spPr>
              </p:pic>
              <p:pic>
                <p:nvPicPr>
                  <p:cNvPr id="8378" name="Immagine 8377" descr="Immagine che contiene Elementi grafici, creatività&#10;&#10;Il contenuto generato dall'IA potrebbe non essere corretto.">
                    <a:extLst>
                      <a:ext uri="{FF2B5EF4-FFF2-40B4-BE49-F238E27FC236}">
                        <a16:creationId xmlns:a16="http://schemas.microsoft.com/office/drawing/2014/main" id="{B7674BD8-0CE6-1762-755F-24DC28A8710C}"/>
                      </a:ext>
                    </a:extLst>
                  </p:cNvPr>
                  <p:cNvPicPr>
                    <a:picLocks noChangeAspect="1"/>
                  </p:cNvPicPr>
                  <p:nvPr/>
                </p:nvPicPr>
                <p:blipFill>
                  <a:blip r:embed="rId10"/>
                  <a:stretch>
                    <a:fillRect/>
                  </a:stretch>
                </p:blipFill>
                <p:spPr>
                  <a:xfrm flipH="1">
                    <a:off x="7463906" y="3361882"/>
                    <a:ext cx="610043" cy="610043"/>
                  </a:xfrm>
                  <a:prstGeom prst="rect">
                    <a:avLst/>
                  </a:prstGeom>
                </p:spPr>
              </p:pic>
            </p:grpSp>
            <p:sp>
              <p:nvSpPr>
                <p:cNvPr id="8376" name="Google Shape;8303;p80">
                  <a:extLst>
                    <a:ext uri="{FF2B5EF4-FFF2-40B4-BE49-F238E27FC236}">
                      <a16:creationId xmlns:a16="http://schemas.microsoft.com/office/drawing/2014/main" id="{233A512B-B5E4-41FE-3207-CC6AF1E07263}"/>
                    </a:ext>
                  </a:extLst>
                </p:cNvPr>
                <p:cNvSpPr txBox="1">
                  <a:spLocks/>
                </p:cNvSpPr>
                <p:nvPr/>
              </p:nvSpPr>
              <p:spPr>
                <a:xfrm>
                  <a:off x="7788696" y="2897559"/>
                  <a:ext cx="620493" cy="298363"/>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rgbClr val="743B26"/>
                      </a:solidFill>
                    </a:rPr>
                    <a:t>Bitter</a:t>
                  </a:r>
                </a:p>
              </p:txBody>
            </p:sp>
          </p:grpSp>
          <p:pic>
            <p:nvPicPr>
              <p:cNvPr id="8385" name="Immagine 8384" descr="Immagine che contiene cartone animato, design&#10;&#10;Il contenuto generato dall'IA potrebbe non essere corretto.">
                <a:extLst>
                  <a:ext uri="{FF2B5EF4-FFF2-40B4-BE49-F238E27FC236}">
                    <a16:creationId xmlns:a16="http://schemas.microsoft.com/office/drawing/2014/main" id="{C761581D-70C8-9F2E-71F4-2E61E1FE3F90}"/>
                  </a:ext>
                </a:extLst>
              </p:cNvPr>
              <p:cNvPicPr>
                <a:picLocks noChangeAspect="1"/>
              </p:cNvPicPr>
              <p:nvPr/>
            </p:nvPicPr>
            <p:blipFill>
              <a:blip r:embed="rId11"/>
              <a:stretch>
                <a:fillRect/>
              </a:stretch>
            </p:blipFill>
            <p:spPr>
              <a:xfrm>
                <a:off x="4436033" y="1779080"/>
                <a:ext cx="576000" cy="576000"/>
              </a:xfrm>
              <a:prstGeom prst="rect">
                <a:avLst/>
              </a:prstGeom>
            </p:spPr>
          </p:pic>
        </p:grpSp>
        <p:grpSp>
          <p:nvGrpSpPr>
            <p:cNvPr id="8393" name="Gruppo 8392">
              <a:extLst>
                <a:ext uri="{FF2B5EF4-FFF2-40B4-BE49-F238E27FC236}">
                  <a16:creationId xmlns:a16="http://schemas.microsoft.com/office/drawing/2014/main" id="{19456BB9-559C-7649-FD4C-9D80BB193E54}"/>
                </a:ext>
              </a:extLst>
            </p:cNvPr>
            <p:cNvGrpSpPr/>
            <p:nvPr/>
          </p:nvGrpSpPr>
          <p:grpSpPr>
            <a:xfrm>
              <a:off x="5107663" y="1326173"/>
              <a:ext cx="576000" cy="891459"/>
              <a:chOff x="3785192" y="1463621"/>
              <a:chExt cx="576000" cy="891459"/>
            </a:xfrm>
          </p:grpSpPr>
          <p:grpSp>
            <p:nvGrpSpPr>
              <p:cNvPr id="18" name="Gruppo 17">
                <a:extLst>
                  <a:ext uri="{FF2B5EF4-FFF2-40B4-BE49-F238E27FC236}">
                    <a16:creationId xmlns:a16="http://schemas.microsoft.com/office/drawing/2014/main" id="{DFFDEF86-3650-B7FF-F531-8FA0707A6EC8}"/>
                  </a:ext>
                </a:extLst>
              </p:cNvPr>
              <p:cNvGrpSpPr/>
              <p:nvPr/>
            </p:nvGrpSpPr>
            <p:grpSpPr>
              <a:xfrm>
                <a:off x="3879756" y="1463621"/>
                <a:ext cx="435492" cy="278416"/>
                <a:chOff x="7788696" y="1428428"/>
                <a:chExt cx="551229" cy="352410"/>
              </a:xfrm>
            </p:grpSpPr>
            <p:grpSp>
              <p:nvGrpSpPr>
                <p:cNvPr id="19" name="Google Shape;11685;p122">
                  <a:extLst>
                    <a:ext uri="{FF2B5EF4-FFF2-40B4-BE49-F238E27FC236}">
                      <a16:creationId xmlns:a16="http://schemas.microsoft.com/office/drawing/2014/main" id="{A01DFF1A-510D-FD5D-0AB8-6D07EF2AD193}"/>
                    </a:ext>
                  </a:extLst>
                </p:cNvPr>
                <p:cNvGrpSpPr/>
                <p:nvPr/>
              </p:nvGrpSpPr>
              <p:grpSpPr>
                <a:xfrm>
                  <a:off x="7953224" y="1428428"/>
                  <a:ext cx="219721" cy="212715"/>
                  <a:chOff x="6473298" y="2598325"/>
                  <a:chExt cx="799539" cy="765607"/>
                </a:xfrm>
              </p:grpSpPr>
              <p:sp>
                <p:nvSpPr>
                  <p:cNvPr id="21" name="Google Shape;11686;p122">
                    <a:extLst>
                      <a:ext uri="{FF2B5EF4-FFF2-40B4-BE49-F238E27FC236}">
                        <a16:creationId xmlns:a16="http://schemas.microsoft.com/office/drawing/2014/main" id="{A8D36396-0916-FD18-8FA8-052D19881292}"/>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11687;p122">
                    <a:extLst>
                      <a:ext uri="{FF2B5EF4-FFF2-40B4-BE49-F238E27FC236}">
                        <a16:creationId xmlns:a16="http://schemas.microsoft.com/office/drawing/2014/main" id="{E17222D0-23E3-8066-29A4-B5BC2981449A}"/>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11688;p122">
                    <a:extLst>
                      <a:ext uri="{FF2B5EF4-FFF2-40B4-BE49-F238E27FC236}">
                        <a16:creationId xmlns:a16="http://schemas.microsoft.com/office/drawing/2014/main" id="{3707B1FC-090B-3C31-EF6C-B061CEA8A940}"/>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11689;p122">
                    <a:extLst>
                      <a:ext uri="{FF2B5EF4-FFF2-40B4-BE49-F238E27FC236}">
                        <a16:creationId xmlns:a16="http://schemas.microsoft.com/office/drawing/2014/main" id="{2CF37403-C3E8-E1DE-F24E-E16661F9317D}"/>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11690;p122">
                    <a:extLst>
                      <a:ext uri="{FF2B5EF4-FFF2-40B4-BE49-F238E27FC236}">
                        <a16:creationId xmlns:a16="http://schemas.microsoft.com/office/drawing/2014/main" id="{773A0692-2D15-FB90-40CA-85BAC9330614}"/>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11691;p122">
                    <a:extLst>
                      <a:ext uri="{FF2B5EF4-FFF2-40B4-BE49-F238E27FC236}">
                        <a16:creationId xmlns:a16="http://schemas.microsoft.com/office/drawing/2014/main" id="{357631B4-EADD-D492-C8B7-90D16A4D8654}"/>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11692;p122">
                    <a:extLst>
                      <a:ext uri="{FF2B5EF4-FFF2-40B4-BE49-F238E27FC236}">
                        <a16:creationId xmlns:a16="http://schemas.microsoft.com/office/drawing/2014/main" id="{C9CECA0F-BC5B-046C-8573-2929C17B1D93}"/>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11693;p122">
                    <a:extLst>
                      <a:ext uri="{FF2B5EF4-FFF2-40B4-BE49-F238E27FC236}">
                        <a16:creationId xmlns:a16="http://schemas.microsoft.com/office/drawing/2014/main" id="{1A823996-664A-B48F-4DEA-60E481C20A86}"/>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11694;p122">
                    <a:extLst>
                      <a:ext uri="{FF2B5EF4-FFF2-40B4-BE49-F238E27FC236}">
                        <a16:creationId xmlns:a16="http://schemas.microsoft.com/office/drawing/2014/main" id="{56001908-BF0C-CB0F-5498-1112445BF95F}"/>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11695;p122">
                    <a:extLst>
                      <a:ext uri="{FF2B5EF4-FFF2-40B4-BE49-F238E27FC236}">
                        <a16:creationId xmlns:a16="http://schemas.microsoft.com/office/drawing/2014/main" id="{E7362B64-7D49-933B-BBC0-D6F965B989C0}"/>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11696;p122">
                    <a:extLst>
                      <a:ext uri="{FF2B5EF4-FFF2-40B4-BE49-F238E27FC236}">
                        <a16:creationId xmlns:a16="http://schemas.microsoft.com/office/drawing/2014/main" id="{9F1245C1-163A-33F5-A48E-1F363B3453C8}"/>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1697;p122">
                    <a:extLst>
                      <a:ext uri="{FF2B5EF4-FFF2-40B4-BE49-F238E27FC236}">
                        <a16:creationId xmlns:a16="http://schemas.microsoft.com/office/drawing/2014/main" id="{6A8FCFD6-F145-28F7-B428-B302EA620D18}"/>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1698;p122">
                    <a:extLst>
                      <a:ext uri="{FF2B5EF4-FFF2-40B4-BE49-F238E27FC236}">
                        <a16:creationId xmlns:a16="http://schemas.microsoft.com/office/drawing/2014/main" id="{81A04B59-1924-ABCF-687B-AA7386269BBD}"/>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1699;p122">
                    <a:extLst>
                      <a:ext uri="{FF2B5EF4-FFF2-40B4-BE49-F238E27FC236}">
                        <a16:creationId xmlns:a16="http://schemas.microsoft.com/office/drawing/2014/main" id="{7DCCAB93-FEB9-F54D-7EB2-0880C4CC4D04}"/>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1700;p122">
                    <a:extLst>
                      <a:ext uri="{FF2B5EF4-FFF2-40B4-BE49-F238E27FC236}">
                        <a16:creationId xmlns:a16="http://schemas.microsoft.com/office/drawing/2014/main" id="{6560FC1B-3C68-7CEA-3340-9C76C5568DFB}"/>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1701;p122">
                    <a:extLst>
                      <a:ext uri="{FF2B5EF4-FFF2-40B4-BE49-F238E27FC236}">
                        <a16:creationId xmlns:a16="http://schemas.microsoft.com/office/drawing/2014/main" id="{339FD578-C2B9-348A-8DF7-E79B317FCFE7}"/>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1702;p122">
                    <a:extLst>
                      <a:ext uri="{FF2B5EF4-FFF2-40B4-BE49-F238E27FC236}">
                        <a16:creationId xmlns:a16="http://schemas.microsoft.com/office/drawing/2014/main" id="{D1F79BBA-B348-7EAC-938D-AE34943F34E0}"/>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1703;p122">
                    <a:extLst>
                      <a:ext uri="{FF2B5EF4-FFF2-40B4-BE49-F238E27FC236}">
                        <a16:creationId xmlns:a16="http://schemas.microsoft.com/office/drawing/2014/main" id="{A7ED3568-9755-7EC1-48EB-7FA01AB232A0}"/>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1704;p122">
                    <a:extLst>
                      <a:ext uri="{FF2B5EF4-FFF2-40B4-BE49-F238E27FC236}">
                        <a16:creationId xmlns:a16="http://schemas.microsoft.com/office/drawing/2014/main" id="{5A1F4BD3-21F1-7897-3D72-9ABDEAB446C0}"/>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1705;p122">
                    <a:extLst>
                      <a:ext uri="{FF2B5EF4-FFF2-40B4-BE49-F238E27FC236}">
                        <a16:creationId xmlns:a16="http://schemas.microsoft.com/office/drawing/2014/main" id="{1F432672-6216-1FA8-D259-7AA9CAE9FD67}"/>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1706;p122">
                    <a:extLst>
                      <a:ext uri="{FF2B5EF4-FFF2-40B4-BE49-F238E27FC236}">
                        <a16:creationId xmlns:a16="http://schemas.microsoft.com/office/drawing/2014/main" id="{5BFD3397-9BF2-6451-81B9-2C5B2EFEE59D}"/>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1707;p122">
                    <a:extLst>
                      <a:ext uri="{FF2B5EF4-FFF2-40B4-BE49-F238E27FC236}">
                        <a16:creationId xmlns:a16="http://schemas.microsoft.com/office/drawing/2014/main" id="{B286B69E-60BC-A0B4-73E2-D6ACB4A5902B}"/>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11708;p122">
                    <a:extLst>
                      <a:ext uri="{FF2B5EF4-FFF2-40B4-BE49-F238E27FC236}">
                        <a16:creationId xmlns:a16="http://schemas.microsoft.com/office/drawing/2014/main" id="{250EA322-C281-F38D-6CF0-8FEDD4A3BDF4}"/>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11709;p122">
                    <a:extLst>
                      <a:ext uri="{FF2B5EF4-FFF2-40B4-BE49-F238E27FC236}">
                        <a16:creationId xmlns:a16="http://schemas.microsoft.com/office/drawing/2014/main" id="{474006FC-F036-D8EE-B3A4-13B3C7133172}"/>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11710;p122">
                    <a:extLst>
                      <a:ext uri="{FF2B5EF4-FFF2-40B4-BE49-F238E27FC236}">
                        <a16:creationId xmlns:a16="http://schemas.microsoft.com/office/drawing/2014/main" id="{A1554C80-B5D0-BDB7-B5E3-D718F8B5FCDC}"/>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11711;p122">
                    <a:extLst>
                      <a:ext uri="{FF2B5EF4-FFF2-40B4-BE49-F238E27FC236}">
                        <a16:creationId xmlns:a16="http://schemas.microsoft.com/office/drawing/2014/main" id="{B5A711B8-3B37-09A8-1427-4BDED68B2F57}"/>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11712;p122">
                    <a:extLst>
                      <a:ext uri="{FF2B5EF4-FFF2-40B4-BE49-F238E27FC236}">
                        <a16:creationId xmlns:a16="http://schemas.microsoft.com/office/drawing/2014/main" id="{72D023CC-25B7-EFCF-7DB2-144A2E4B39D1}"/>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11713;p122">
                    <a:extLst>
                      <a:ext uri="{FF2B5EF4-FFF2-40B4-BE49-F238E27FC236}">
                        <a16:creationId xmlns:a16="http://schemas.microsoft.com/office/drawing/2014/main" id="{46A7E15F-0B2E-ACA2-122A-77436F6ECF09}"/>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11714;p122">
                    <a:extLst>
                      <a:ext uri="{FF2B5EF4-FFF2-40B4-BE49-F238E27FC236}">
                        <a16:creationId xmlns:a16="http://schemas.microsoft.com/office/drawing/2014/main" id="{2B9BC83C-A701-67F4-A0BC-8912044E9EDE}"/>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11715;p122">
                    <a:extLst>
                      <a:ext uri="{FF2B5EF4-FFF2-40B4-BE49-F238E27FC236}">
                        <a16:creationId xmlns:a16="http://schemas.microsoft.com/office/drawing/2014/main" id="{2660AC43-35C1-EE26-BDDD-5498E9869DC1}"/>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11716;p122">
                    <a:extLst>
                      <a:ext uri="{FF2B5EF4-FFF2-40B4-BE49-F238E27FC236}">
                        <a16:creationId xmlns:a16="http://schemas.microsoft.com/office/drawing/2014/main" id="{9FFB0B5D-5731-38B5-8028-FF797F7EA3BE}"/>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11717;p122">
                    <a:extLst>
                      <a:ext uri="{FF2B5EF4-FFF2-40B4-BE49-F238E27FC236}">
                        <a16:creationId xmlns:a16="http://schemas.microsoft.com/office/drawing/2014/main" id="{30E94EF3-CD84-9C63-8E59-AD1887D0AFEA}"/>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11718;p122">
                    <a:extLst>
                      <a:ext uri="{FF2B5EF4-FFF2-40B4-BE49-F238E27FC236}">
                        <a16:creationId xmlns:a16="http://schemas.microsoft.com/office/drawing/2014/main" id="{E8929D87-1E6D-7E48-50E6-387EF43815CC}"/>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11719;p122">
                    <a:extLst>
                      <a:ext uri="{FF2B5EF4-FFF2-40B4-BE49-F238E27FC236}">
                        <a16:creationId xmlns:a16="http://schemas.microsoft.com/office/drawing/2014/main" id="{50640286-6431-AB42-3900-32310F2D05E4}"/>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11720;p122">
                    <a:extLst>
                      <a:ext uri="{FF2B5EF4-FFF2-40B4-BE49-F238E27FC236}">
                        <a16:creationId xmlns:a16="http://schemas.microsoft.com/office/drawing/2014/main" id="{2E90CCFA-F440-D978-0658-E2A5150B87F4}"/>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11721;p122">
                    <a:extLst>
                      <a:ext uri="{FF2B5EF4-FFF2-40B4-BE49-F238E27FC236}">
                        <a16:creationId xmlns:a16="http://schemas.microsoft.com/office/drawing/2014/main" id="{B4F51BE3-552D-6F55-B443-49384A2DA76A}"/>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11722;p122">
                    <a:extLst>
                      <a:ext uri="{FF2B5EF4-FFF2-40B4-BE49-F238E27FC236}">
                        <a16:creationId xmlns:a16="http://schemas.microsoft.com/office/drawing/2014/main" id="{293BC4EA-47FF-E7E3-26B9-A5D67B81C430}"/>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11723;p122">
                    <a:extLst>
                      <a:ext uri="{FF2B5EF4-FFF2-40B4-BE49-F238E27FC236}">
                        <a16:creationId xmlns:a16="http://schemas.microsoft.com/office/drawing/2014/main" id="{7F50358E-1424-C333-62F8-DBF472BD363C}"/>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11724;p122">
                    <a:extLst>
                      <a:ext uri="{FF2B5EF4-FFF2-40B4-BE49-F238E27FC236}">
                        <a16:creationId xmlns:a16="http://schemas.microsoft.com/office/drawing/2014/main" id="{4FAE5F7C-D149-CB6C-70B4-573B3D102A39}"/>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11725;p122">
                    <a:extLst>
                      <a:ext uri="{FF2B5EF4-FFF2-40B4-BE49-F238E27FC236}">
                        <a16:creationId xmlns:a16="http://schemas.microsoft.com/office/drawing/2014/main" id="{0BBE1C45-046A-DB87-B23D-74CBE5D30ACD}"/>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11726;p122">
                    <a:extLst>
                      <a:ext uri="{FF2B5EF4-FFF2-40B4-BE49-F238E27FC236}">
                        <a16:creationId xmlns:a16="http://schemas.microsoft.com/office/drawing/2014/main" id="{C958B7BA-80F3-3926-7BAC-B91E839F1EF0}"/>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11727;p122">
                    <a:extLst>
                      <a:ext uri="{FF2B5EF4-FFF2-40B4-BE49-F238E27FC236}">
                        <a16:creationId xmlns:a16="http://schemas.microsoft.com/office/drawing/2014/main" id="{C1A1A59F-42D9-4B1F-D80B-E000594AB1C5}"/>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11728;p122">
                    <a:extLst>
                      <a:ext uri="{FF2B5EF4-FFF2-40B4-BE49-F238E27FC236}">
                        <a16:creationId xmlns:a16="http://schemas.microsoft.com/office/drawing/2014/main" id="{6A76375B-9659-DF65-DC8A-BB700ABE6F01}"/>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6" name="Google Shape;11729;p122">
                    <a:extLst>
                      <a:ext uri="{FF2B5EF4-FFF2-40B4-BE49-F238E27FC236}">
                        <a16:creationId xmlns:a16="http://schemas.microsoft.com/office/drawing/2014/main" id="{3C4E8BAD-6FBD-929C-D109-1203D4A00C4F}"/>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7" name="Google Shape;11730;p122">
                    <a:extLst>
                      <a:ext uri="{FF2B5EF4-FFF2-40B4-BE49-F238E27FC236}">
                        <a16:creationId xmlns:a16="http://schemas.microsoft.com/office/drawing/2014/main" id="{C9C3A590-B48F-2FEF-9870-6080C323FA33}"/>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8" name="Google Shape;11731;p122">
                    <a:extLst>
                      <a:ext uri="{FF2B5EF4-FFF2-40B4-BE49-F238E27FC236}">
                        <a16:creationId xmlns:a16="http://schemas.microsoft.com/office/drawing/2014/main" id="{742B7256-19BF-1476-A9CE-2434A205C833}"/>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9" name="Google Shape;11732;p122">
                    <a:extLst>
                      <a:ext uri="{FF2B5EF4-FFF2-40B4-BE49-F238E27FC236}">
                        <a16:creationId xmlns:a16="http://schemas.microsoft.com/office/drawing/2014/main" id="{97B06981-78E1-2655-E4D0-6DE993A0EFFB}"/>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0" name="Google Shape;11733;p122">
                    <a:extLst>
                      <a:ext uri="{FF2B5EF4-FFF2-40B4-BE49-F238E27FC236}">
                        <a16:creationId xmlns:a16="http://schemas.microsoft.com/office/drawing/2014/main" id="{04AC1A20-105A-C412-AF3A-D58795E4642C}"/>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1" name="Google Shape;11734;p122">
                    <a:extLst>
                      <a:ext uri="{FF2B5EF4-FFF2-40B4-BE49-F238E27FC236}">
                        <a16:creationId xmlns:a16="http://schemas.microsoft.com/office/drawing/2014/main" id="{22089012-2676-1379-BD27-DC0E2A830C1C}"/>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2" name="Google Shape;11735;p122">
                    <a:extLst>
                      <a:ext uri="{FF2B5EF4-FFF2-40B4-BE49-F238E27FC236}">
                        <a16:creationId xmlns:a16="http://schemas.microsoft.com/office/drawing/2014/main" id="{C0669F6C-C99C-CD70-DD92-F3E46D4B1DFC}"/>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3" name="Google Shape;11736;p122">
                    <a:extLst>
                      <a:ext uri="{FF2B5EF4-FFF2-40B4-BE49-F238E27FC236}">
                        <a16:creationId xmlns:a16="http://schemas.microsoft.com/office/drawing/2014/main" id="{5FB9EA41-D8DA-41E8-400B-B5B7B890C38F}"/>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4" name="Google Shape;11737;p122">
                    <a:extLst>
                      <a:ext uri="{FF2B5EF4-FFF2-40B4-BE49-F238E27FC236}">
                        <a16:creationId xmlns:a16="http://schemas.microsoft.com/office/drawing/2014/main" id="{5FAA1395-8398-4EB3-CCEC-08C8710CA343}"/>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5" name="Google Shape;11738;p122">
                    <a:extLst>
                      <a:ext uri="{FF2B5EF4-FFF2-40B4-BE49-F238E27FC236}">
                        <a16:creationId xmlns:a16="http://schemas.microsoft.com/office/drawing/2014/main" id="{DD6F6751-B007-219A-F6E8-F99DBC2FCBE3}"/>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6" name="Google Shape;11739;p122">
                    <a:extLst>
                      <a:ext uri="{FF2B5EF4-FFF2-40B4-BE49-F238E27FC236}">
                        <a16:creationId xmlns:a16="http://schemas.microsoft.com/office/drawing/2014/main" id="{7C7D4EF1-25E8-1C84-BFA2-D7EAE4E45316}"/>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7" name="Google Shape;11740;p122">
                    <a:extLst>
                      <a:ext uri="{FF2B5EF4-FFF2-40B4-BE49-F238E27FC236}">
                        <a16:creationId xmlns:a16="http://schemas.microsoft.com/office/drawing/2014/main" id="{AC672B49-DF5C-18CF-4EDA-30C65EE96575}"/>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8" name="Google Shape;11741;p122">
                    <a:extLst>
                      <a:ext uri="{FF2B5EF4-FFF2-40B4-BE49-F238E27FC236}">
                        <a16:creationId xmlns:a16="http://schemas.microsoft.com/office/drawing/2014/main" id="{0F1778B8-4859-1085-0309-9FFC7BBE7A85}"/>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9" name="Google Shape;11742;p122">
                    <a:extLst>
                      <a:ext uri="{FF2B5EF4-FFF2-40B4-BE49-F238E27FC236}">
                        <a16:creationId xmlns:a16="http://schemas.microsoft.com/office/drawing/2014/main" id="{95804054-E78C-F29C-EB4D-78DCF3F487F0}"/>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0" name="Google Shape;11743;p122">
                    <a:extLst>
                      <a:ext uri="{FF2B5EF4-FFF2-40B4-BE49-F238E27FC236}">
                        <a16:creationId xmlns:a16="http://schemas.microsoft.com/office/drawing/2014/main" id="{7370DA2A-199B-DFA3-2805-10B8C62DFA1A}"/>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1" name="Google Shape;11744;p122">
                    <a:extLst>
                      <a:ext uri="{FF2B5EF4-FFF2-40B4-BE49-F238E27FC236}">
                        <a16:creationId xmlns:a16="http://schemas.microsoft.com/office/drawing/2014/main" id="{6FBC5145-FF1A-AF3A-95EF-C8B494BB21A3}"/>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2" name="Google Shape;11745;p122">
                    <a:extLst>
                      <a:ext uri="{FF2B5EF4-FFF2-40B4-BE49-F238E27FC236}">
                        <a16:creationId xmlns:a16="http://schemas.microsoft.com/office/drawing/2014/main" id="{0D5F8580-05CB-5BEC-E417-1C4E7AFE1155}"/>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3" name="Google Shape;11746;p122">
                    <a:extLst>
                      <a:ext uri="{FF2B5EF4-FFF2-40B4-BE49-F238E27FC236}">
                        <a16:creationId xmlns:a16="http://schemas.microsoft.com/office/drawing/2014/main" id="{716232A2-4F92-BBE3-382C-40A7DF17FD11}"/>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4" name="Google Shape;11747;p122">
                    <a:extLst>
                      <a:ext uri="{FF2B5EF4-FFF2-40B4-BE49-F238E27FC236}">
                        <a16:creationId xmlns:a16="http://schemas.microsoft.com/office/drawing/2014/main" id="{64E8AAD0-77E1-7429-E051-ADE4553DE727}"/>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5" name="Google Shape;11748;p122">
                    <a:extLst>
                      <a:ext uri="{FF2B5EF4-FFF2-40B4-BE49-F238E27FC236}">
                        <a16:creationId xmlns:a16="http://schemas.microsoft.com/office/drawing/2014/main" id="{252DC5BB-662C-FAAA-1DD2-6762DF69EF07}"/>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6" name="Google Shape;11749;p122">
                    <a:extLst>
                      <a:ext uri="{FF2B5EF4-FFF2-40B4-BE49-F238E27FC236}">
                        <a16:creationId xmlns:a16="http://schemas.microsoft.com/office/drawing/2014/main" id="{1D122958-C3F8-CE1D-E489-5CFFDCEC591D}"/>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7" name="Google Shape;11750;p122">
                    <a:extLst>
                      <a:ext uri="{FF2B5EF4-FFF2-40B4-BE49-F238E27FC236}">
                        <a16:creationId xmlns:a16="http://schemas.microsoft.com/office/drawing/2014/main" id="{8AB9BB34-8823-4F31-C000-A6E11875AF53}"/>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8" name="Google Shape;11751;p122">
                    <a:extLst>
                      <a:ext uri="{FF2B5EF4-FFF2-40B4-BE49-F238E27FC236}">
                        <a16:creationId xmlns:a16="http://schemas.microsoft.com/office/drawing/2014/main" id="{0C389AA2-8D93-B26E-D193-D5BC6585C600}"/>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9" name="Google Shape;11752;p122">
                    <a:extLst>
                      <a:ext uri="{FF2B5EF4-FFF2-40B4-BE49-F238E27FC236}">
                        <a16:creationId xmlns:a16="http://schemas.microsoft.com/office/drawing/2014/main" id="{D3BBFB1E-BCE1-FD59-B535-1C145C838F16}"/>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0" name="Google Shape;11753;p122">
                    <a:extLst>
                      <a:ext uri="{FF2B5EF4-FFF2-40B4-BE49-F238E27FC236}">
                        <a16:creationId xmlns:a16="http://schemas.microsoft.com/office/drawing/2014/main" id="{0E8B18F7-ED7D-CA89-9CE3-94883FD9386A}"/>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1" name="Google Shape;11754;p122">
                    <a:extLst>
                      <a:ext uri="{FF2B5EF4-FFF2-40B4-BE49-F238E27FC236}">
                        <a16:creationId xmlns:a16="http://schemas.microsoft.com/office/drawing/2014/main" id="{3FCF2F1F-F639-0244-6B70-52AE12B7AF9B}"/>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2" name="Google Shape;11755;p122">
                    <a:extLst>
                      <a:ext uri="{FF2B5EF4-FFF2-40B4-BE49-F238E27FC236}">
                        <a16:creationId xmlns:a16="http://schemas.microsoft.com/office/drawing/2014/main" id="{A545BDDC-6CFD-E89C-35D5-40EECD2AA349}"/>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3" name="Google Shape;11756;p122">
                    <a:extLst>
                      <a:ext uri="{FF2B5EF4-FFF2-40B4-BE49-F238E27FC236}">
                        <a16:creationId xmlns:a16="http://schemas.microsoft.com/office/drawing/2014/main" id="{1CEE5615-E98F-9D79-1C04-18FF8DC0A94D}"/>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4" name="Google Shape;11757;p122">
                    <a:extLst>
                      <a:ext uri="{FF2B5EF4-FFF2-40B4-BE49-F238E27FC236}">
                        <a16:creationId xmlns:a16="http://schemas.microsoft.com/office/drawing/2014/main" id="{14411CB5-53FD-2454-1DBF-02EB280F3B4B}"/>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5" name="Google Shape;11758;p122">
                    <a:extLst>
                      <a:ext uri="{FF2B5EF4-FFF2-40B4-BE49-F238E27FC236}">
                        <a16:creationId xmlns:a16="http://schemas.microsoft.com/office/drawing/2014/main" id="{2C086DAE-57B8-D74B-EE7F-29B4D752A9B2}"/>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6" name="Google Shape;11759;p122">
                    <a:extLst>
                      <a:ext uri="{FF2B5EF4-FFF2-40B4-BE49-F238E27FC236}">
                        <a16:creationId xmlns:a16="http://schemas.microsoft.com/office/drawing/2014/main" id="{7CA8362D-DC71-5152-C339-5484D3323339}"/>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7" name="Google Shape;11760;p122">
                    <a:extLst>
                      <a:ext uri="{FF2B5EF4-FFF2-40B4-BE49-F238E27FC236}">
                        <a16:creationId xmlns:a16="http://schemas.microsoft.com/office/drawing/2014/main" id="{CFC7701C-0121-FE09-825B-A1B991FB94AD}"/>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8" name="Google Shape;11761;p122">
                    <a:extLst>
                      <a:ext uri="{FF2B5EF4-FFF2-40B4-BE49-F238E27FC236}">
                        <a16:creationId xmlns:a16="http://schemas.microsoft.com/office/drawing/2014/main" id="{D39F1B8D-6DD2-646F-DD02-72EBB7722421}"/>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9" name="Google Shape;11762;p122">
                    <a:extLst>
                      <a:ext uri="{FF2B5EF4-FFF2-40B4-BE49-F238E27FC236}">
                        <a16:creationId xmlns:a16="http://schemas.microsoft.com/office/drawing/2014/main" id="{CD66A468-8715-F533-8C50-70D69BD012E6}"/>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0" name="Google Shape;11763;p122">
                    <a:extLst>
                      <a:ext uri="{FF2B5EF4-FFF2-40B4-BE49-F238E27FC236}">
                        <a16:creationId xmlns:a16="http://schemas.microsoft.com/office/drawing/2014/main" id="{333E0751-0C7C-8598-60B6-6B020900E3AE}"/>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1" name="Google Shape;11764;p122">
                    <a:extLst>
                      <a:ext uri="{FF2B5EF4-FFF2-40B4-BE49-F238E27FC236}">
                        <a16:creationId xmlns:a16="http://schemas.microsoft.com/office/drawing/2014/main" id="{411D714A-8C54-8A0A-0675-9A38C63CA6A6}"/>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2" name="Google Shape;11765;p122">
                    <a:extLst>
                      <a:ext uri="{FF2B5EF4-FFF2-40B4-BE49-F238E27FC236}">
                        <a16:creationId xmlns:a16="http://schemas.microsoft.com/office/drawing/2014/main" id="{3E15553A-C968-7925-8700-8EADCF4323C4}"/>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3" name="Google Shape;11766;p122">
                    <a:extLst>
                      <a:ext uri="{FF2B5EF4-FFF2-40B4-BE49-F238E27FC236}">
                        <a16:creationId xmlns:a16="http://schemas.microsoft.com/office/drawing/2014/main" id="{611FD109-D387-3E39-8570-6DEBAD726969}"/>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4" name="Google Shape;11767;p122">
                    <a:extLst>
                      <a:ext uri="{FF2B5EF4-FFF2-40B4-BE49-F238E27FC236}">
                        <a16:creationId xmlns:a16="http://schemas.microsoft.com/office/drawing/2014/main" id="{573FAEF6-548C-A326-47F0-D997A1BA7B14}"/>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5" name="Google Shape;11768;p122">
                    <a:extLst>
                      <a:ext uri="{FF2B5EF4-FFF2-40B4-BE49-F238E27FC236}">
                        <a16:creationId xmlns:a16="http://schemas.microsoft.com/office/drawing/2014/main" id="{03A40CD1-10EE-130B-D8AE-8B6BDCAC296E}"/>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6" name="Google Shape;11769;p122">
                    <a:extLst>
                      <a:ext uri="{FF2B5EF4-FFF2-40B4-BE49-F238E27FC236}">
                        <a16:creationId xmlns:a16="http://schemas.microsoft.com/office/drawing/2014/main" id="{23EBA8FC-D6E7-799E-BD84-A7B1855DF26B}"/>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7" name="Google Shape;11770;p122">
                    <a:extLst>
                      <a:ext uri="{FF2B5EF4-FFF2-40B4-BE49-F238E27FC236}">
                        <a16:creationId xmlns:a16="http://schemas.microsoft.com/office/drawing/2014/main" id="{90C02989-620B-F97C-05C8-37EABA82A558}"/>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8" name="Google Shape;11771;p122">
                    <a:extLst>
                      <a:ext uri="{FF2B5EF4-FFF2-40B4-BE49-F238E27FC236}">
                        <a16:creationId xmlns:a16="http://schemas.microsoft.com/office/drawing/2014/main" id="{97A9A89C-5B8A-936E-5042-184A3CD0BB5E}"/>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9" name="Google Shape;11772;p122">
                    <a:extLst>
                      <a:ext uri="{FF2B5EF4-FFF2-40B4-BE49-F238E27FC236}">
                        <a16:creationId xmlns:a16="http://schemas.microsoft.com/office/drawing/2014/main" id="{7F9ABEFF-0272-C89A-7475-0C95E412DEC0}"/>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0" name="Google Shape;11773;p122">
                    <a:extLst>
                      <a:ext uri="{FF2B5EF4-FFF2-40B4-BE49-F238E27FC236}">
                        <a16:creationId xmlns:a16="http://schemas.microsoft.com/office/drawing/2014/main" id="{405A9A23-9B70-C313-8723-EA4C2C355557}"/>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2" name="Google Shape;11774;p122">
                    <a:extLst>
                      <a:ext uri="{FF2B5EF4-FFF2-40B4-BE49-F238E27FC236}">
                        <a16:creationId xmlns:a16="http://schemas.microsoft.com/office/drawing/2014/main" id="{4A6BE68C-97E9-937E-086F-8A98ADB4C368}"/>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3" name="Google Shape;11775;p122">
                    <a:extLst>
                      <a:ext uri="{FF2B5EF4-FFF2-40B4-BE49-F238E27FC236}">
                        <a16:creationId xmlns:a16="http://schemas.microsoft.com/office/drawing/2014/main" id="{E3BC6227-90EB-8E4B-ECD6-B62B096E071E}"/>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6" name="Google Shape;11776;p122">
                    <a:extLst>
                      <a:ext uri="{FF2B5EF4-FFF2-40B4-BE49-F238E27FC236}">
                        <a16:creationId xmlns:a16="http://schemas.microsoft.com/office/drawing/2014/main" id="{3BE86266-740C-DAD5-CF72-79169BD25C88}"/>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7" name="Google Shape;11777;p122">
                    <a:extLst>
                      <a:ext uri="{FF2B5EF4-FFF2-40B4-BE49-F238E27FC236}">
                        <a16:creationId xmlns:a16="http://schemas.microsoft.com/office/drawing/2014/main" id="{BF313201-B1F8-E0A9-3AC5-502B4D8C9C5B}"/>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8" name="Google Shape;11778;p122">
                    <a:extLst>
                      <a:ext uri="{FF2B5EF4-FFF2-40B4-BE49-F238E27FC236}">
                        <a16:creationId xmlns:a16="http://schemas.microsoft.com/office/drawing/2014/main" id="{59572CBD-7235-8201-F5E5-7E55151E9531}"/>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9" name="Google Shape;11779;p122">
                    <a:extLst>
                      <a:ext uri="{FF2B5EF4-FFF2-40B4-BE49-F238E27FC236}">
                        <a16:creationId xmlns:a16="http://schemas.microsoft.com/office/drawing/2014/main" id="{B86CE47C-46D0-576A-3B1E-2DEF7180CA4D}"/>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0" name="Google Shape;11780;p122">
                    <a:extLst>
                      <a:ext uri="{FF2B5EF4-FFF2-40B4-BE49-F238E27FC236}">
                        <a16:creationId xmlns:a16="http://schemas.microsoft.com/office/drawing/2014/main" id="{9239274A-DAA9-76F3-997B-524151C3CA18}"/>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1" name="Google Shape;11781;p122">
                    <a:extLst>
                      <a:ext uri="{FF2B5EF4-FFF2-40B4-BE49-F238E27FC236}">
                        <a16:creationId xmlns:a16="http://schemas.microsoft.com/office/drawing/2014/main" id="{4395A6D6-F5C1-96AA-16A2-2EDA5AC1A0DB}"/>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2" name="Google Shape;11782;p122">
                    <a:extLst>
                      <a:ext uri="{FF2B5EF4-FFF2-40B4-BE49-F238E27FC236}">
                        <a16:creationId xmlns:a16="http://schemas.microsoft.com/office/drawing/2014/main" id="{9DC17571-44A2-3F01-F868-0A60DC43BD65}"/>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3" name="Google Shape;11783;p122">
                    <a:extLst>
                      <a:ext uri="{FF2B5EF4-FFF2-40B4-BE49-F238E27FC236}">
                        <a16:creationId xmlns:a16="http://schemas.microsoft.com/office/drawing/2014/main" id="{5E68BAEB-BDAF-6E91-E260-AFD9D85EB68C}"/>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4" name="Google Shape;11784;p122">
                    <a:extLst>
                      <a:ext uri="{FF2B5EF4-FFF2-40B4-BE49-F238E27FC236}">
                        <a16:creationId xmlns:a16="http://schemas.microsoft.com/office/drawing/2014/main" id="{964D3E8F-6A29-4690-4A43-B607CB83DDF7}"/>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5" name="Google Shape;11785;p122">
                    <a:extLst>
                      <a:ext uri="{FF2B5EF4-FFF2-40B4-BE49-F238E27FC236}">
                        <a16:creationId xmlns:a16="http://schemas.microsoft.com/office/drawing/2014/main" id="{13668557-D89B-6979-A178-518AD260714E}"/>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6" name="Google Shape;11786;p122">
                    <a:extLst>
                      <a:ext uri="{FF2B5EF4-FFF2-40B4-BE49-F238E27FC236}">
                        <a16:creationId xmlns:a16="http://schemas.microsoft.com/office/drawing/2014/main" id="{93CD555E-8BCC-3C94-EEF3-361D46B6EE02}"/>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7" name="Google Shape;11787;p122">
                    <a:extLst>
                      <a:ext uri="{FF2B5EF4-FFF2-40B4-BE49-F238E27FC236}">
                        <a16:creationId xmlns:a16="http://schemas.microsoft.com/office/drawing/2014/main" id="{633DE730-1B9D-3191-867E-A32CC49D727B}"/>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8" name="Google Shape;11788;p122">
                    <a:extLst>
                      <a:ext uri="{FF2B5EF4-FFF2-40B4-BE49-F238E27FC236}">
                        <a16:creationId xmlns:a16="http://schemas.microsoft.com/office/drawing/2014/main" id="{DACE080F-D20E-3F8F-6FBF-6C11444E9458}"/>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9" name="Google Shape;11789;p122">
                    <a:extLst>
                      <a:ext uri="{FF2B5EF4-FFF2-40B4-BE49-F238E27FC236}">
                        <a16:creationId xmlns:a16="http://schemas.microsoft.com/office/drawing/2014/main" id="{AEDB0394-2783-AA9F-C932-CCD4E5DD933E}"/>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0" name="Google Shape;11790;p122">
                    <a:extLst>
                      <a:ext uri="{FF2B5EF4-FFF2-40B4-BE49-F238E27FC236}">
                        <a16:creationId xmlns:a16="http://schemas.microsoft.com/office/drawing/2014/main" id="{8837CA9F-EA49-ED48-531D-C4CC622C28B2}"/>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1" name="Google Shape;11791;p122">
                    <a:extLst>
                      <a:ext uri="{FF2B5EF4-FFF2-40B4-BE49-F238E27FC236}">
                        <a16:creationId xmlns:a16="http://schemas.microsoft.com/office/drawing/2014/main" id="{33975408-3E0C-5AC1-A86B-2156591A4251}"/>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2" name="Google Shape;11792;p122">
                    <a:extLst>
                      <a:ext uri="{FF2B5EF4-FFF2-40B4-BE49-F238E27FC236}">
                        <a16:creationId xmlns:a16="http://schemas.microsoft.com/office/drawing/2014/main" id="{FA935D48-2800-91E8-DBBE-1D9248AB0AA3}"/>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3" name="Google Shape;11793;p122">
                    <a:extLst>
                      <a:ext uri="{FF2B5EF4-FFF2-40B4-BE49-F238E27FC236}">
                        <a16:creationId xmlns:a16="http://schemas.microsoft.com/office/drawing/2014/main" id="{3BC46198-F0E4-2FCC-F7E5-B6F8A547AA10}"/>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4" name="Google Shape;11794;p122">
                    <a:extLst>
                      <a:ext uri="{FF2B5EF4-FFF2-40B4-BE49-F238E27FC236}">
                        <a16:creationId xmlns:a16="http://schemas.microsoft.com/office/drawing/2014/main" id="{AEADF287-B5FE-7C38-F314-1B8D316B745E}"/>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5" name="Google Shape;11795;p122">
                    <a:extLst>
                      <a:ext uri="{FF2B5EF4-FFF2-40B4-BE49-F238E27FC236}">
                        <a16:creationId xmlns:a16="http://schemas.microsoft.com/office/drawing/2014/main" id="{A62953B1-B6D7-6CF8-7184-2600BB299882}"/>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6" name="Google Shape;11796;p122">
                    <a:extLst>
                      <a:ext uri="{FF2B5EF4-FFF2-40B4-BE49-F238E27FC236}">
                        <a16:creationId xmlns:a16="http://schemas.microsoft.com/office/drawing/2014/main" id="{159C6E3E-BFE3-8A93-1BE8-96F93BAA82BA}"/>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7" name="Google Shape;11797;p122">
                    <a:extLst>
                      <a:ext uri="{FF2B5EF4-FFF2-40B4-BE49-F238E27FC236}">
                        <a16:creationId xmlns:a16="http://schemas.microsoft.com/office/drawing/2014/main" id="{08F9CA87-C9E1-B6B8-5105-8D5C8765A2A7}"/>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8" name="Google Shape;11798;p122">
                    <a:extLst>
                      <a:ext uri="{FF2B5EF4-FFF2-40B4-BE49-F238E27FC236}">
                        <a16:creationId xmlns:a16="http://schemas.microsoft.com/office/drawing/2014/main" id="{20D7E5DF-F633-F767-28AF-BD0F46B79DB5}"/>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29" name="Google Shape;11799;p122">
                    <a:extLst>
                      <a:ext uri="{FF2B5EF4-FFF2-40B4-BE49-F238E27FC236}">
                        <a16:creationId xmlns:a16="http://schemas.microsoft.com/office/drawing/2014/main" id="{8A963AC1-7218-FDAC-BCD2-D7ECA32F8A07}"/>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0" name="Google Shape;11800;p122">
                    <a:extLst>
                      <a:ext uri="{FF2B5EF4-FFF2-40B4-BE49-F238E27FC236}">
                        <a16:creationId xmlns:a16="http://schemas.microsoft.com/office/drawing/2014/main" id="{60A9B623-37CC-8947-7FDB-18056BC2E0A4}"/>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1" name="Google Shape;11801;p122">
                    <a:extLst>
                      <a:ext uri="{FF2B5EF4-FFF2-40B4-BE49-F238E27FC236}">
                        <a16:creationId xmlns:a16="http://schemas.microsoft.com/office/drawing/2014/main" id="{85276CD8-145F-793A-084F-6AF973483C79}"/>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2" name="Google Shape;11802;p122">
                    <a:extLst>
                      <a:ext uri="{FF2B5EF4-FFF2-40B4-BE49-F238E27FC236}">
                        <a16:creationId xmlns:a16="http://schemas.microsoft.com/office/drawing/2014/main" id="{DD46A798-93E9-0E46-9ACF-7B94F40BFC41}"/>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3" name="Google Shape;11803;p122">
                    <a:extLst>
                      <a:ext uri="{FF2B5EF4-FFF2-40B4-BE49-F238E27FC236}">
                        <a16:creationId xmlns:a16="http://schemas.microsoft.com/office/drawing/2014/main" id="{D4A79441-5AF0-A0D9-015D-98AEA8DAA6F8}"/>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4" name="Google Shape;11804;p122">
                    <a:extLst>
                      <a:ext uri="{FF2B5EF4-FFF2-40B4-BE49-F238E27FC236}">
                        <a16:creationId xmlns:a16="http://schemas.microsoft.com/office/drawing/2014/main" id="{5806E3E5-9AA5-B516-1FF2-50AA3DC1AAE4}"/>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5" name="Google Shape;11805;p122">
                    <a:extLst>
                      <a:ext uri="{FF2B5EF4-FFF2-40B4-BE49-F238E27FC236}">
                        <a16:creationId xmlns:a16="http://schemas.microsoft.com/office/drawing/2014/main" id="{4EBDBA81-02D4-AF9C-880D-6CA7A72C2D3D}"/>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6" name="Google Shape;11806;p122">
                    <a:extLst>
                      <a:ext uri="{FF2B5EF4-FFF2-40B4-BE49-F238E27FC236}">
                        <a16:creationId xmlns:a16="http://schemas.microsoft.com/office/drawing/2014/main" id="{44E08D8D-CFEC-C3E7-1ED1-915A1A952CD6}"/>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7" name="Google Shape;11807;p122">
                    <a:extLst>
                      <a:ext uri="{FF2B5EF4-FFF2-40B4-BE49-F238E27FC236}">
                        <a16:creationId xmlns:a16="http://schemas.microsoft.com/office/drawing/2014/main" id="{8CC014EB-4E28-7524-6006-94A8C9D9260D}"/>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8" name="Google Shape;11808;p122">
                    <a:extLst>
                      <a:ext uri="{FF2B5EF4-FFF2-40B4-BE49-F238E27FC236}">
                        <a16:creationId xmlns:a16="http://schemas.microsoft.com/office/drawing/2014/main" id="{FAFD7849-1AB7-A319-8F42-9AD82219D6BD}"/>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39" name="Google Shape;11809;p122">
                    <a:extLst>
                      <a:ext uri="{FF2B5EF4-FFF2-40B4-BE49-F238E27FC236}">
                        <a16:creationId xmlns:a16="http://schemas.microsoft.com/office/drawing/2014/main" id="{EF90C04C-8D78-FF8B-D89E-A80F035E4728}"/>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0" name="Google Shape;11810;p122">
                    <a:extLst>
                      <a:ext uri="{FF2B5EF4-FFF2-40B4-BE49-F238E27FC236}">
                        <a16:creationId xmlns:a16="http://schemas.microsoft.com/office/drawing/2014/main" id="{DCA18E2F-1C4E-5B96-9928-EE2222D17F65}"/>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1" name="Google Shape;11811;p122">
                    <a:extLst>
                      <a:ext uri="{FF2B5EF4-FFF2-40B4-BE49-F238E27FC236}">
                        <a16:creationId xmlns:a16="http://schemas.microsoft.com/office/drawing/2014/main" id="{01BD140E-ADC3-4C40-3C83-533EE2B448F8}"/>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2" name="Google Shape;11812;p122">
                    <a:extLst>
                      <a:ext uri="{FF2B5EF4-FFF2-40B4-BE49-F238E27FC236}">
                        <a16:creationId xmlns:a16="http://schemas.microsoft.com/office/drawing/2014/main" id="{3A9DA73C-27D8-5FD7-8456-6AA44DEE55FE}"/>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3" name="Google Shape;11813;p122">
                    <a:extLst>
                      <a:ext uri="{FF2B5EF4-FFF2-40B4-BE49-F238E27FC236}">
                        <a16:creationId xmlns:a16="http://schemas.microsoft.com/office/drawing/2014/main" id="{BAD52221-BD32-C441-1A1F-DD6B7F0FF2A8}"/>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4" name="Google Shape;11814;p122">
                    <a:extLst>
                      <a:ext uri="{FF2B5EF4-FFF2-40B4-BE49-F238E27FC236}">
                        <a16:creationId xmlns:a16="http://schemas.microsoft.com/office/drawing/2014/main" id="{BCEA65C5-2E99-983B-B72E-4932FEB5206B}"/>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5" name="Google Shape;11815;p122">
                    <a:extLst>
                      <a:ext uri="{FF2B5EF4-FFF2-40B4-BE49-F238E27FC236}">
                        <a16:creationId xmlns:a16="http://schemas.microsoft.com/office/drawing/2014/main" id="{62EFD083-98B0-7AB4-CC0C-80448012DB4C}"/>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6" name="Google Shape;11816;p122">
                    <a:extLst>
                      <a:ext uri="{FF2B5EF4-FFF2-40B4-BE49-F238E27FC236}">
                        <a16:creationId xmlns:a16="http://schemas.microsoft.com/office/drawing/2014/main" id="{DB7FFD58-2668-38AF-08EA-8DE57B095DFB}"/>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7" name="Google Shape;11817;p122">
                    <a:extLst>
                      <a:ext uri="{FF2B5EF4-FFF2-40B4-BE49-F238E27FC236}">
                        <a16:creationId xmlns:a16="http://schemas.microsoft.com/office/drawing/2014/main" id="{3CD8F747-A79D-4599-3C2A-9CE3A12B0FA2}"/>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8" name="Google Shape;11818;p122">
                    <a:extLst>
                      <a:ext uri="{FF2B5EF4-FFF2-40B4-BE49-F238E27FC236}">
                        <a16:creationId xmlns:a16="http://schemas.microsoft.com/office/drawing/2014/main" id="{5EBA2DC6-3E13-E40F-1A25-21AE045CBD26}"/>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49" name="Google Shape;11819;p122">
                    <a:extLst>
                      <a:ext uri="{FF2B5EF4-FFF2-40B4-BE49-F238E27FC236}">
                        <a16:creationId xmlns:a16="http://schemas.microsoft.com/office/drawing/2014/main" id="{4A1C650A-A9EE-C379-2A11-9DED7C551AC9}"/>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0" name="Google Shape;11820;p122">
                    <a:extLst>
                      <a:ext uri="{FF2B5EF4-FFF2-40B4-BE49-F238E27FC236}">
                        <a16:creationId xmlns:a16="http://schemas.microsoft.com/office/drawing/2014/main" id="{DF74891D-CB7C-F87D-C25A-B9B7A7674FD6}"/>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1" name="Google Shape;11821;p122">
                    <a:extLst>
                      <a:ext uri="{FF2B5EF4-FFF2-40B4-BE49-F238E27FC236}">
                        <a16:creationId xmlns:a16="http://schemas.microsoft.com/office/drawing/2014/main" id="{1DC3F43C-C99C-3DE9-1112-7AF169079941}"/>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2" name="Google Shape;11822;p122">
                    <a:extLst>
                      <a:ext uri="{FF2B5EF4-FFF2-40B4-BE49-F238E27FC236}">
                        <a16:creationId xmlns:a16="http://schemas.microsoft.com/office/drawing/2014/main" id="{2F04F971-50F0-6178-C987-A1E9722B55DB}"/>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3" name="Google Shape;11823;p122">
                    <a:extLst>
                      <a:ext uri="{FF2B5EF4-FFF2-40B4-BE49-F238E27FC236}">
                        <a16:creationId xmlns:a16="http://schemas.microsoft.com/office/drawing/2014/main" id="{EFD96130-0BC2-AD34-B0B9-B79D746D19CE}"/>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4" name="Google Shape;11824;p122">
                    <a:extLst>
                      <a:ext uri="{FF2B5EF4-FFF2-40B4-BE49-F238E27FC236}">
                        <a16:creationId xmlns:a16="http://schemas.microsoft.com/office/drawing/2014/main" id="{CEF8E959-CB02-0A21-E27A-7CE96929230D}"/>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5" name="Google Shape;11825;p122">
                    <a:extLst>
                      <a:ext uri="{FF2B5EF4-FFF2-40B4-BE49-F238E27FC236}">
                        <a16:creationId xmlns:a16="http://schemas.microsoft.com/office/drawing/2014/main" id="{77A76417-6526-745E-C36E-879A6E85ACC2}"/>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6" name="Google Shape;11826;p122">
                    <a:extLst>
                      <a:ext uri="{FF2B5EF4-FFF2-40B4-BE49-F238E27FC236}">
                        <a16:creationId xmlns:a16="http://schemas.microsoft.com/office/drawing/2014/main" id="{BB3DA1B4-7B3B-7A3A-A161-D72CC55BE460}"/>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7" name="Google Shape;11827;p122">
                    <a:extLst>
                      <a:ext uri="{FF2B5EF4-FFF2-40B4-BE49-F238E27FC236}">
                        <a16:creationId xmlns:a16="http://schemas.microsoft.com/office/drawing/2014/main" id="{06A4FCF9-DEA5-829B-0EB6-B2CF95FD5A3F}"/>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8" name="Google Shape;11828;p122">
                    <a:extLst>
                      <a:ext uri="{FF2B5EF4-FFF2-40B4-BE49-F238E27FC236}">
                        <a16:creationId xmlns:a16="http://schemas.microsoft.com/office/drawing/2014/main" id="{D1600CC7-88BB-9082-E0A7-63627800FB1C}"/>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59" name="Google Shape;11829;p122">
                    <a:extLst>
                      <a:ext uri="{FF2B5EF4-FFF2-40B4-BE49-F238E27FC236}">
                        <a16:creationId xmlns:a16="http://schemas.microsoft.com/office/drawing/2014/main" id="{23FDB3A9-240C-E737-F5F9-1529AB0569B3}"/>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0" name="Google Shape;11830;p122">
                    <a:extLst>
                      <a:ext uri="{FF2B5EF4-FFF2-40B4-BE49-F238E27FC236}">
                        <a16:creationId xmlns:a16="http://schemas.microsoft.com/office/drawing/2014/main" id="{FC6A866C-1102-C6A9-FAB0-BD3798E805A5}"/>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1" name="Google Shape;11831;p122">
                    <a:extLst>
                      <a:ext uri="{FF2B5EF4-FFF2-40B4-BE49-F238E27FC236}">
                        <a16:creationId xmlns:a16="http://schemas.microsoft.com/office/drawing/2014/main" id="{7444008B-B1A8-D600-7327-436D93D32672}"/>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2" name="Google Shape;11832;p122">
                    <a:extLst>
                      <a:ext uri="{FF2B5EF4-FFF2-40B4-BE49-F238E27FC236}">
                        <a16:creationId xmlns:a16="http://schemas.microsoft.com/office/drawing/2014/main" id="{DE99FA33-60A9-917A-1CF7-53582292916A}"/>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3" name="Google Shape;11833;p122">
                    <a:extLst>
                      <a:ext uri="{FF2B5EF4-FFF2-40B4-BE49-F238E27FC236}">
                        <a16:creationId xmlns:a16="http://schemas.microsoft.com/office/drawing/2014/main" id="{9946D190-891D-2966-4663-BF5B45B303CC}"/>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4" name="Google Shape;11834;p122">
                    <a:extLst>
                      <a:ext uri="{FF2B5EF4-FFF2-40B4-BE49-F238E27FC236}">
                        <a16:creationId xmlns:a16="http://schemas.microsoft.com/office/drawing/2014/main" id="{6D4261E3-098A-8CFD-970A-8B9B781F72A2}"/>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5" name="Google Shape;11835;p122">
                    <a:extLst>
                      <a:ext uri="{FF2B5EF4-FFF2-40B4-BE49-F238E27FC236}">
                        <a16:creationId xmlns:a16="http://schemas.microsoft.com/office/drawing/2014/main" id="{06239E73-3E59-F893-679C-C8F4AA4E9C1A}"/>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6" name="Google Shape;11836;p122">
                    <a:extLst>
                      <a:ext uri="{FF2B5EF4-FFF2-40B4-BE49-F238E27FC236}">
                        <a16:creationId xmlns:a16="http://schemas.microsoft.com/office/drawing/2014/main" id="{72EF9466-CFF8-5271-0717-B7792534D90E}"/>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7" name="Google Shape;11837;p122">
                    <a:extLst>
                      <a:ext uri="{FF2B5EF4-FFF2-40B4-BE49-F238E27FC236}">
                        <a16:creationId xmlns:a16="http://schemas.microsoft.com/office/drawing/2014/main" id="{65F830FA-65AE-7905-E900-C0C13791339E}"/>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8" name="Google Shape;11838;p122">
                    <a:extLst>
                      <a:ext uri="{FF2B5EF4-FFF2-40B4-BE49-F238E27FC236}">
                        <a16:creationId xmlns:a16="http://schemas.microsoft.com/office/drawing/2014/main" id="{35793A64-9799-D97F-C3A6-CCBD41A3A94B}"/>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69" name="Google Shape;11839;p122">
                    <a:extLst>
                      <a:ext uri="{FF2B5EF4-FFF2-40B4-BE49-F238E27FC236}">
                        <a16:creationId xmlns:a16="http://schemas.microsoft.com/office/drawing/2014/main" id="{8416C5A7-6751-A9F8-18C6-9DD40CA4FEC5}"/>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70" name="Google Shape;11840;p122">
                    <a:extLst>
                      <a:ext uri="{FF2B5EF4-FFF2-40B4-BE49-F238E27FC236}">
                        <a16:creationId xmlns:a16="http://schemas.microsoft.com/office/drawing/2014/main" id="{E7ACBB43-B382-F6FD-D155-9DACD40171E5}"/>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71" name="Google Shape;11841;p122">
                    <a:extLst>
                      <a:ext uri="{FF2B5EF4-FFF2-40B4-BE49-F238E27FC236}">
                        <a16:creationId xmlns:a16="http://schemas.microsoft.com/office/drawing/2014/main" id="{1FCE30D1-AFFF-2545-504A-DF37EE0DAB16}"/>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72" name="Google Shape;11842;p122">
                    <a:extLst>
                      <a:ext uri="{FF2B5EF4-FFF2-40B4-BE49-F238E27FC236}">
                        <a16:creationId xmlns:a16="http://schemas.microsoft.com/office/drawing/2014/main" id="{8D25A2EC-219E-31DE-857E-E8FC1F748A7F}"/>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20" name="Google Shape;8303;p80">
                  <a:extLst>
                    <a:ext uri="{FF2B5EF4-FFF2-40B4-BE49-F238E27FC236}">
                      <a16:creationId xmlns:a16="http://schemas.microsoft.com/office/drawing/2014/main" id="{AD1B521F-E024-2B3A-15DD-3F30ECA73C7E}"/>
                    </a:ext>
                  </a:extLst>
                </p:cNvPr>
                <p:cNvSpPr txBox="1">
                  <a:spLocks/>
                </p:cNvSpPr>
                <p:nvPr/>
              </p:nvSpPr>
              <p:spPr>
                <a:xfrm>
                  <a:off x="7788696" y="1667853"/>
                  <a:ext cx="551229" cy="11298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chemeClr val="accent1">
                          <a:lumMod val="60000"/>
                          <a:lumOff val="40000"/>
                        </a:schemeClr>
                      </a:solidFill>
                    </a:rPr>
                    <a:t>Sour</a:t>
                  </a:r>
                </a:p>
              </p:txBody>
            </p:sp>
          </p:grpSp>
          <p:pic>
            <p:nvPicPr>
              <p:cNvPr id="8387" name="Immagine 8386" descr="Immagine che contiene cartone animato, design&#10;&#10;Il contenuto generato dall'IA potrebbe non essere corretto.">
                <a:extLst>
                  <a:ext uri="{FF2B5EF4-FFF2-40B4-BE49-F238E27FC236}">
                    <a16:creationId xmlns:a16="http://schemas.microsoft.com/office/drawing/2014/main" id="{93A88913-44EE-45E7-369B-80FCCB077A3E}"/>
                  </a:ext>
                </a:extLst>
              </p:cNvPr>
              <p:cNvPicPr>
                <a:picLocks noChangeAspect="1"/>
              </p:cNvPicPr>
              <p:nvPr/>
            </p:nvPicPr>
            <p:blipFill>
              <a:blip r:embed="rId12"/>
              <a:stretch>
                <a:fillRect/>
              </a:stretch>
            </p:blipFill>
            <p:spPr>
              <a:xfrm>
                <a:off x="3785192" y="1779080"/>
                <a:ext cx="576000" cy="576000"/>
              </a:xfrm>
              <a:prstGeom prst="rect">
                <a:avLst/>
              </a:prstGeom>
            </p:spPr>
          </p:pic>
        </p:grpSp>
        <p:grpSp>
          <p:nvGrpSpPr>
            <p:cNvPr id="8392" name="Gruppo 8391">
              <a:extLst>
                <a:ext uri="{FF2B5EF4-FFF2-40B4-BE49-F238E27FC236}">
                  <a16:creationId xmlns:a16="http://schemas.microsoft.com/office/drawing/2014/main" id="{90F535E4-1A3B-22F7-7C8B-0341CE5977DD}"/>
                </a:ext>
              </a:extLst>
            </p:cNvPr>
            <p:cNvGrpSpPr/>
            <p:nvPr/>
          </p:nvGrpSpPr>
          <p:grpSpPr>
            <a:xfrm>
              <a:off x="4188091" y="1275388"/>
              <a:ext cx="576000" cy="942244"/>
              <a:chOff x="3002281" y="1412836"/>
              <a:chExt cx="576000" cy="942244"/>
            </a:xfrm>
          </p:grpSpPr>
          <p:grpSp>
            <p:nvGrpSpPr>
              <p:cNvPr id="15" name="Gruppo 14">
                <a:extLst>
                  <a:ext uri="{FF2B5EF4-FFF2-40B4-BE49-F238E27FC236}">
                    <a16:creationId xmlns:a16="http://schemas.microsoft.com/office/drawing/2014/main" id="{63DF5D84-C7B7-5C39-E90F-6235B28F9FE8}"/>
                  </a:ext>
                </a:extLst>
              </p:cNvPr>
              <p:cNvGrpSpPr/>
              <p:nvPr/>
            </p:nvGrpSpPr>
            <p:grpSpPr>
              <a:xfrm>
                <a:off x="3085739" y="1412836"/>
                <a:ext cx="484045" cy="335118"/>
                <a:chOff x="7776681" y="2079174"/>
                <a:chExt cx="620493" cy="429584"/>
              </a:xfrm>
            </p:grpSpPr>
            <p:pic>
              <p:nvPicPr>
                <p:cNvPr id="8379" name="Picture 15" descr="A bag of salt with white text&#10;&#10;AI-generated content may be incorrect.">
                  <a:extLst>
                    <a:ext uri="{FF2B5EF4-FFF2-40B4-BE49-F238E27FC236}">
                      <a16:creationId xmlns:a16="http://schemas.microsoft.com/office/drawing/2014/main" id="{776FC6A5-372B-2029-15C8-49BD358897E4}"/>
                    </a:ext>
                  </a:extLst>
                </p:cNvPr>
                <p:cNvPicPr>
                  <a:picLocks noChangeAspect="1"/>
                </p:cNvPicPr>
                <p:nvPr/>
              </p:nvPicPr>
              <p:blipFill>
                <a:blip r:embed="rId13"/>
                <a:stretch>
                  <a:fillRect/>
                </a:stretch>
              </p:blipFill>
              <p:spPr>
                <a:xfrm>
                  <a:off x="7935984" y="2079174"/>
                  <a:ext cx="301889" cy="301889"/>
                </a:xfrm>
                <a:prstGeom prst="rect">
                  <a:avLst/>
                </a:prstGeom>
              </p:spPr>
            </p:pic>
            <p:sp>
              <p:nvSpPr>
                <p:cNvPr id="8380" name="Google Shape;8303;p80">
                  <a:extLst>
                    <a:ext uri="{FF2B5EF4-FFF2-40B4-BE49-F238E27FC236}">
                      <a16:creationId xmlns:a16="http://schemas.microsoft.com/office/drawing/2014/main" id="{CF456997-3741-FD9E-FDD4-79B1EC28A5B7}"/>
                    </a:ext>
                  </a:extLst>
                </p:cNvPr>
                <p:cNvSpPr txBox="1">
                  <a:spLocks/>
                </p:cNvSpPr>
                <p:nvPr/>
              </p:nvSpPr>
              <p:spPr>
                <a:xfrm>
                  <a:off x="7776681" y="2395773"/>
                  <a:ext cx="620493" cy="11298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chemeClr val="bg1">
                          <a:lumMod val="50000"/>
                        </a:schemeClr>
                      </a:solidFill>
                    </a:rPr>
                    <a:t>Salty</a:t>
                  </a:r>
                </a:p>
              </p:txBody>
            </p:sp>
          </p:grpSp>
          <p:pic>
            <p:nvPicPr>
              <p:cNvPr id="8389" name="Immagine 8388" descr="Immagine che contiene design&#10;&#10;Il contenuto generato dall'IA potrebbe non essere corretto.">
                <a:extLst>
                  <a:ext uri="{FF2B5EF4-FFF2-40B4-BE49-F238E27FC236}">
                    <a16:creationId xmlns:a16="http://schemas.microsoft.com/office/drawing/2014/main" id="{93EDF855-5847-CC1E-850A-D6C03312C323}"/>
                  </a:ext>
                </a:extLst>
              </p:cNvPr>
              <p:cNvPicPr>
                <a:picLocks noChangeAspect="1"/>
              </p:cNvPicPr>
              <p:nvPr/>
            </p:nvPicPr>
            <p:blipFill>
              <a:blip r:embed="rId14"/>
              <a:stretch>
                <a:fillRect/>
              </a:stretch>
            </p:blipFill>
            <p:spPr>
              <a:xfrm>
                <a:off x="3002281" y="1779080"/>
                <a:ext cx="576000" cy="576000"/>
              </a:xfrm>
              <a:prstGeom prst="rect">
                <a:avLst/>
              </a:prstGeom>
            </p:spPr>
          </p:pic>
        </p:grpSp>
        <p:cxnSp>
          <p:nvCxnSpPr>
            <p:cNvPr id="8396" name="Connettore 2 8395">
              <a:extLst>
                <a:ext uri="{FF2B5EF4-FFF2-40B4-BE49-F238E27FC236}">
                  <a16:creationId xmlns:a16="http://schemas.microsoft.com/office/drawing/2014/main" id="{1670AB9E-DDB8-A93E-0E73-1D20BFE1B90B}"/>
                </a:ext>
              </a:extLst>
            </p:cNvPr>
            <p:cNvCxnSpPr>
              <a:cxnSpLocks/>
            </p:cNvCxnSpPr>
            <p:nvPr/>
          </p:nvCxnSpPr>
          <p:spPr>
            <a:xfrm>
              <a:off x="2469310" y="1841227"/>
              <a:ext cx="4364878" cy="0"/>
            </a:xfrm>
            <a:prstGeom prst="straightConnector1">
              <a:avLst/>
            </a:prstGeom>
            <a:ln w="19050" cap="rnd">
              <a:solidFill>
                <a:schemeClr val="accent3"/>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8401" name="Google Shape;8304;p80">
              <a:extLst>
                <a:ext uri="{FF2B5EF4-FFF2-40B4-BE49-F238E27FC236}">
                  <a16:creationId xmlns:a16="http://schemas.microsoft.com/office/drawing/2014/main" id="{5CBA4688-04EE-4677-2683-9A788F95DD5E}"/>
                </a:ext>
              </a:extLst>
            </p:cNvPr>
            <p:cNvSpPr txBox="1">
              <a:spLocks/>
            </p:cNvSpPr>
            <p:nvPr/>
          </p:nvSpPr>
          <p:spPr>
            <a:xfrm>
              <a:off x="6491149" y="1675886"/>
              <a:ext cx="1068578"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lgn="ctr"/>
              <a:r>
                <a:rPr lang="en-US" sz="800" b="1" noProof="0">
                  <a:solidFill>
                    <a:schemeClr val="accent3"/>
                  </a:solidFill>
                  <a:latin typeface="Lato" panose="020F0502020204030203" pitchFamily="34" charset="0"/>
                  <a:ea typeface="Lato" panose="020F0502020204030203" pitchFamily="34" charset="0"/>
                  <a:cs typeface="Lato" panose="020F0502020204030203" pitchFamily="34" charset="0"/>
                </a:rPr>
                <a:t>100 mL</a:t>
              </a:r>
              <a:endParaRPr lang="en-US" sz="900" b="1" noProof="0">
                <a:solidFill>
                  <a:schemeClr val="accent3"/>
                </a:solidFill>
                <a:latin typeface="Lato" panose="020F0502020204030203" pitchFamily="34" charset="0"/>
                <a:ea typeface="Lato" panose="020F0502020204030203" pitchFamily="34" charset="0"/>
                <a:cs typeface="Lato" panose="020F0502020204030203" pitchFamily="34" charset="0"/>
              </a:endParaRPr>
            </a:p>
          </p:txBody>
        </p:sp>
        <p:sp>
          <p:nvSpPr>
            <p:cNvPr id="8404" name="Google Shape;8305;p80">
              <a:extLst>
                <a:ext uri="{FF2B5EF4-FFF2-40B4-BE49-F238E27FC236}">
                  <a16:creationId xmlns:a16="http://schemas.microsoft.com/office/drawing/2014/main" id="{84D8595F-7D62-E85D-41A3-A059E4598BA7}"/>
                </a:ext>
              </a:extLst>
            </p:cNvPr>
            <p:cNvSpPr txBox="1">
              <a:spLocks/>
            </p:cNvSpPr>
            <p:nvPr/>
          </p:nvSpPr>
          <p:spPr>
            <a:xfrm>
              <a:off x="2138630" y="2215632"/>
              <a:ext cx="1071451"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Cleaning</a:t>
              </a:r>
              <a:r>
                <a:rPr lang="en-US" sz="800" noProof="0"/>
                <a:t> Solution</a:t>
              </a:r>
            </a:p>
          </p:txBody>
        </p:sp>
        <p:sp>
          <p:nvSpPr>
            <p:cNvPr id="8406" name="Parentesi graffa aperta 8405">
              <a:extLst>
                <a:ext uri="{FF2B5EF4-FFF2-40B4-BE49-F238E27FC236}">
                  <a16:creationId xmlns:a16="http://schemas.microsoft.com/office/drawing/2014/main" id="{CA25FD5A-4E5F-F58E-C6B2-5170B932BDC1}"/>
                </a:ext>
              </a:extLst>
            </p:cNvPr>
            <p:cNvSpPr/>
            <p:nvPr/>
          </p:nvSpPr>
          <p:spPr>
            <a:xfrm rot="16200000">
              <a:off x="4839495" y="715616"/>
              <a:ext cx="222686" cy="3334714"/>
            </a:xfrm>
            <a:prstGeom prst="leftBrace">
              <a:avLst>
                <a:gd name="adj1" fmla="val 0"/>
                <a:gd name="adj2" fmla="val 5000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8407" name="Google Shape;8305;p80">
              <a:extLst>
                <a:ext uri="{FF2B5EF4-FFF2-40B4-BE49-F238E27FC236}">
                  <a16:creationId xmlns:a16="http://schemas.microsoft.com/office/drawing/2014/main" id="{01FE9B09-5CEE-2543-B37C-95826119567E}"/>
                </a:ext>
              </a:extLst>
            </p:cNvPr>
            <p:cNvSpPr txBox="1">
              <a:spLocks/>
            </p:cNvSpPr>
            <p:nvPr/>
          </p:nvSpPr>
          <p:spPr>
            <a:xfrm>
              <a:off x="4415112" y="2456388"/>
              <a:ext cx="1071451"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Taste</a:t>
              </a:r>
              <a:r>
                <a:rPr lang="en-US" sz="800" noProof="0"/>
                <a:t> Solutions</a:t>
              </a:r>
            </a:p>
          </p:txBody>
        </p:sp>
        <p:pic>
          <p:nvPicPr>
            <p:cNvPr id="8409" name="Immagine 8408" descr="Immagine che contiene cerchio, giallo, design&#10;&#10;Il contenuto generato dall'IA potrebbe non essere corretto.">
              <a:extLst>
                <a:ext uri="{FF2B5EF4-FFF2-40B4-BE49-F238E27FC236}">
                  <a16:creationId xmlns:a16="http://schemas.microsoft.com/office/drawing/2014/main" id="{8FEBBD0A-1049-4B56-7244-5AB27D7D3B1B}"/>
                </a:ext>
              </a:extLst>
            </p:cNvPr>
            <p:cNvPicPr>
              <a:picLocks noChangeAspect="1"/>
            </p:cNvPicPr>
            <p:nvPr/>
          </p:nvPicPr>
          <p:blipFill>
            <a:blip r:embed="rId15"/>
            <a:stretch>
              <a:fillRect/>
            </a:stretch>
          </p:blipFill>
          <p:spPr>
            <a:xfrm>
              <a:off x="4572000" y="709291"/>
              <a:ext cx="257190" cy="257190"/>
            </a:xfrm>
            <a:prstGeom prst="rect">
              <a:avLst/>
            </a:prstGeom>
          </p:spPr>
        </p:pic>
        <p:sp>
          <p:nvSpPr>
            <p:cNvPr id="8410" name="Google Shape;8305;p80">
              <a:extLst>
                <a:ext uri="{FF2B5EF4-FFF2-40B4-BE49-F238E27FC236}">
                  <a16:creationId xmlns:a16="http://schemas.microsoft.com/office/drawing/2014/main" id="{EB8C3C00-6741-1E25-538A-EC708DD72EB2}"/>
                </a:ext>
              </a:extLst>
            </p:cNvPr>
            <p:cNvSpPr txBox="1">
              <a:spLocks/>
            </p:cNvSpPr>
            <p:nvPr/>
          </p:nvSpPr>
          <p:spPr>
            <a:xfrm>
              <a:off x="4774800" y="690596"/>
              <a:ext cx="1071451" cy="30005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750" b="1" noProof="0">
                  <a:solidFill>
                    <a:schemeClr val="accent6">
                      <a:lumMod val="50000"/>
                    </a:schemeClr>
                  </a:solidFill>
                </a:rPr>
                <a:t>Warmed</a:t>
              </a:r>
              <a:r>
                <a:rPr lang="en-US" sz="750" noProof="0">
                  <a:solidFill>
                    <a:schemeClr val="accent6">
                      <a:lumMod val="50000"/>
                    </a:schemeClr>
                  </a:solidFill>
                </a:rPr>
                <a:t> to</a:t>
              </a:r>
              <a:r>
                <a:rPr lang="en-US" sz="750" b="1" noProof="0">
                  <a:solidFill>
                    <a:schemeClr val="accent6">
                      <a:lumMod val="50000"/>
                    </a:schemeClr>
                  </a:solidFill>
                </a:rPr>
                <a:t> </a:t>
              </a:r>
              <a:r>
                <a:rPr lang="en-US" sz="750" noProof="0">
                  <a:solidFill>
                    <a:schemeClr val="accent6">
                      <a:lumMod val="50000"/>
                    </a:schemeClr>
                  </a:solidFill>
                </a:rPr>
                <a:t>37.5 °C</a:t>
              </a:r>
            </a:p>
          </p:txBody>
        </p:sp>
      </p:grpSp>
      <p:grpSp>
        <p:nvGrpSpPr>
          <p:cNvPr id="4" name="Gruppo 3">
            <a:extLst>
              <a:ext uri="{FF2B5EF4-FFF2-40B4-BE49-F238E27FC236}">
                <a16:creationId xmlns:a16="http://schemas.microsoft.com/office/drawing/2014/main" id="{7650FC63-385A-7D19-4F75-8EB749BA7E07}"/>
              </a:ext>
            </a:extLst>
          </p:cNvPr>
          <p:cNvGrpSpPr/>
          <p:nvPr/>
        </p:nvGrpSpPr>
        <p:grpSpPr>
          <a:xfrm>
            <a:off x="406534" y="215691"/>
            <a:ext cx="1427594" cy="1054964"/>
            <a:chOff x="-98048" y="220424"/>
            <a:chExt cx="1427594" cy="1054964"/>
          </a:xfrm>
        </p:grpSpPr>
        <p:pic>
          <p:nvPicPr>
            <p:cNvPr id="8413" name="Immagine 8412" descr="Immagine che contiene schermata, cerchio, Elementi grafici, clipart&#10;&#10;Il contenuto generato dall'IA potrebbe non essere corretto.">
              <a:extLst>
                <a:ext uri="{FF2B5EF4-FFF2-40B4-BE49-F238E27FC236}">
                  <a16:creationId xmlns:a16="http://schemas.microsoft.com/office/drawing/2014/main" id="{2267463D-47A4-0D38-4CC7-258CBFF9387A}"/>
                </a:ext>
              </a:extLst>
            </p:cNvPr>
            <p:cNvPicPr>
              <a:picLocks noChangeAspect="1"/>
            </p:cNvPicPr>
            <p:nvPr/>
          </p:nvPicPr>
          <p:blipFill>
            <a:blip r:embed="rId16"/>
            <a:stretch>
              <a:fillRect/>
            </a:stretch>
          </p:blipFill>
          <p:spPr>
            <a:xfrm>
              <a:off x="314096" y="220424"/>
              <a:ext cx="658302" cy="658302"/>
            </a:xfrm>
            <a:prstGeom prst="rect">
              <a:avLst/>
            </a:prstGeom>
          </p:spPr>
        </p:pic>
        <p:sp>
          <p:nvSpPr>
            <p:cNvPr id="8415" name="Google Shape;8305;p80">
              <a:extLst>
                <a:ext uri="{FF2B5EF4-FFF2-40B4-BE49-F238E27FC236}">
                  <a16:creationId xmlns:a16="http://schemas.microsoft.com/office/drawing/2014/main" id="{9F2AFF41-D014-8291-B241-ADAF473E249B}"/>
                </a:ext>
              </a:extLst>
            </p:cNvPr>
            <p:cNvSpPr txBox="1">
              <a:spLocks/>
            </p:cNvSpPr>
            <p:nvPr/>
          </p:nvSpPr>
          <p:spPr>
            <a:xfrm>
              <a:off x="-98048" y="782976"/>
              <a:ext cx="1427594" cy="49241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lnSpc>
                  <a:spcPct val="150000"/>
                </a:lnSpc>
              </a:pPr>
              <a:r>
                <a:rPr lang="en-US" sz="800" b="1" noProof="0"/>
                <a:t>Environment</a:t>
              </a:r>
              <a:r>
                <a:rPr lang="en-US" sz="800" noProof="0"/>
                <a:t> </a:t>
              </a:r>
            </a:p>
            <a:p>
              <a:pPr marL="0" indent="0" algn="ctr"/>
              <a:r>
                <a:rPr lang="en-US" sz="800" noProof="0"/>
                <a:t>21 ± 2 °C</a:t>
              </a:r>
            </a:p>
          </p:txBody>
        </p:sp>
      </p:grpSp>
      <p:grpSp>
        <p:nvGrpSpPr>
          <p:cNvPr id="8421" name="Gruppo 8420">
            <a:extLst>
              <a:ext uri="{FF2B5EF4-FFF2-40B4-BE49-F238E27FC236}">
                <a16:creationId xmlns:a16="http://schemas.microsoft.com/office/drawing/2014/main" id="{6E9323C7-6C7C-57BF-EC29-6EB505F38AD5}"/>
              </a:ext>
            </a:extLst>
          </p:cNvPr>
          <p:cNvGrpSpPr/>
          <p:nvPr/>
        </p:nvGrpSpPr>
        <p:grpSpPr>
          <a:xfrm>
            <a:off x="-98048" y="3965421"/>
            <a:ext cx="2034041" cy="856947"/>
            <a:chOff x="-185416" y="4000205"/>
            <a:chExt cx="2034041" cy="856947"/>
          </a:xfrm>
        </p:grpSpPr>
        <p:pic>
          <p:nvPicPr>
            <p:cNvPr id="8418" name="Immagine 8417" descr="Immagine che contiene Elementi grafici, Carattere, design, tipografia&#10;&#10;Il contenuto generato dall'IA potrebbe non essere corretto.">
              <a:extLst>
                <a:ext uri="{FF2B5EF4-FFF2-40B4-BE49-F238E27FC236}">
                  <a16:creationId xmlns:a16="http://schemas.microsoft.com/office/drawing/2014/main" id="{0292F002-6531-9299-145D-30538E2FA80F}"/>
                </a:ext>
              </a:extLst>
            </p:cNvPr>
            <p:cNvPicPr>
              <a:picLocks noChangeAspect="1"/>
            </p:cNvPicPr>
            <p:nvPr/>
          </p:nvPicPr>
          <p:blipFill>
            <a:blip r:embed="rId17"/>
            <a:stretch>
              <a:fillRect/>
            </a:stretch>
          </p:blipFill>
          <p:spPr>
            <a:xfrm>
              <a:off x="625897" y="4000205"/>
              <a:ext cx="411417" cy="411417"/>
            </a:xfrm>
            <a:prstGeom prst="rect">
              <a:avLst/>
            </a:prstGeom>
          </p:spPr>
        </p:pic>
        <p:sp>
          <p:nvSpPr>
            <p:cNvPr id="8420" name="Google Shape;8305;p80">
              <a:extLst>
                <a:ext uri="{FF2B5EF4-FFF2-40B4-BE49-F238E27FC236}">
                  <a16:creationId xmlns:a16="http://schemas.microsoft.com/office/drawing/2014/main" id="{53D70751-9133-3B6F-6C2D-A6AC2A6BABA6}"/>
                </a:ext>
              </a:extLst>
            </p:cNvPr>
            <p:cNvSpPr txBox="1">
              <a:spLocks/>
            </p:cNvSpPr>
            <p:nvPr/>
          </p:nvSpPr>
          <p:spPr>
            <a:xfrm>
              <a:off x="-185416" y="4382693"/>
              <a:ext cx="2034041" cy="474459"/>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spcAft>
                  <a:spcPts val="100"/>
                </a:spcAft>
              </a:pPr>
              <a:r>
                <a:rPr lang="en-US" sz="900" b="1" noProof="0"/>
                <a:t>Minimal</a:t>
              </a:r>
              <a:r>
                <a:rPr lang="en-US" sz="1000" noProof="0"/>
                <a:t> </a:t>
              </a:r>
            </a:p>
            <a:p>
              <a:pPr marL="0" indent="0" algn="ctr"/>
              <a:r>
                <a:rPr lang="en-US" sz="800" noProof="0"/>
                <a:t>Electromagnetic Interference</a:t>
              </a:r>
            </a:p>
          </p:txBody>
        </p:sp>
      </p:grpSp>
      <p:sp>
        <p:nvSpPr>
          <p:cNvPr id="6" name="Titolo 1">
            <a:extLst>
              <a:ext uri="{FF2B5EF4-FFF2-40B4-BE49-F238E27FC236}">
                <a16:creationId xmlns:a16="http://schemas.microsoft.com/office/drawing/2014/main" id="{55205EAF-440B-D6B8-2CD5-6F01F7E242E5}"/>
              </a:ext>
            </a:extLst>
          </p:cNvPr>
          <p:cNvSpPr txBox="1">
            <a:spLocks/>
          </p:cNvSpPr>
          <p:nvPr/>
        </p:nvSpPr>
        <p:spPr>
          <a:xfrm>
            <a:off x="-17191" y="1401450"/>
            <a:ext cx="2270336" cy="8479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US" sz="1800" noProof="0">
                <a:solidFill>
                  <a:schemeClr val="dk1"/>
                </a:solidFill>
                <a:latin typeface="Pacifico"/>
                <a:sym typeface="Pacifico"/>
              </a:rPr>
              <a:t>Pre-Experiment Setup</a:t>
            </a:r>
          </a:p>
        </p:txBody>
      </p:sp>
      <p:grpSp>
        <p:nvGrpSpPr>
          <p:cNvPr id="7" name="Gruppo 6">
            <a:extLst>
              <a:ext uri="{FF2B5EF4-FFF2-40B4-BE49-F238E27FC236}">
                <a16:creationId xmlns:a16="http://schemas.microsoft.com/office/drawing/2014/main" id="{A3E91149-EE2C-ED62-E2A4-644BADEA312E}"/>
              </a:ext>
            </a:extLst>
          </p:cNvPr>
          <p:cNvGrpSpPr/>
          <p:nvPr/>
        </p:nvGrpSpPr>
        <p:grpSpPr>
          <a:xfrm>
            <a:off x="2133966" y="2780447"/>
            <a:ext cx="2403636" cy="1484035"/>
            <a:chOff x="2322853" y="3144567"/>
            <a:chExt cx="2403636" cy="1484035"/>
          </a:xfrm>
        </p:grpSpPr>
        <p:grpSp>
          <p:nvGrpSpPr>
            <p:cNvPr id="8301" name="Gruppo 8300">
              <a:extLst>
                <a:ext uri="{FF2B5EF4-FFF2-40B4-BE49-F238E27FC236}">
                  <a16:creationId xmlns:a16="http://schemas.microsoft.com/office/drawing/2014/main" id="{12DF95CF-DA05-3FC0-1BD3-2116A4308560}"/>
                </a:ext>
              </a:extLst>
            </p:cNvPr>
            <p:cNvGrpSpPr/>
            <p:nvPr/>
          </p:nvGrpSpPr>
          <p:grpSpPr>
            <a:xfrm>
              <a:off x="3335300" y="3144567"/>
              <a:ext cx="917418" cy="861744"/>
              <a:chOff x="2555204" y="3674647"/>
              <a:chExt cx="917418" cy="861744"/>
            </a:xfrm>
          </p:grpSpPr>
          <p:sp>
            <p:nvSpPr>
              <p:cNvPr id="14" name="Google Shape;8305;p80">
                <a:extLst>
                  <a:ext uri="{FF2B5EF4-FFF2-40B4-BE49-F238E27FC236}">
                    <a16:creationId xmlns:a16="http://schemas.microsoft.com/office/drawing/2014/main" id="{C90C702E-2F75-E0C4-D87B-94DDC7653828}"/>
                  </a:ext>
                </a:extLst>
              </p:cNvPr>
              <p:cNvSpPr txBox="1">
                <a:spLocks/>
              </p:cNvSpPr>
              <p:nvPr/>
            </p:nvSpPr>
            <p:spPr>
              <a:xfrm>
                <a:off x="2555204" y="3674647"/>
                <a:ext cx="775139" cy="861744"/>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sz="4400" b="1" noProof="0"/>
                  <a:t>4</a:t>
                </a:r>
              </a:p>
            </p:txBody>
          </p:sp>
          <p:sp>
            <p:nvSpPr>
              <p:cNvPr id="17" name="Google Shape;8305;p80">
                <a:extLst>
                  <a:ext uri="{FF2B5EF4-FFF2-40B4-BE49-F238E27FC236}">
                    <a16:creationId xmlns:a16="http://schemas.microsoft.com/office/drawing/2014/main" id="{15D85A4D-08F0-8F97-590B-F2482EBC8A4A}"/>
                  </a:ext>
                </a:extLst>
              </p:cNvPr>
              <p:cNvSpPr txBox="1">
                <a:spLocks/>
              </p:cNvSpPr>
              <p:nvPr/>
            </p:nvSpPr>
            <p:spPr>
              <a:xfrm>
                <a:off x="2879928" y="4045172"/>
                <a:ext cx="592694" cy="400079"/>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noProof="0"/>
                  <a:t>days</a:t>
                </a:r>
                <a:endParaRPr lang="en-US" sz="1000" noProof="0"/>
              </a:p>
            </p:txBody>
          </p:sp>
        </p:grpSp>
        <p:sp>
          <p:nvSpPr>
            <p:cNvPr id="8304" name="Google Shape;8305;p80">
              <a:extLst>
                <a:ext uri="{FF2B5EF4-FFF2-40B4-BE49-F238E27FC236}">
                  <a16:creationId xmlns:a16="http://schemas.microsoft.com/office/drawing/2014/main" id="{C633352D-8034-9375-AB39-1DAD6FEE1740}"/>
                </a:ext>
              </a:extLst>
            </p:cNvPr>
            <p:cNvSpPr txBox="1">
              <a:spLocks/>
            </p:cNvSpPr>
            <p:nvPr/>
          </p:nvSpPr>
          <p:spPr>
            <a:xfrm rot="16200000">
              <a:off x="2008728" y="3796159"/>
              <a:ext cx="966774" cy="338524"/>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b="1" noProof="0">
                  <a:solidFill>
                    <a:schemeClr val="accent2">
                      <a:lumMod val="90000"/>
                    </a:schemeClr>
                  </a:solidFill>
                </a:rPr>
                <a:t>EACH </a:t>
              </a:r>
              <a:r>
                <a:rPr lang="en-US" sz="1000" noProof="0">
                  <a:solidFill>
                    <a:schemeClr val="accent2">
                      <a:lumMod val="90000"/>
                    </a:schemeClr>
                  </a:solidFill>
                </a:rPr>
                <a:t>DAY</a:t>
              </a:r>
              <a:r>
                <a:rPr lang="en-US" sz="1000" b="1" noProof="0">
                  <a:solidFill>
                    <a:schemeClr val="accent2">
                      <a:lumMod val="90000"/>
                    </a:schemeClr>
                  </a:solidFill>
                </a:rPr>
                <a:t> </a:t>
              </a:r>
            </a:p>
          </p:txBody>
        </p:sp>
        <p:cxnSp>
          <p:nvCxnSpPr>
            <p:cNvPr id="8373" name="Google Shape;8733;p86">
              <a:extLst>
                <a:ext uri="{FF2B5EF4-FFF2-40B4-BE49-F238E27FC236}">
                  <a16:creationId xmlns:a16="http://schemas.microsoft.com/office/drawing/2014/main" id="{E8A2FD1E-027B-6CCD-9EE4-50F3371A41A5}"/>
                </a:ext>
              </a:extLst>
            </p:cNvPr>
            <p:cNvCxnSpPr>
              <a:cxnSpLocks/>
              <a:stCxn id="14" idx="1"/>
              <a:endCxn id="8384" idx="1"/>
            </p:cNvCxnSpPr>
            <p:nvPr/>
          </p:nvCxnSpPr>
          <p:spPr>
            <a:xfrm rot="10800000" flipV="1">
              <a:off x="2593558" y="3575439"/>
              <a:ext cx="741742" cy="791568"/>
            </a:xfrm>
            <a:prstGeom prst="bentConnector3">
              <a:avLst>
                <a:gd name="adj1" fmla="val 130177"/>
              </a:avLst>
            </a:prstGeom>
            <a:noFill/>
            <a:ln w="15875" cap="flat" cmpd="sng">
              <a:solidFill>
                <a:schemeClr val="tx1"/>
              </a:solidFill>
              <a:prstDash val="solid"/>
              <a:round/>
              <a:headEnd type="oval" w="med" len="med"/>
              <a:tailEnd type="none" w="med" len="med"/>
            </a:ln>
          </p:spPr>
        </p:cxnSp>
        <p:sp>
          <p:nvSpPr>
            <p:cNvPr id="8384" name="Google Shape;8305;p80">
              <a:extLst>
                <a:ext uri="{FF2B5EF4-FFF2-40B4-BE49-F238E27FC236}">
                  <a16:creationId xmlns:a16="http://schemas.microsoft.com/office/drawing/2014/main" id="{48560495-3FCA-5B3D-CE7D-43876CCF4A3D}"/>
                </a:ext>
              </a:extLst>
            </p:cNvPr>
            <p:cNvSpPr txBox="1">
              <a:spLocks/>
            </p:cNvSpPr>
            <p:nvPr/>
          </p:nvSpPr>
          <p:spPr>
            <a:xfrm>
              <a:off x="2593558" y="4105412"/>
              <a:ext cx="2132931" cy="523190"/>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sz="1050" noProof="0"/>
                <a:t>Subjects randomly receive </a:t>
              </a:r>
              <a:r>
                <a:rPr lang="en-US" sz="1050" b="1" noProof="0"/>
                <a:t>all 4 </a:t>
              </a:r>
              <a:r>
                <a:rPr lang="en-US" sz="1050" noProof="0"/>
                <a:t>taste stimulations.</a:t>
              </a:r>
              <a:endParaRPr lang="en-US" sz="1050" b="1" noProof="0"/>
            </a:p>
          </p:txBody>
        </p:sp>
      </p:grpSp>
      <p:sp>
        <p:nvSpPr>
          <p:cNvPr id="8432" name="Google Shape;11426;p115">
            <a:extLst>
              <a:ext uri="{FF2B5EF4-FFF2-40B4-BE49-F238E27FC236}">
                <a16:creationId xmlns:a16="http://schemas.microsoft.com/office/drawing/2014/main" id="{6E677CB2-1DA5-40BD-556E-BFEA935933BF}"/>
              </a:ext>
            </a:extLst>
          </p:cNvPr>
          <p:cNvSpPr/>
          <p:nvPr/>
        </p:nvSpPr>
        <p:spPr>
          <a:xfrm rot="13313123">
            <a:off x="7630350" y="4430950"/>
            <a:ext cx="686018" cy="585849"/>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cxnSp>
        <p:nvCxnSpPr>
          <p:cNvPr id="8436" name="Connettore a gomito 8435">
            <a:extLst>
              <a:ext uri="{FF2B5EF4-FFF2-40B4-BE49-F238E27FC236}">
                <a16:creationId xmlns:a16="http://schemas.microsoft.com/office/drawing/2014/main" id="{790A0800-3569-F35F-EBDC-8008E56BBB4C}"/>
              </a:ext>
            </a:extLst>
          </p:cNvPr>
          <p:cNvCxnSpPr>
            <a:cxnSpLocks/>
            <a:stCxn id="8445" idx="6"/>
            <a:endCxn id="8447" idx="0"/>
          </p:cNvCxnSpPr>
          <p:nvPr/>
        </p:nvCxnSpPr>
        <p:spPr>
          <a:xfrm>
            <a:off x="7663145" y="2027223"/>
            <a:ext cx="482551" cy="625559"/>
          </a:xfrm>
          <a:prstGeom prst="curvedConnector2">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sp>
        <p:nvSpPr>
          <p:cNvPr id="8445" name="Ovale 8444">
            <a:extLst>
              <a:ext uri="{FF2B5EF4-FFF2-40B4-BE49-F238E27FC236}">
                <a16:creationId xmlns:a16="http://schemas.microsoft.com/office/drawing/2014/main" id="{2B38EEEF-9081-73B7-F3AF-87BB67077C59}"/>
              </a:ext>
            </a:extLst>
          </p:cNvPr>
          <p:cNvSpPr/>
          <p:nvPr/>
        </p:nvSpPr>
        <p:spPr>
          <a:xfrm>
            <a:off x="7570387" y="1980844"/>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447" name="Ovale 8446">
            <a:extLst>
              <a:ext uri="{FF2B5EF4-FFF2-40B4-BE49-F238E27FC236}">
                <a16:creationId xmlns:a16="http://schemas.microsoft.com/office/drawing/2014/main" id="{A6BB413A-3A61-5923-A03C-E4FC72315573}"/>
              </a:ext>
            </a:extLst>
          </p:cNvPr>
          <p:cNvSpPr/>
          <p:nvPr/>
        </p:nvSpPr>
        <p:spPr>
          <a:xfrm>
            <a:off x="8099317" y="2652782"/>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457" name="Google Shape;8305;p80">
            <a:extLst>
              <a:ext uri="{FF2B5EF4-FFF2-40B4-BE49-F238E27FC236}">
                <a16:creationId xmlns:a16="http://schemas.microsoft.com/office/drawing/2014/main" id="{F66DFB25-EE65-CE1F-1BDA-9495EC8D6E20}"/>
              </a:ext>
            </a:extLst>
          </p:cNvPr>
          <p:cNvSpPr txBox="1">
            <a:spLocks/>
          </p:cNvSpPr>
          <p:nvPr/>
        </p:nvSpPr>
        <p:spPr>
          <a:xfrm>
            <a:off x="7763405" y="2056809"/>
            <a:ext cx="1380595" cy="523190"/>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50" b="1" noProof="0"/>
              <a:t>Stimulation</a:t>
            </a:r>
            <a:r>
              <a:rPr lang="en-US" sz="1050" noProof="0"/>
              <a:t> Protocol</a:t>
            </a:r>
            <a:endParaRPr lang="en-US" sz="1050" b="1" noProof="0"/>
          </a:p>
        </p:txBody>
      </p:sp>
      <p:sp>
        <p:nvSpPr>
          <p:cNvPr id="8458" name="Google Shape;8305;p80">
            <a:extLst>
              <a:ext uri="{FF2B5EF4-FFF2-40B4-BE49-F238E27FC236}">
                <a16:creationId xmlns:a16="http://schemas.microsoft.com/office/drawing/2014/main" id="{601ADC7B-331E-275F-92D4-E4EA16DDC18C}"/>
              </a:ext>
            </a:extLst>
          </p:cNvPr>
          <p:cNvSpPr txBox="1">
            <a:spLocks/>
          </p:cNvSpPr>
          <p:nvPr/>
        </p:nvSpPr>
        <p:spPr>
          <a:xfrm>
            <a:off x="6278948" y="2848247"/>
            <a:ext cx="1527954" cy="600134"/>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noProof="0"/>
              <a:t>Subject wears </a:t>
            </a:r>
            <a:r>
              <a:rPr lang="en-US" sz="900" b="1" noProof="0"/>
              <a:t>EEG cap</a:t>
            </a:r>
            <a:r>
              <a:rPr lang="en-US" sz="900" noProof="0"/>
              <a:t>, earplugs, nasal plugs, and uses a chin rest.</a:t>
            </a:r>
          </a:p>
        </p:txBody>
      </p:sp>
      <p:sp>
        <p:nvSpPr>
          <p:cNvPr id="8459" name="Google Shape;8305;p80">
            <a:extLst>
              <a:ext uri="{FF2B5EF4-FFF2-40B4-BE49-F238E27FC236}">
                <a16:creationId xmlns:a16="http://schemas.microsoft.com/office/drawing/2014/main" id="{AD419FDD-E51F-9C9F-836D-CEBE2E692F67}"/>
              </a:ext>
            </a:extLst>
          </p:cNvPr>
          <p:cNvSpPr txBox="1">
            <a:spLocks/>
          </p:cNvSpPr>
          <p:nvPr/>
        </p:nvSpPr>
        <p:spPr>
          <a:xfrm>
            <a:off x="4871017" y="3613076"/>
            <a:ext cx="1591843" cy="600134"/>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r>
              <a:rPr lang="en-US" sz="900" noProof="0"/>
              <a:t>Taste solution delivered via the evoker: tube positioned </a:t>
            </a:r>
            <a:r>
              <a:rPr lang="en-US" sz="900" b="1" noProof="0"/>
              <a:t>0.25–0.5 cm above tongue</a:t>
            </a:r>
            <a:r>
              <a:rPr lang="en-US" sz="900" noProof="0"/>
              <a:t>.</a:t>
            </a:r>
          </a:p>
        </p:txBody>
      </p:sp>
      <p:sp>
        <p:nvSpPr>
          <p:cNvPr id="8460" name="Google Shape;8305;p80">
            <a:extLst>
              <a:ext uri="{FF2B5EF4-FFF2-40B4-BE49-F238E27FC236}">
                <a16:creationId xmlns:a16="http://schemas.microsoft.com/office/drawing/2014/main" id="{BD8D0EE3-6D92-69B0-853E-4D6049D37A17}"/>
              </a:ext>
            </a:extLst>
          </p:cNvPr>
          <p:cNvSpPr txBox="1">
            <a:spLocks/>
          </p:cNvSpPr>
          <p:nvPr/>
        </p:nvSpPr>
        <p:spPr>
          <a:xfrm>
            <a:off x="5885887" y="4499177"/>
            <a:ext cx="1748449"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noProof="0"/>
              <a:t>Subjects keep their eyes closed to avoid seeing the solution.</a:t>
            </a:r>
          </a:p>
        </p:txBody>
      </p:sp>
      <p:grpSp>
        <p:nvGrpSpPr>
          <p:cNvPr id="8437" name="Gruppo 8436">
            <a:extLst>
              <a:ext uri="{FF2B5EF4-FFF2-40B4-BE49-F238E27FC236}">
                <a16:creationId xmlns:a16="http://schemas.microsoft.com/office/drawing/2014/main" id="{3C732953-6E82-33CD-FB33-317BC9877FAA}"/>
              </a:ext>
            </a:extLst>
          </p:cNvPr>
          <p:cNvGrpSpPr/>
          <p:nvPr/>
        </p:nvGrpSpPr>
        <p:grpSpPr>
          <a:xfrm>
            <a:off x="6453924" y="3498218"/>
            <a:ext cx="864660" cy="776665"/>
            <a:chOff x="5753076" y="3454278"/>
            <a:chExt cx="864660" cy="776665"/>
          </a:xfrm>
        </p:grpSpPr>
        <p:sp>
          <p:nvSpPr>
            <p:cNvPr id="8428" name="Google Shape;11420;p115">
              <a:extLst>
                <a:ext uri="{FF2B5EF4-FFF2-40B4-BE49-F238E27FC236}">
                  <a16:creationId xmlns:a16="http://schemas.microsoft.com/office/drawing/2014/main" id="{77BC5E55-CD91-A3EA-04D2-0ADCF057AE97}"/>
                </a:ext>
              </a:extLst>
            </p:cNvPr>
            <p:cNvSpPr/>
            <p:nvPr/>
          </p:nvSpPr>
          <p:spPr>
            <a:xfrm rot="11082448">
              <a:off x="5753076" y="3481256"/>
              <a:ext cx="864660" cy="749687"/>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8431" name="Gruppo 8430">
              <a:extLst>
                <a:ext uri="{FF2B5EF4-FFF2-40B4-BE49-F238E27FC236}">
                  <a16:creationId xmlns:a16="http://schemas.microsoft.com/office/drawing/2014/main" id="{8EFF3DE8-23B6-E73F-CEF7-5C96A3E02760}"/>
                </a:ext>
              </a:extLst>
            </p:cNvPr>
            <p:cNvGrpSpPr/>
            <p:nvPr/>
          </p:nvGrpSpPr>
          <p:grpSpPr>
            <a:xfrm>
              <a:off x="5888129" y="3454278"/>
              <a:ext cx="510909" cy="728958"/>
              <a:chOff x="5298309" y="3130167"/>
              <a:chExt cx="570919" cy="814580"/>
            </a:xfrm>
          </p:grpSpPr>
          <p:pic>
            <p:nvPicPr>
              <p:cNvPr id="8412" name="Immagine 8411" descr="Immagine che contiene cuore, creatività, illustrazione&#10;&#10;Il contenuto generato dall'IA potrebbe non essere corretto.">
                <a:extLst>
                  <a:ext uri="{FF2B5EF4-FFF2-40B4-BE49-F238E27FC236}">
                    <a16:creationId xmlns:a16="http://schemas.microsoft.com/office/drawing/2014/main" id="{74FF4177-8E0A-56E0-956D-8DFDF0ABAEBF}"/>
                  </a:ext>
                </a:extLst>
              </p:cNvPr>
              <p:cNvPicPr>
                <a:picLocks noChangeAspect="1"/>
              </p:cNvPicPr>
              <p:nvPr/>
            </p:nvPicPr>
            <p:blipFill>
              <a:blip r:embed="rId18"/>
              <a:stretch>
                <a:fillRect/>
              </a:stretch>
            </p:blipFill>
            <p:spPr>
              <a:xfrm>
                <a:off x="5408756" y="3590971"/>
                <a:ext cx="353776" cy="353776"/>
              </a:xfrm>
              <a:prstGeom prst="rect">
                <a:avLst/>
              </a:prstGeom>
            </p:spPr>
          </p:pic>
          <p:sp>
            <p:nvSpPr>
              <p:cNvPr id="8423" name="Arco 8422">
                <a:extLst>
                  <a:ext uri="{FF2B5EF4-FFF2-40B4-BE49-F238E27FC236}">
                    <a16:creationId xmlns:a16="http://schemas.microsoft.com/office/drawing/2014/main" id="{BFC939DF-3539-1ACF-547D-4141CD58DADC}"/>
                  </a:ext>
                </a:extLst>
              </p:cNvPr>
              <p:cNvSpPr/>
              <p:nvPr/>
            </p:nvSpPr>
            <p:spPr>
              <a:xfrm>
                <a:off x="5298309" y="3130167"/>
                <a:ext cx="570919" cy="528541"/>
              </a:xfrm>
              <a:prstGeom prst="arc">
                <a:avLst>
                  <a:gd name="adj1" fmla="val 1929054"/>
                  <a:gd name="adj2" fmla="val 8882035"/>
                </a:avLst>
              </a:prstGeom>
              <a:solidFill>
                <a:schemeClr val="accent6"/>
              </a:solid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
          <p:nvSpPr>
            <p:cNvPr id="8433" name="Ovale 8432">
              <a:extLst>
                <a:ext uri="{FF2B5EF4-FFF2-40B4-BE49-F238E27FC236}">
                  <a16:creationId xmlns:a16="http://schemas.microsoft.com/office/drawing/2014/main" id="{D318F12E-0095-C484-102A-7BCA8BD249C6}"/>
                </a:ext>
              </a:extLst>
            </p:cNvPr>
            <p:cNvSpPr/>
            <p:nvPr/>
          </p:nvSpPr>
          <p:spPr>
            <a:xfrm>
              <a:off x="6364619" y="3588246"/>
              <a:ext cx="68147" cy="75391"/>
            </a:xfrm>
            <a:prstGeom prst="ellipse">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435" name="Ovale 8434">
              <a:extLst>
                <a:ext uri="{FF2B5EF4-FFF2-40B4-BE49-F238E27FC236}">
                  <a16:creationId xmlns:a16="http://schemas.microsoft.com/office/drawing/2014/main" id="{27C5E05B-0213-A439-C02E-A2589D8C59DE}"/>
                </a:ext>
              </a:extLst>
            </p:cNvPr>
            <p:cNvSpPr/>
            <p:nvPr/>
          </p:nvSpPr>
          <p:spPr>
            <a:xfrm>
              <a:off x="6048717" y="3630410"/>
              <a:ext cx="68147" cy="75391"/>
            </a:xfrm>
            <a:prstGeom prst="ellipse">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cxnSp>
        <p:nvCxnSpPr>
          <p:cNvPr id="8438" name="Connettore a gomito 8435">
            <a:extLst>
              <a:ext uri="{FF2B5EF4-FFF2-40B4-BE49-F238E27FC236}">
                <a16:creationId xmlns:a16="http://schemas.microsoft.com/office/drawing/2014/main" id="{3CBE5773-3625-B5C8-3D9D-BE80B616336A}"/>
              </a:ext>
            </a:extLst>
          </p:cNvPr>
          <p:cNvCxnSpPr>
            <a:cxnSpLocks/>
            <a:stCxn id="8439" idx="4"/>
            <a:endCxn id="8441" idx="6"/>
          </p:cNvCxnSpPr>
          <p:nvPr/>
        </p:nvCxnSpPr>
        <p:spPr>
          <a:xfrm rot="5400000">
            <a:off x="7588410" y="3216711"/>
            <a:ext cx="274284" cy="910571"/>
          </a:xfrm>
          <a:prstGeom prst="curvedConnector2">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sp>
        <p:nvSpPr>
          <p:cNvPr id="8439" name="Ovale 8438">
            <a:extLst>
              <a:ext uri="{FF2B5EF4-FFF2-40B4-BE49-F238E27FC236}">
                <a16:creationId xmlns:a16="http://schemas.microsoft.com/office/drawing/2014/main" id="{F046683A-B06F-EA59-D1FB-B18FD8AA963E}"/>
              </a:ext>
            </a:extLst>
          </p:cNvPr>
          <p:cNvSpPr/>
          <p:nvPr/>
        </p:nvSpPr>
        <p:spPr>
          <a:xfrm>
            <a:off x="8134458" y="3442096"/>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441" name="Ovale 8440">
            <a:extLst>
              <a:ext uri="{FF2B5EF4-FFF2-40B4-BE49-F238E27FC236}">
                <a16:creationId xmlns:a16="http://schemas.microsoft.com/office/drawing/2014/main" id="{05BD07B7-754E-DC05-59DF-8C99F6EF4DB6}"/>
              </a:ext>
            </a:extLst>
          </p:cNvPr>
          <p:cNvSpPr/>
          <p:nvPr/>
        </p:nvSpPr>
        <p:spPr>
          <a:xfrm>
            <a:off x="7177508" y="3762759"/>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8374" name="Immagine 8373" descr="Immagine che contiene Elementi grafici, design&#10;&#10;Il contenuto generato dall'IA potrebbe non essere corretto.">
            <a:extLst>
              <a:ext uri="{FF2B5EF4-FFF2-40B4-BE49-F238E27FC236}">
                <a16:creationId xmlns:a16="http://schemas.microsoft.com/office/drawing/2014/main" id="{35BDD77B-8203-2A1B-FCC2-837A746F99BF}"/>
              </a:ext>
            </a:extLst>
          </p:cNvPr>
          <p:cNvPicPr>
            <a:picLocks noChangeAspect="1"/>
          </p:cNvPicPr>
          <p:nvPr/>
        </p:nvPicPr>
        <p:blipFill>
          <a:blip r:embed="rId19"/>
          <a:stretch>
            <a:fillRect/>
          </a:stretch>
        </p:blipFill>
        <p:spPr>
          <a:xfrm>
            <a:off x="7786173" y="4523497"/>
            <a:ext cx="361145" cy="361145"/>
          </a:xfrm>
          <a:prstGeom prst="rect">
            <a:avLst/>
          </a:prstGeom>
        </p:spPr>
      </p:pic>
      <p:sp>
        <p:nvSpPr>
          <p:cNvPr id="8449" name="Ovale 8448">
            <a:extLst>
              <a:ext uri="{FF2B5EF4-FFF2-40B4-BE49-F238E27FC236}">
                <a16:creationId xmlns:a16="http://schemas.microsoft.com/office/drawing/2014/main" id="{49FF05FA-C808-B89D-7F27-84E4299BD619}"/>
              </a:ext>
            </a:extLst>
          </p:cNvPr>
          <p:cNvSpPr/>
          <p:nvPr/>
        </p:nvSpPr>
        <p:spPr>
          <a:xfrm>
            <a:off x="6947911" y="4161280"/>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450" name="Connettore a gomito 8435">
            <a:extLst>
              <a:ext uri="{FF2B5EF4-FFF2-40B4-BE49-F238E27FC236}">
                <a16:creationId xmlns:a16="http://schemas.microsoft.com/office/drawing/2014/main" id="{42D89998-A605-9CF1-DD3B-B13DB7D9947E}"/>
              </a:ext>
            </a:extLst>
          </p:cNvPr>
          <p:cNvCxnSpPr>
            <a:cxnSpLocks/>
            <a:stCxn id="8449" idx="4"/>
            <a:endCxn id="8453" idx="2"/>
          </p:cNvCxnSpPr>
          <p:nvPr/>
        </p:nvCxnSpPr>
        <p:spPr>
          <a:xfrm rot="16200000" flipH="1">
            <a:off x="7201492" y="4046835"/>
            <a:ext cx="284721" cy="699125"/>
          </a:xfrm>
          <a:prstGeom prst="curvedConnector2">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sp>
        <p:nvSpPr>
          <p:cNvPr id="8453" name="Ovale 8452">
            <a:extLst>
              <a:ext uri="{FF2B5EF4-FFF2-40B4-BE49-F238E27FC236}">
                <a16:creationId xmlns:a16="http://schemas.microsoft.com/office/drawing/2014/main" id="{3AC9F173-778C-68E0-D695-2540E98CD640}"/>
              </a:ext>
            </a:extLst>
          </p:cNvPr>
          <p:cNvSpPr/>
          <p:nvPr/>
        </p:nvSpPr>
        <p:spPr>
          <a:xfrm>
            <a:off x="7693415" y="4492380"/>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8487" name="Immagine 8486" descr="Immagine che contiene dadi&#10;&#10;Il contenuto generato dall'IA potrebbe non essere corretto.">
            <a:extLst>
              <a:ext uri="{FF2B5EF4-FFF2-40B4-BE49-F238E27FC236}">
                <a16:creationId xmlns:a16="http://schemas.microsoft.com/office/drawing/2014/main" id="{44AEE326-E082-E931-35E9-B7B831D54A6A}"/>
              </a:ext>
            </a:extLst>
          </p:cNvPr>
          <p:cNvPicPr>
            <a:picLocks noChangeAspect="1"/>
          </p:cNvPicPr>
          <p:nvPr/>
        </p:nvPicPr>
        <p:blipFill>
          <a:blip r:embed="rId20"/>
          <a:stretch>
            <a:fillRect/>
          </a:stretch>
        </p:blipFill>
        <p:spPr>
          <a:xfrm>
            <a:off x="3456139" y="4642447"/>
            <a:ext cx="330869" cy="330869"/>
          </a:xfrm>
          <a:prstGeom prst="rect">
            <a:avLst/>
          </a:prstGeom>
        </p:spPr>
      </p:pic>
      <p:sp>
        <p:nvSpPr>
          <p:cNvPr id="8488" name="Google Shape;8305;p80">
            <a:extLst>
              <a:ext uri="{FF2B5EF4-FFF2-40B4-BE49-F238E27FC236}">
                <a16:creationId xmlns:a16="http://schemas.microsoft.com/office/drawing/2014/main" id="{8698AD00-10BD-E965-5894-0B3FFD2AC312}"/>
              </a:ext>
            </a:extLst>
          </p:cNvPr>
          <p:cNvSpPr txBox="1">
            <a:spLocks/>
          </p:cNvSpPr>
          <p:nvPr/>
        </p:nvSpPr>
        <p:spPr>
          <a:xfrm>
            <a:off x="3736501" y="4577065"/>
            <a:ext cx="1875578"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sz="850" b="1" noProof="0"/>
              <a:t>Randomized</a:t>
            </a:r>
            <a:r>
              <a:rPr lang="en-US" sz="850" noProof="0"/>
              <a:t> taste selection ensures </a:t>
            </a:r>
            <a:r>
              <a:rPr lang="en-US" sz="850" b="1" noProof="0"/>
              <a:t>unbiased </a:t>
            </a:r>
            <a:r>
              <a:rPr lang="en-US" sz="850" noProof="0"/>
              <a:t>stimulation.</a:t>
            </a:r>
            <a:endParaRPr lang="en-US" sz="850" b="1" noProof="0"/>
          </a:p>
        </p:txBody>
      </p:sp>
    </p:spTree>
    <p:extLst>
      <p:ext uri="{BB962C8B-B14F-4D97-AF65-F5344CB8AC3E}">
        <p14:creationId xmlns:p14="http://schemas.microsoft.com/office/powerpoint/2010/main" val="294685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99">
          <a:extLst>
            <a:ext uri="{FF2B5EF4-FFF2-40B4-BE49-F238E27FC236}">
              <a16:creationId xmlns:a16="http://schemas.microsoft.com/office/drawing/2014/main" id="{EDF5612F-7E3D-7C01-0614-3622AE271EA6}"/>
            </a:ext>
          </a:extLst>
        </p:cNvPr>
        <p:cNvGrpSpPr/>
        <p:nvPr/>
      </p:nvGrpSpPr>
      <p:grpSpPr>
        <a:xfrm>
          <a:off x="0" y="0"/>
          <a:ext cx="0" cy="0"/>
          <a:chOff x="0" y="0"/>
          <a:chExt cx="0" cy="0"/>
        </a:xfrm>
      </p:grpSpPr>
      <p:sp>
        <p:nvSpPr>
          <p:cNvPr id="1085" name="Google Shape;8949;p96">
            <a:extLst>
              <a:ext uri="{FF2B5EF4-FFF2-40B4-BE49-F238E27FC236}">
                <a16:creationId xmlns:a16="http://schemas.microsoft.com/office/drawing/2014/main" id="{4B473CDC-826D-1A4D-EC07-93A3281B9904}"/>
              </a:ext>
            </a:extLst>
          </p:cNvPr>
          <p:cNvSpPr/>
          <p:nvPr/>
        </p:nvSpPr>
        <p:spPr>
          <a:xfrm rot="8404550">
            <a:off x="-1316298" y="3128537"/>
            <a:ext cx="3972466" cy="405795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 name="Google Shape;8300;p80">
            <a:extLst>
              <a:ext uri="{FF2B5EF4-FFF2-40B4-BE49-F238E27FC236}">
                <a16:creationId xmlns:a16="http://schemas.microsoft.com/office/drawing/2014/main" id="{C3735287-4C52-F359-5469-F4D7D274E6DE}"/>
              </a:ext>
            </a:extLst>
          </p:cNvPr>
          <p:cNvSpPr/>
          <p:nvPr/>
        </p:nvSpPr>
        <p:spPr>
          <a:xfrm rot="18150521">
            <a:off x="6995662" y="-2112927"/>
            <a:ext cx="5259571" cy="4837625"/>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1078" name="Gruppo 1077">
            <a:extLst>
              <a:ext uri="{FF2B5EF4-FFF2-40B4-BE49-F238E27FC236}">
                <a16:creationId xmlns:a16="http://schemas.microsoft.com/office/drawing/2014/main" id="{C98E9FAB-9F3D-C132-391A-D2D56769C5D5}"/>
              </a:ext>
            </a:extLst>
          </p:cNvPr>
          <p:cNvGrpSpPr/>
          <p:nvPr/>
        </p:nvGrpSpPr>
        <p:grpSpPr>
          <a:xfrm>
            <a:off x="4902675" y="2642547"/>
            <a:ext cx="2323093" cy="1824096"/>
            <a:chOff x="4108991" y="2638463"/>
            <a:chExt cx="2323093" cy="1824096"/>
          </a:xfrm>
        </p:grpSpPr>
        <p:grpSp>
          <p:nvGrpSpPr>
            <p:cNvPr id="40" name="Gruppo 39">
              <a:extLst>
                <a:ext uri="{FF2B5EF4-FFF2-40B4-BE49-F238E27FC236}">
                  <a16:creationId xmlns:a16="http://schemas.microsoft.com/office/drawing/2014/main" id="{EFC7BDB0-509F-3EC3-615D-B63B51CC30BA}"/>
                </a:ext>
              </a:extLst>
            </p:cNvPr>
            <p:cNvGrpSpPr/>
            <p:nvPr/>
          </p:nvGrpSpPr>
          <p:grpSpPr>
            <a:xfrm>
              <a:off x="4724917" y="2959473"/>
              <a:ext cx="1091240" cy="934105"/>
              <a:chOff x="4688719" y="2965309"/>
              <a:chExt cx="1239760" cy="1061239"/>
            </a:xfrm>
          </p:grpSpPr>
          <p:cxnSp>
            <p:nvCxnSpPr>
              <p:cNvPr id="21" name="Connettore diritto 20">
                <a:extLst>
                  <a:ext uri="{FF2B5EF4-FFF2-40B4-BE49-F238E27FC236}">
                    <a16:creationId xmlns:a16="http://schemas.microsoft.com/office/drawing/2014/main" id="{1DE28071-BC57-F74B-CDF4-BC54AA2AB70E}"/>
                  </a:ext>
                </a:extLst>
              </p:cNvPr>
              <p:cNvCxnSpPr>
                <a:cxnSpLocks/>
                <a:stCxn id="23" idx="0"/>
                <a:endCxn id="22" idx="0"/>
              </p:cNvCxnSpPr>
              <p:nvPr/>
            </p:nvCxnSpPr>
            <p:spPr>
              <a:xfrm flipV="1">
                <a:off x="5228966" y="4026548"/>
                <a:ext cx="159268" cy="0"/>
              </a:xfrm>
              <a:prstGeom prst="line">
                <a:avLst/>
              </a:prstGeom>
              <a:ln w="3175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Rettangolo con angoli arrotondati 8">
                <a:extLst>
                  <a:ext uri="{FF2B5EF4-FFF2-40B4-BE49-F238E27FC236}">
                    <a16:creationId xmlns:a16="http://schemas.microsoft.com/office/drawing/2014/main" id="{146419E2-2D1B-60AD-C0E4-F5DE17967897}"/>
                  </a:ext>
                </a:extLst>
              </p:cNvPr>
              <p:cNvSpPr/>
              <p:nvPr/>
            </p:nvSpPr>
            <p:spPr>
              <a:xfrm flipV="1">
                <a:off x="5388233" y="2965309"/>
                <a:ext cx="147995" cy="1061239"/>
              </a:xfrm>
              <a:custGeom>
                <a:avLst/>
                <a:gdLst>
                  <a:gd name="connsiteX0" fmla="*/ 0 w 1014761"/>
                  <a:gd name="connsiteY0" fmla="*/ 150885 h 1527561"/>
                  <a:gd name="connsiteX1" fmla="*/ 150885 w 1014761"/>
                  <a:gd name="connsiteY1" fmla="*/ 0 h 1527561"/>
                  <a:gd name="connsiteX2" fmla="*/ 863876 w 1014761"/>
                  <a:gd name="connsiteY2" fmla="*/ 0 h 1527561"/>
                  <a:gd name="connsiteX3" fmla="*/ 1014761 w 1014761"/>
                  <a:gd name="connsiteY3" fmla="*/ 150885 h 1527561"/>
                  <a:gd name="connsiteX4" fmla="*/ 1014761 w 1014761"/>
                  <a:gd name="connsiteY4" fmla="*/ 1376676 h 1527561"/>
                  <a:gd name="connsiteX5" fmla="*/ 863876 w 1014761"/>
                  <a:gd name="connsiteY5" fmla="*/ 1527561 h 1527561"/>
                  <a:gd name="connsiteX6" fmla="*/ 150885 w 1014761"/>
                  <a:gd name="connsiteY6" fmla="*/ 1527561 h 1527561"/>
                  <a:gd name="connsiteX7" fmla="*/ 0 w 1014761"/>
                  <a:gd name="connsiteY7" fmla="*/ 1376676 h 1527561"/>
                  <a:gd name="connsiteX8" fmla="*/ 0 w 1014761"/>
                  <a:gd name="connsiteY8" fmla="*/ 150885 h 1527561"/>
                  <a:gd name="connsiteX0" fmla="*/ 863876 w 1014761"/>
                  <a:gd name="connsiteY0" fmla="*/ 1527561 h 1619001"/>
                  <a:gd name="connsiteX1" fmla="*/ 150885 w 1014761"/>
                  <a:gd name="connsiteY1" fmla="*/ 1527561 h 1619001"/>
                  <a:gd name="connsiteX2" fmla="*/ 0 w 1014761"/>
                  <a:gd name="connsiteY2" fmla="*/ 1376676 h 1619001"/>
                  <a:gd name="connsiteX3" fmla="*/ 0 w 1014761"/>
                  <a:gd name="connsiteY3" fmla="*/ 150885 h 1619001"/>
                  <a:gd name="connsiteX4" fmla="*/ 150885 w 1014761"/>
                  <a:gd name="connsiteY4" fmla="*/ 0 h 1619001"/>
                  <a:gd name="connsiteX5" fmla="*/ 863876 w 1014761"/>
                  <a:gd name="connsiteY5" fmla="*/ 0 h 1619001"/>
                  <a:gd name="connsiteX6" fmla="*/ 1014761 w 1014761"/>
                  <a:gd name="connsiteY6" fmla="*/ 150885 h 1619001"/>
                  <a:gd name="connsiteX7" fmla="*/ 1014761 w 1014761"/>
                  <a:gd name="connsiteY7" fmla="*/ 1376676 h 1619001"/>
                  <a:gd name="connsiteX8" fmla="*/ 955316 w 1014761"/>
                  <a:gd name="connsiteY8" fmla="*/ 1619001 h 1619001"/>
                  <a:gd name="connsiteX0" fmla="*/ 863876 w 1255354"/>
                  <a:gd name="connsiteY0" fmla="*/ 1527561 h 1614239"/>
                  <a:gd name="connsiteX1" fmla="*/ 150885 w 1255354"/>
                  <a:gd name="connsiteY1" fmla="*/ 1527561 h 1614239"/>
                  <a:gd name="connsiteX2" fmla="*/ 0 w 1255354"/>
                  <a:gd name="connsiteY2" fmla="*/ 1376676 h 1614239"/>
                  <a:gd name="connsiteX3" fmla="*/ 0 w 1255354"/>
                  <a:gd name="connsiteY3" fmla="*/ 150885 h 1614239"/>
                  <a:gd name="connsiteX4" fmla="*/ 150885 w 1255354"/>
                  <a:gd name="connsiteY4" fmla="*/ 0 h 1614239"/>
                  <a:gd name="connsiteX5" fmla="*/ 863876 w 1255354"/>
                  <a:gd name="connsiteY5" fmla="*/ 0 h 1614239"/>
                  <a:gd name="connsiteX6" fmla="*/ 1014761 w 1255354"/>
                  <a:gd name="connsiteY6" fmla="*/ 150885 h 1614239"/>
                  <a:gd name="connsiteX7" fmla="*/ 1014761 w 1255354"/>
                  <a:gd name="connsiteY7" fmla="*/ 1376676 h 1614239"/>
                  <a:gd name="connsiteX8" fmla="*/ 1255354 w 1255354"/>
                  <a:gd name="connsiteY8" fmla="*/ 1614239 h 1614239"/>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74405"/>
                  <a:gd name="connsiteY0" fmla="*/ 1527561 h 1527561"/>
                  <a:gd name="connsiteX1" fmla="*/ 150885 w 1274405"/>
                  <a:gd name="connsiteY1" fmla="*/ 1527561 h 1527561"/>
                  <a:gd name="connsiteX2" fmla="*/ 0 w 1274405"/>
                  <a:gd name="connsiteY2" fmla="*/ 1376676 h 1527561"/>
                  <a:gd name="connsiteX3" fmla="*/ 0 w 1274405"/>
                  <a:gd name="connsiteY3" fmla="*/ 150885 h 1527561"/>
                  <a:gd name="connsiteX4" fmla="*/ 150885 w 1274405"/>
                  <a:gd name="connsiteY4" fmla="*/ 0 h 1527561"/>
                  <a:gd name="connsiteX5" fmla="*/ 863876 w 1274405"/>
                  <a:gd name="connsiteY5" fmla="*/ 0 h 1527561"/>
                  <a:gd name="connsiteX6" fmla="*/ 1014761 w 1274405"/>
                  <a:gd name="connsiteY6" fmla="*/ 150885 h 1527561"/>
                  <a:gd name="connsiteX7" fmla="*/ 1014761 w 1274405"/>
                  <a:gd name="connsiteY7" fmla="*/ 1376676 h 1527561"/>
                  <a:gd name="connsiteX8" fmla="*/ 1274405 w 1274405"/>
                  <a:gd name="connsiteY8" fmla="*/ 1514227 h 1527561"/>
                  <a:gd name="connsiteX0" fmla="*/ 863876 w 1293455"/>
                  <a:gd name="connsiteY0" fmla="*/ 1527561 h 1527561"/>
                  <a:gd name="connsiteX1" fmla="*/ 150885 w 1293455"/>
                  <a:gd name="connsiteY1" fmla="*/ 1527561 h 1527561"/>
                  <a:gd name="connsiteX2" fmla="*/ 0 w 1293455"/>
                  <a:gd name="connsiteY2" fmla="*/ 1376676 h 1527561"/>
                  <a:gd name="connsiteX3" fmla="*/ 0 w 1293455"/>
                  <a:gd name="connsiteY3" fmla="*/ 150885 h 1527561"/>
                  <a:gd name="connsiteX4" fmla="*/ 150885 w 1293455"/>
                  <a:gd name="connsiteY4" fmla="*/ 0 h 1527561"/>
                  <a:gd name="connsiteX5" fmla="*/ 863876 w 1293455"/>
                  <a:gd name="connsiteY5" fmla="*/ 0 h 1527561"/>
                  <a:gd name="connsiteX6" fmla="*/ 1014761 w 1293455"/>
                  <a:gd name="connsiteY6" fmla="*/ 150885 h 1527561"/>
                  <a:gd name="connsiteX7" fmla="*/ 1014761 w 1293455"/>
                  <a:gd name="connsiteY7" fmla="*/ 1376676 h 1527561"/>
                  <a:gd name="connsiteX8" fmla="*/ 1293455 w 1293455"/>
                  <a:gd name="connsiteY8" fmla="*/ 1509464 h 1527561"/>
                  <a:gd name="connsiteX0" fmla="*/ 150885 w 1293455"/>
                  <a:gd name="connsiteY0" fmla="*/ 1527561 h 1527561"/>
                  <a:gd name="connsiteX1" fmla="*/ 0 w 1293455"/>
                  <a:gd name="connsiteY1" fmla="*/ 1376676 h 1527561"/>
                  <a:gd name="connsiteX2" fmla="*/ 0 w 1293455"/>
                  <a:gd name="connsiteY2" fmla="*/ 150885 h 1527561"/>
                  <a:gd name="connsiteX3" fmla="*/ 150885 w 1293455"/>
                  <a:gd name="connsiteY3" fmla="*/ 0 h 1527561"/>
                  <a:gd name="connsiteX4" fmla="*/ 863876 w 1293455"/>
                  <a:gd name="connsiteY4" fmla="*/ 0 h 1527561"/>
                  <a:gd name="connsiteX5" fmla="*/ 1014761 w 1293455"/>
                  <a:gd name="connsiteY5" fmla="*/ 150885 h 1527561"/>
                  <a:gd name="connsiteX6" fmla="*/ 1014761 w 1293455"/>
                  <a:gd name="connsiteY6" fmla="*/ 1376676 h 1527561"/>
                  <a:gd name="connsiteX7" fmla="*/ 1293455 w 1293455"/>
                  <a:gd name="connsiteY7" fmla="*/ 1509464 h 1527561"/>
                  <a:gd name="connsiteX0" fmla="*/ 16664 w 1483084"/>
                  <a:gd name="connsiteY0" fmla="*/ 1503749 h 1509464"/>
                  <a:gd name="connsiteX1" fmla="*/ 189629 w 1483084"/>
                  <a:gd name="connsiteY1" fmla="*/ 1376676 h 1509464"/>
                  <a:gd name="connsiteX2" fmla="*/ 189629 w 1483084"/>
                  <a:gd name="connsiteY2" fmla="*/ 150885 h 1509464"/>
                  <a:gd name="connsiteX3" fmla="*/ 340514 w 1483084"/>
                  <a:gd name="connsiteY3" fmla="*/ 0 h 1509464"/>
                  <a:gd name="connsiteX4" fmla="*/ 1053505 w 1483084"/>
                  <a:gd name="connsiteY4" fmla="*/ 0 h 1509464"/>
                  <a:gd name="connsiteX5" fmla="*/ 1204390 w 1483084"/>
                  <a:gd name="connsiteY5" fmla="*/ 150885 h 1509464"/>
                  <a:gd name="connsiteX6" fmla="*/ 1204390 w 1483084"/>
                  <a:gd name="connsiteY6" fmla="*/ 1376676 h 1509464"/>
                  <a:gd name="connsiteX7" fmla="*/ 1483084 w 1483084"/>
                  <a:gd name="connsiteY7" fmla="*/ 1509464 h 1509464"/>
                  <a:gd name="connsiteX0" fmla="*/ 15061 w 1514818"/>
                  <a:gd name="connsiteY0" fmla="*/ 1518036 h 1518036"/>
                  <a:gd name="connsiteX1" fmla="*/ 221363 w 1514818"/>
                  <a:gd name="connsiteY1" fmla="*/ 1376676 h 1518036"/>
                  <a:gd name="connsiteX2" fmla="*/ 221363 w 1514818"/>
                  <a:gd name="connsiteY2" fmla="*/ 150885 h 1518036"/>
                  <a:gd name="connsiteX3" fmla="*/ 372248 w 1514818"/>
                  <a:gd name="connsiteY3" fmla="*/ 0 h 1518036"/>
                  <a:gd name="connsiteX4" fmla="*/ 1085239 w 1514818"/>
                  <a:gd name="connsiteY4" fmla="*/ 0 h 1518036"/>
                  <a:gd name="connsiteX5" fmla="*/ 1236124 w 1514818"/>
                  <a:gd name="connsiteY5" fmla="*/ 150885 h 1518036"/>
                  <a:gd name="connsiteX6" fmla="*/ 1236124 w 1514818"/>
                  <a:gd name="connsiteY6" fmla="*/ 1376676 h 1518036"/>
                  <a:gd name="connsiteX7" fmla="*/ 1514818 w 1514818"/>
                  <a:gd name="connsiteY7" fmla="*/ 1509464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64699 w 1495768"/>
                  <a:gd name="connsiteY6" fmla="*/ 1038538 h 1518036"/>
                  <a:gd name="connsiteX7" fmla="*/ 1495768 w 1495768"/>
                  <a:gd name="connsiteY7" fmla="*/ 1480889 h 1518036"/>
                  <a:gd name="connsiteX0" fmla="*/ 15061 w 1533868"/>
                  <a:gd name="connsiteY0" fmla="*/ 1518036 h 1518036"/>
                  <a:gd name="connsiteX1" fmla="*/ 221363 w 1533868"/>
                  <a:gd name="connsiteY1" fmla="*/ 1376676 h 1518036"/>
                  <a:gd name="connsiteX2" fmla="*/ 221363 w 1533868"/>
                  <a:gd name="connsiteY2" fmla="*/ 150885 h 1518036"/>
                  <a:gd name="connsiteX3" fmla="*/ 372248 w 1533868"/>
                  <a:gd name="connsiteY3" fmla="*/ 0 h 1518036"/>
                  <a:gd name="connsiteX4" fmla="*/ 1085239 w 1533868"/>
                  <a:gd name="connsiteY4" fmla="*/ 0 h 1518036"/>
                  <a:gd name="connsiteX5" fmla="*/ 1236124 w 1533868"/>
                  <a:gd name="connsiteY5" fmla="*/ 150885 h 1518036"/>
                  <a:gd name="connsiteX6" fmla="*/ 1264699 w 1533868"/>
                  <a:gd name="connsiteY6" fmla="*/ 1038538 h 1518036"/>
                  <a:gd name="connsiteX7" fmla="*/ 1533868 w 1533868"/>
                  <a:gd name="connsiteY7" fmla="*/ 1428502 h 1518036"/>
                  <a:gd name="connsiteX0" fmla="*/ 0 w 1518807"/>
                  <a:gd name="connsiteY0" fmla="*/ 1518036 h 1518036"/>
                  <a:gd name="connsiteX1" fmla="*/ 206302 w 1518807"/>
                  <a:gd name="connsiteY1" fmla="*/ 150885 h 1518036"/>
                  <a:gd name="connsiteX2" fmla="*/ 357187 w 1518807"/>
                  <a:gd name="connsiteY2" fmla="*/ 0 h 1518036"/>
                  <a:gd name="connsiteX3" fmla="*/ 1070178 w 1518807"/>
                  <a:gd name="connsiteY3" fmla="*/ 0 h 1518036"/>
                  <a:gd name="connsiteX4" fmla="*/ 1221063 w 1518807"/>
                  <a:gd name="connsiteY4" fmla="*/ 150885 h 1518036"/>
                  <a:gd name="connsiteX5" fmla="*/ 1249638 w 1518807"/>
                  <a:gd name="connsiteY5" fmla="*/ 1038538 h 1518036"/>
                  <a:gd name="connsiteX6" fmla="*/ 1518807 w 1518807"/>
                  <a:gd name="connsiteY6" fmla="*/ 1428502 h 1518036"/>
                  <a:gd name="connsiteX0" fmla="*/ 0 w 1312505"/>
                  <a:gd name="connsiteY0" fmla="*/ 150885 h 1428536"/>
                  <a:gd name="connsiteX1" fmla="*/ 150885 w 1312505"/>
                  <a:gd name="connsiteY1" fmla="*/ 0 h 1428536"/>
                  <a:gd name="connsiteX2" fmla="*/ 863876 w 1312505"/>
                  <a:gd name="connsiteY2" fmla="*/ 0 h 1428536"/>
                  <a:gd name="connsiteX3" fmla="*/ 1014761 w 1312505"/>
                  <a:gd name="connsiteY3" fmla="*/ 150885 h 1428536"/>
                  <a:gd name="connsiteX4" fmla="*/ 1043336 w 1312505"/>
                  <a:gd name="connsiteY4" fmla="*/ 1038538 h 1428536"/>
                  <a:gd name="connsiteX5" fmla="*/ 1312505 w 1312505"/>
                  <a:gd name="connsiteY5" fmla="*/ 1428502 h 1428536"/>
                  <a:gd name="connsiteX0" fmla="*/ 0 w 1312505"/>
                  <a:gd name="connsiteY0" fmla="*/ 150885 h 1428536"/>
                  <a:gd name="connsiteX1" fmla="*/ 863876 w 1312505"/>
                  <a:gd name="connsiteY1" fmla="*/ 0 h 1428536"/>
                  <a:gd name="connsiteX2" fmla="*/ 1014761 w 1312505"/>
                  <a:gd name="connsiteY2" fmla="*/ 150885 h 1428536"/>
                  <a:gd name="connsiteX3" fmla="*/ 1043336 w 1312505"/>
                  <a:gd name="connsiteY3" fmla="*/ 1038538 h 1428536"/>
                  <a:gd name="connsiteX4" fmla="*/ 1312505 w 1312505"/>
                  <a:gd name="connsiteY4" fmla="*/ 1428502 h 1428536"/>
                  <a:gd name="connsiteX0" fmla="*/ 0 w 448629"/>
                  <a:gd name="connsiteY0" fmla="*/ 0 h 1428536"/>
                  <a:gd name="connsiteX1" fmla="*/ 150885 w 448629"/>
                  <a:gd name="connsiteY1" fmla="*/ 150885 h 1428536"/>
                  <a:gd name="connsiteX2" fmla="*/ 179460 w 448629"/>
                  <a:gd name="connsiteY2" fmla="*/ 1038538 h 1428536"/>
                  <a:gd name="connsiteX3" fmla="*/ 448629 w 448629"/>
                  <a:gd name="connsiteY3" fmla="*/ 1428502 h 1428536"/>
                  <a:gd name="connsiteX0" fmla="*/ 0 w 448629"/>
                  <a:gd name="connsiteY0" fmla="*/ 0 h 1428530"/>
                  <a:gd name="connsiteX1" fmla="*/ 150885 w 448629"/>
                  <a:gd name="connsiteY1" fmla="*/ 150885 h 1428530"/>
                  <a:gd name="connsiteX2" fmla="*/ 172316 w 448629"/>
                  <a:gd name="connsiteY2" fmla="*/ 969481 h 1428530"/>
                  <a:gd name="connsiteX3" fmla="*/ 448629 w 448629"/>
                  <a:gd name="connsiteY3" fmla="*/ 1428502 h 1428530"/>
                </a:gdLst>
                <a:ahLst/>
                <a:cxnLst>
                  <a:cxn ang="0">
                    <a:pos x="connsiteX0" y="connsiteY0"/>
                  </a:cxn>
                  <a:cxn ang="0">
                    <a:pos x="connsiteX1" y="connsiteY1"/>
                  </a:cxn>
                  <a:cxn ang="0">
                    <a:pos x="connsiteX2" y="connsiteY2"/>
                  </a:cxn>
                  <a:cxn ang="0">
                    <a:pos x="connsiteX3" y="connsiteY3"/>
                  </a:cxn>
                </a:cxnLst>
                <a:rect l="l" t="t" r="r" b="b"/>
                <a:pathLst>
                  <a:path w="448629" h="1428530">
                    <a:moveTo>
                      <a:pt x="0" y="0"/>
                    </a:moveTo>
                    <a:cubicBezTo>
                      <a:pt x="83331" y="0"/>
                      <a:pt x="150885" y="67554"/>
                      <a:pt x="150885" y="150885"/>
                    </a:cubicBezTo>
                    <a:lnTo>
                      <a:pt x="172316" y="969481"/>
                    </a:lnTo>
                    <a:cubicBezTo>
                      <a:pt x="172316" y="1052812"/>
                      <a:pt x="207158" y="1432313"/>
                      <a:pt x="448629" y="1428502"/>
                    </a:cubicBezTo>
                  </a:path>
                </a:pathLst>
              </a:custGeom>
              <a:noFill/>
              <a:ln w="31750">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ttangolo con angoli arrotondati 8">
                <a:extLst>
                  <a:ext uri="{FF2B5EF4-FFF2-40B4-BE49-F238E27FC236}">
                    <a16:creationId xmlns:a16="http://schemas.microsoft.com/office/drawing/2014/main" id="{9E0B123D-E523-E90E-B295-7682A4B3101D}"/>
                  </a:ext>
                </a:extLst>
              </p:cNvPr>
              <p:cNvSpPr/>
              <p:nvPr/>
            </p:nvSpPr>
            <p:spPr>
              <a:xfrm flipH="1" flipV="1">
                <a:off x="5080970" y="2965309"/>
                <a:ext cx="147995" cy="1061239"/>
              </a:xfrm>
              <a:custGeom>
                <a:avLst/>
                <a:gdLst>
                  <a:gd name="connsiteX0" fmla="*/ 0 w 1014761"/>
                  <a:gd name="connsiteY0" fmla="*/ 150885 h 1527561"/>
                  <a:gd name="connsiteX1" fmla="*/ 150885 w 1014761"/>
                  <a:gd name="connsiteY1" fmla="*/ 0 h 1527561"/>
                  <a:gd name="connsiteX2" fmla="*/ 863876 w 1014761"/>
                  <a:gd name="connsiteY2" fmla="*/ 0 h 1527561"/>
                  <a:gd name="connsiteX3" fmla="*/ 1014761 w 1014761"/>
                  <a:gd name="connsiteY3" fmla="*/ 150885 h 1527561"/>
                  <a:gd name="connsiteX4" fmla="*/ 1014761 w 1014761"/>
                  <a:gd name="connsiteY4" fmla="*/ 1376676 h 1527561"/>
                  <a:gd name="connsiteX5" fmla="*/ 863876 w 1014761"/>
                  <a:gd name="connsiteY5" fmla="*/ 1527561 h 1527561"/>
                  <a:gd name="connsiteX6" fmla="*/ 150885 w 1014761"/>
                  <a:gd name="connsiteY6" fmla="*/ 1527561 h 1527561"/>
                  <a:gd name="connsiteX7" fmla="*/ 0 w 1014761"/>
                  <a:gd name="connsiteY7" fmla="*/ 1376676 h 1527561"/>
                  <a:gd name="connsiteX8" fmla="*/ 0 w 1014761"/>
                  <a:gd name="connsiteY8" fmla="*/ 150885 h 1527561"/>
                  <a:gd name="connsiteX0" fmla="*/ 863876 w 1014761"/>
                  <a:gd name="connsiteY0" fmla="*/ 1527561 h 1619001"/>
                  <a:gd name="connsiteX1" fmla="*/ 150885 w 1014761"/>
                  <a:gd name="connsiteY1" fmla="*/ 1527561 h 1619001"/>
                  <a:gd name="connsiteX2" fmla="*/ 0 w 1014761"/>
                  <a:gd name="connsiteY2" fmla="*/ 1376676 h 1619001"/>
                  <a:gd name="connsiteX3" fmla="*/ 0 w 1014761"/>
                  <a:gd name="connsiteY3" fmla="*/ 150885 h 1619001"/>
                  <a:gd name="connsiteX4" fmla="*/ 150885 w 1014761"/>
                  <a:gd name="connsiteY4" fmla="*/ 0 h 1619001"/>
                  <a:gd name="connsiteX5" fmla="*/ 863876 w 1014761"/>
                  <a:gd name="connsiteY5" fmla="*/ 0 h 1619001"/>
                  <a:gd name="connsiteX6" fmla="*/ 1014761 w 1014761"/>
                  <a:gd name="connsiteY6" fmla="*/ 150885 h 1619001"/>
                  <a:gd name="connsiteX7" fmla="*/ 1014761 w 1014761"/>
                  <a:gd name="connsiteY7" fmla="*/ 1376676 h 1619001"/>
                  <a:gd name="connsiteX8" fmla="*/ 955316 w 1014761"/>
                  <a:gd name="connsiteY8" fmla="*/ 1619001 h 1619001"/>
                  <a:gd name="connsiteX0" fmla="*/ 863876 w 1255354"/>
                  <a:gd name="connsiteY0" fmla="*/ 1527561 h 1614239"/>
                  <a:gd name="connsiteX1" fmla="*/ 150885 w 1255354"/>
                  <a:gd name="connsiteY1" fmla="*/ 1527561 h 1614239"/>
                  <a:gd name="connsiteX2" fmla="*/ 0 w 1255354"/>
                  <a:gd name="connsiteY2" fmla="*/ 1376676 h 1614239"/>
                  <a:gd name="connsiteX3" fmla="*/ 0 w 1255354"/>
                  <a:gd name="connsiteY3" fmla="*/ 150885 h 1614239"/>
                  <a:gd name="connsiteX4" fmla="*/ 150885 w 1255354"/>
                  <a:gd name="connsiteY4" fmla="*/ 0 h 1614239"/>
                  <a:gd name="connsiteX5" fmla="*/ 863876 w 1255354"/>
                  <a:gd name="connsiteY5" fmla="*/ 0 h 1614239"/>
                  <a:gd name="connsiteX6" fmla="*/ 1014761 w 1255354"/>
                  <a:gd name="connsiteY6" fmla="*/ 150885 h 1614239"/>
                  <a:gd name="connsiteX7" fmla="*/ 1014761 w 1255354"/>
                  <a:gd name="connsiteY7" fmla="*/ 1376676 h 1614239"/>
                  <a:gd name="connsiteX8" fmla="*/ 1255354 w 1255354"/>
                  <a:gd name="connsiteY8" fmla="*/ 1614239 h 1614239"/>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74405"/>
                  <a:gd name="connsiteY0" fmla="*/ 1527561 h 1527561"/>
                  <a:gd name="connsiteX1" fmla="*/ 150885 w 1274405"/>
                  <a:gd name="connsiteY1" fmla="*/ 1527561 h 1527561"/>
                  <a:gd name="connsiteX2" fmla="*/ 0 w 1274405"/>
                  <a:gd name="connsiteY2" fmla="*/ 1376676 h 1527561"/>
                  <a:gd name="connsiteX3" fmla="*/ 0 w 1274405"/>
                  <a:gd name="connsiteY3" fmla="*/ 150885 h 1527561"/>
                  <a:gd name="connsiteX4" fmla="*/ 150885 w 1274405"/>
                  <a:gd name="connsiteY4" fmla="*/ 0 h 1527561"/>
                  <a:gd name="connsiteX5" fmla="*/ 863876 w 1274405"/>
                  <a:gd name="connsiteY5" fmla="*/ 0 h 1527561"/>
                  <a:gd name="connsiteX6" fmla="*/ 1014761 w 1274405"/>
                  <a:gd name="connsiteY6" fmla="*/ 150885 h 1527561"/>
                  <a:gd name="connsiteX7" fmla="*/ 1014761 w 1274405"/>
                  <a:gd name="connsiteY7" fmla="*/ 1376676 h 1527561"/>
                  <a:gd name="connsiteX8" fmla="*/ 1274405 w 1274405"/>
                  <a:gd name="connsiteY8" fmla="*/ 1514227 h 1527561"/>
                  <a:gd name="connsiteX0" fmla="*/ 863876 w 1293455"/>
                  <a:gd name="connsiteY0" fmla="*/ 1527561 h 1527561"/>
                  <a:gd name="connsiteX1" fmla="*/ 150885 w 1293455"/>
                  <a:gd name="connsiteY1" fmla="*/ 1527561 h 1527561"/>
                  <a:gd name="connsiteX2" fmla="*/ 0 w 1293455"/>
                  <a:gd name="connsiteY2" fmla="*/ 1376676 h 1527561"/>
                  <a:gd name="connsiteX3" fmla="*/ 0 w 1293455"/>
                  <a:gd name="connsiteY3" fmla="*/ 150885 h 1527561"/>
                  <a:gd name="connsiteX4" fmla="*/ 150885 w 1293455"/>
                  <a:gd name="connsiteY4" fmla="*/ 0 h 1527561"/>
                  <a:gd name="connsiteX5" fmla="*/ 863876 w 1293455"/>
                  <a:gd name="connsiteY5" fmla="*/ 0 h 1527561"/>
                  <a:gd name="connsiteX6" fmla="*/ 1014761 w 1293455"/>
                  <a:gd name="connsiteY6" fmla="*/ 150885 h 1527561"/>
                  <a:gd name="connsiteX7" fmla="*/ 1014761 w 1293455"/>
                  <a:gd name="connsiteY7" fmla="*/ 1376676 h 1527561"/>
                  <a:gd name="connsiteX8" fmla="*/ 1293455 w 1293455"/>
                  <a:gd name="connsiteY8" fmla="*/ 1509464 h 1527561"/>
                  <a:gd name="connsiteX0" fmla="*/ 150885 w 1293455"/>
                  <a:gd name="connsiteY0" fmla="*/ 1527561 h 1527561"/>
                  <a:gd name="connsiteX1" fmla="*/ 0 w 1293455"/>
                  <a:gd name="connsiteY1" fmla="*/ 1376676 h 1527561"/>
                  <a:gd name="connsiteX2" fmla="*/ 0 w 1293455"/>
                  <a:gd name="connsiteY2" fmla="*/ 150885 h 1527561"/>
                  <a:gd name="connsiteX3" fmla="*/ 150885 w 1293455"/>
                  <a:gd name="connsiteY3" fmla="*/ 0 h 1527561"/>
                  <a:gd name="connsiteX4" fmla="*/ 863876 w 1293455"/>
                  <a:gd name="connsiteY4" fmla="*/ 0 h 1527561"/>
                  <a:gd name="connsiteX5" fmla="*/ 1014761 w 1293455"/>
                  <a:gd name="connsiteY5" fmla="*/ 150885 h 1527561"/>
                  <a:gd name="connsiteX6" fmla="*/ 1014761 w 1293455"/>
                  <a:gd name="connsiteY6" fmla="*/ 1376676 h 1527561"/>
                  <a:gd name="connsiteX7" fmla="*/ 1293455 w 1293455"/>
                  <a:gd name="connsiteY7" fmla="*/ 1509464 h 1527561"/>
                  <a:gd name="connsiteX0" fmla="*/ 16664 w 1483084"/>
                  <a:gd name="connsiteY0" fmla="*/ 1503749 h 1509464"/>
                  <a:gd name="connsiteX1" fmla="*/ 189629 w 1483084"/>
                  <a:gd name="connsiteY1" fmla="*/ 1376676 h 1509464"/>
                  <a:gd name="connsiteX2" fmla="*/ 189629 w 1483084"/>
                  <a:gd name="connsiteY2" fmla="*/ 150885 h 1509464"/>
                  <a:gd name="connsiteX3" fmla="*/ 340514 w 1483084"/>
                  <a:gd name="connsiteY3" fmla="*/ 0 h 1509464"/>
                  <a:gd name="connsiteX4" fmla="*/ 1053505 w 1483084"/>
                  <a:gd name="connsiteY4" fmla="*/ 0 h 1509464"/>
                  <a:gd name="connsiteX5" fmla="*/ 1204390 w 1483084"/>
                  <a:gd name="connsiteY5" fmla="*/ 150885 h 1509464"/>
                  <a:gd name="connsiteX6" fmla="*/ 1204390 w 1483084"/>
                  <a:gd name="connsiteY6" fmla="*/ 1376676 h 1509464"/>
                  <a:gd name="connsiteX7" fmla="*/ 1483084 w 1483084"/>
                  <a:gd name="connsiteY7" fmla="*/ 1509464 h 1509464"/>
                  <a:gd name="connsiteX0" fmla="*/ 15061 w 1514818"/>
                  <a:gd name="connsiteY0" fmla="*/ 1518036 h 1518036"/>
                  <a:gd name="connsiteX1" fmla="*/ 221363 w 1514818"/>
                  <a:gd name="connsiteY1" fmla="*/ 1376676 h 1518036"/>
                  <a:gd name="connsiteX2" fmla="*/ 221363 w 1514818"/>
                  <a:gd name="connsiteY2" fmla="*/ 150885 h 1518036"/>
                  <a:gd name="connsiteX3" fmla="*/ 372248 w 1514818"/>
                  <a:gd name="connsiteY3" fmla="*/ 0 h 1518036"/>
                  <a:gd name="connsiteX4" fmla="*/ 1085239 w 1514818"/>
                  <a:gd name="connsiteY4" fmla="*/ 0 h 1518036"/>
                  <a:gd name="connsiteX5" fmla="*/ 1236124 w 1514818"/>
                  <a:gd name="connsiteY5" fmla="*/ 150885 h 1518036"/>
                  <a:gd name="connsiteX6" fmla="*/ 1236124 w 1514818"/>
                  <a:gd name="connsiteY6" fmla="*/ 1376676 h 1518036"/>
                  <a:gd name="connsiteX7" fmla="*/ 1514818 w 1514818"/>
                  <a:gd name="connsiteY7" fmla="*/ 1509464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64699 w 1495768"/>
                  <a:gd name="connsiteY6" fmla="*/ 1038538 h 1518036"/>
                  <a:gd name="connsiteX7" fmla="*/ 1495768 w 1495768"/>
                  <a:gd name="connsiteY7" fmla="*/ 1480889 h 1518036"/>
                  <a:gd name="connsiteX0" fmla="*/ 15061 w 1533868"/>
                  <a:gd name="connsiteY0" fmla="*/ 1518036 h 1518036"/>
                  <a:gd name="connsiteX1" fmla="*/ 221363 w 1533868"/>
                  <a:gd name="connsiteY1" fmla="*/ 1376676 h 1518036"/>
                  <a:gd name="connsiteX2" fmla="*/ 221363 w 1533868"/>
                  <a:gd name="connsiteY2" fmla="*/ 150885 h 1518036"/>
                  <a:gd name="connsiteX3" fmla="*/ 372248 w 1533868"/>
                  <a:gd name="connsiteY3" fmla="*/ 0 h 1518036"/>
                  <a:gd name="connsiteX4" fmla="*/ 1085239 w 1533868"/>
                  <a:gd name="connsiteY4" fmla="*/ 0 h 1518036"/>
                  <a:gd name="connsiteX5" fmla="*/ 1236124 w 1533868"/>
                  <a:gd name="connsiteY5" fmla="*/ 150885 h 1518036"/>
                  <a:gd name="connsiteX6" fmla="*/ 1264699 w 1533868"/>
                  <a:gd name="connsiteY6" fmla="*/ 1038538 h 1518036"/>
                  <a:gd name="connsiteX7" fmla="*/ 1533868 w 1533868"/>
                  <a:gd name="connsiteY7" fmla="*/ 1428502 h 1518036"/>
                  <a:gd name="connsiteX0" fmla="*/ 0 w 1518807"/>
                  <a:gd name="connsiteY0" fmla="*/ 1518036 h 1518036"/>
                  <a:gd name="connsiteX1" fmla="*/ 206302 w 1518807"/>
                  <a:gd name="connsiteY1" fmla="*/ 150885 h 1518036"/>
                  <a:gd name="connsiteX2" fmla="*/ 357187 w 1518807"/>
                  <a:gd name="connsiteY2" fmla="*/ 0 h 1518036"/>
                  <a:gd name="connsiteX3" fmla="*/ 1070178 w 1518807"/>
                  <a:gd name="connsiteY3" fmla="*/ 0 h 1518036"/>
                  <a:gd name="connsiteX4" fmla="*/ 1221063 w 1518807"/>
                  <a:gd name="connsiteY4" fmla="*/ 150885 h 1518036"/>
                  <a:gd name="connsiteX5" fmla="*/ 1249638 w 1518807"/>
                  <a:gd name="connsiteY5" fmla="*/ 1038538 h 1518036"/>
                  <a:gd name="connsiteX6" fmla="*/ 1518807 w 1518807"/>
                  <a:gd name="connsiteY6" fmla="*/ 1428502 h 1518036"/>
                  <a:gd name="connsiteX0" fmla="*/ 0 w 1312505"/>
                  <a:gd name="connsiteY0" fmla="*/ 150885 h 1428536"/>
                  <a:gd name="connsiteX1" fmla="*/ 150885 w 1312505"/>
                  <a:gd name="connsiteY1" fmla="*/ 0 h 1428536"/>
                  <a:gd name="connsiteX2" fmla="*/ 863876 w 1312505"/>
                  <a:gd name="connsiteY2" fmla="*/ 0 h 1428536"/>
                  <a:gd name="connsiteX3" fmla="*/ 1014761 w 1312505"/>
                  <a:gd name="connsiteY3" fmla="*/ 150885 h 1428536"/>
                  <a:gd name="connsiteX4" fmla="*/ 1043336 w 1312505"/>
                  <a:gd name="connsiteY4" fmla="*/ 1038538 h 1428536"/>
                  <a:gd name="connsiteX5" fmla="*/ 1312505 w 1312505"/>
                  <a:gd name="connsiteY5" fmla="*/ 1428502 h 1428536"/>
                  <a:gd name="connsiteX0" fmla="*/ 0 w 1312505"/>
                  <a:gd name="connsiteY0" fmla="*/ 150885 h 1428536"/>
                  <a:gd name="connsiteX1" fmla="*/ 863876 w 1312505"/>
                  <a:gd name="connsiteY1" fmla="*/ 0 h 1428536"/>
                  <a:gd name="connsiteX2" fmla="*/ 1014761 w 1312505"/>
                  <a:gd name="connsiteY2" fmla="*/ 150885 h 1428536"/>
                  <a:gd name="connsiteX3" fmla="*/ 1043336 w 1312505"/>
                  <a:gd name="connsiteY3" fmla="*/ 1038538 h 1428536"/>
                  <a:gd name="connsiteX4" fmla="*/ 1312505 w 1312505"/>
                  <a:gd name="connsiteY4" fmla="*/ 1428502 h 1428536"/>
                  <a:gd name="connsiteX0" fmla="*/ 0 w 448629"/>
                  <a:gd name="connsiteY0" fmla="*/ 0 h 1428536"/>
                  <a:gd name="connsiteX1" fmla="*/ 150885 w 448629"/>
                  <a:gd name="connsiteY1" fmla="*/ 150885 h 1428536"/>
                  <a:gd name="connsiteX2" fmla="*/ 179460 w 448629"/>
                  <a:gd name="connsiteY2" fmla="*/ 1038538 h 1428536"/>
                  <a:gd name="connsiteX3" fmla="*/ 448629 w 448629"/>
                  <a:gd name="connsiteY3" fmla="*/ 1428502 h 1428536"/>
                  <a:gd name="connsiteX0" fmla="*/ 0 w 448629"/>
                  <a:gd name="connsiteY0" fmla="*/ 0 h 1428530"/>
                  <a:gd name="connsiteX1" fmla="*/ 150885 w 448629"/>
                  <a:gd name="connsiteY1" fmla="*/ 150885 h 1428530"/>
                  <a:gd name="connsiteX2" fmla="*/ 172316 w 448629"/>
                  <a:gd name="connsiteY2" fmla="*/ 969481 h 1428530"/>
                  <a:gd name="connsiteX3" fmla="*/ 448629 w 448629"/>
                  <a:gd name="connsiteY3" fmla="*/ 1428502 h 1428530"/>
                </a:gdLst>
                <a:ahLst/>
                <a:cxnLst>
                  <a:cxn ang="0">
                    <a:pos x="connsiteX0" y="connsiteY0"/>
                  </a:cxn>
                  <a:cxn ang="0">
                    <a:pos x="connsiteX1" y="connsiteY1"/>
                  </a:cxn>
                  <a:cxn ang="0">
                    <a:pos x="connsiteX2" y="connsiteY2"/>
                  </a:cxn>
                  <a:cxn ang="0">
                    <a:pos x="connsiteX3" y="connsiteY3"/>
                  </a:cxn>
                </a:cxnLst>
                <a:rect l="l" t="t" r="r" b="b"/>
                <a:pathLst>
                  <a:path w="448629" h="1428530">
                    <a:moveTo>
                      <a:pt x="0" y="0"/>
                    </a:moveTo>
                    <a:cubicBezTo>
                      <a:pt x="83331" y="0"/>
                      <a:pt x="150885" y="67554"/>
                      <a:pt x="150885" y="150885"/>
                    </a:cubicBezTo>
                    <a:lnTo>
                      <a:pt x="172316" y="969481"/>
                    </a:lnTo>
                    <a:cubicBezTo>
                      <a:pt x="172316" y="1052812"/>
                      <a:pt x="207158" y="1432313"/>
                      <a:pt x="448629" y="1428502"/>
                    </a:cubicBezTo>
                  </a:path>
                </a:pathLst>
              </a:custGeom>
              <a:noFill/>
              <a:ln w="31750">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4" name="Connettore diritto 23">
                <a:extLst>
                  <a:ext uri="{FF2B5EF4-FFF2-40B4-BE49-F238E27FC236}">
                    <a16:creationId xmlns:a16="http://schemas.microsoft.com/office/drawing/2014/main" id="{D91F71D4-6C94-E5CD-FEA0-A3AF759EDC34}"/>
                  </a:ext>
                </a:extLst>
              </p:cNvPr>
              <p:cNvCxnSpPr>
                <a:cxnSpLocks/>
                <a:stCxn id="22" idx="3"/>
              </p:cNvCxnSpPr>
              <p:nvPr/>
            </p:nvCxnSpPr>
            <p:spPr>
              <a:xfrm>
                <a:off x="5536228" y="2965330"/>
                <a:ext cx="392251" cy="0"/>
              </a:xfrm>
              <a:prstGeom prst="line">
                <a:avLst/>
              </a:prstGeom>
              <a:ln w="31750" cap="rnd">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D72E8026-DFF2-60C2-0619-55034E5009B9}"/>
                  </a:ext>
                </a:extLst>
              </p:cNvPr>
              <p:cNvCxnSpPr>
                <a:cxnSpLocks/>
                <a:endCxn id="23" idx="3"/>
              </p:cNvCxnSpPr>
              <p:nvPr/>
            </p:nvCxnSpPr>
            <p:spPr>
              <a:xfrm>
                <a:off x="4688719" y="2965330"/>
                <a:ext cx="392251" cy="0"/>
              </a:xfrm>
              <a:prstGeom prst="line">
                <a:avLst/>
              </a:prstGeom>
              <a:ln w="31750" cap="rnd">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2" name="Google Shape;8305;p80">
              <a:extLst>
                <a:ext uri="{FF2B5EF4-FFF2-40B4-BE49-F238E27FC236}">
                  <a16:creationId xmlns:a16="http://schemas.microsoft.com/office/drawing/2014/main" id="{524F5710-CF27-32C7-B8D7-45BBF1F6CB46}"/>
                </a:ext>
              </a:extLst>
            </p:cNvPr>
            <p:cNvSpPr txBox="1">
              <a:spLocks/>
            </p:cNvSpPr>
            <p:nvPr/>
          </p:nvSpPr>
          <p:spPr>
            <a:xfrm>
              <a:off x="4380916" y="3939867"/>
              <a:ext cx="1779242" cy="353913"/>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50" b="1" noProof="0">
                  <a:solidFill>
                    <a:schemeClr val="tx1"/>
                  </a:solidFill>
                </a:rPr>
                <a:t>Notch </a:t>
              </a:r>
              <a:r>
                <a:rPr lang="en-US" sz="1050" noProof="0">
                  <a:solidFill>
                    <a:schemeClr val="tx1"/>
                  </a:solidFill>
                </a:rPr>
                <a:t>Filtering</a:t>
              </a:r>
            </a:p>
          </p:txBody>
        </p:sp>
        <p:sp>
          <p:nvSpPr>
            <p:cNvPr id="13" name="Google Shape;8305;p80">
              <a:extLst>
                <a:ext uri="{FF2B5EF4-FFF2-40B4-BE49-F238E27FC236}">
                  <a16:creationId xmlns:a16="http://schemas.microsoft.com/office/drawing/2014/main" id="{F9E6E537-07B2-13AB-16A6-8996697662F7}"/>
                </a:ext>
              </a:extLst>
            </p:cNvPr>
            <p:cNvSpPr txBox="1">
              <a:spLocks/>
            </p:cNvSpPr>
            <p:nvPr/>
          </p:nvSpPr>
          <p:spPr>
            <a:xfrm>
              <a:off x="4108991" y="4139424"/>
              <a:ext cx="2323093"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900" noProof="0">
                  <a:solidFill>
                    <a:schemeClr val="tx1"/>
                  </a:solidFill>
                </a:rPr>
                <a:t>Eliminates power line interference</a:t>
              </a:r>
            </a:p>
          </p:txBody>
        </p:sp>
        <p:sp>
          <p:nvSpPr>
            <p:cNvPr id="17" name="Google Shape;8305;p80">
              <a:extLst>
                <a:ext uri="{FF2B5EF4-FFF2-40B4-BE49-F238E27FC236}">
                  <a16:creationId xmlns:a16="http://schemas.microsoft.com/office/drawing/2014/main" id="{0C704E48-B884-BC11-A253-3A2502045FD6}"/>
                </a:ext>
              </a:extLst>
            </p:cNvPr>
            <p:cNvSpPr txBox="1">
              <a:spLocks/>
            </p:cNvSpPr>
            <p:nvPr/>
          </p:nvSpPr>
          <p:spPr>
            <a:xfrm>
              <a:off x="4380916" y="2638463"/>
              <a:ext cx="1779242"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noProof="0">
                  <a:solidFill>
                    <a:schemeClr val="tx1"/>
                  </a:solidFill>
                </a:rPr>
                <a:t>49–51 </a:t>
              </a:r>
              <a:r>
                <a:rPr lang="en-US" sz="900" b="1" noProof="0">
                  <a:solidFill>
                    <a:schemeClr val="tx1"/>
                  </a:solidFill>
                </a:rPr>
                <a:t>Hz</a:t>
              </a:r>
              <a:endParaRPr lang="en-US" sz="1000" b="1" noProof="0">
                <a:solidFill>
                  <a:schemeClr val="tx1"/>
                </a:solidFill>
              </a:endParaRPr>
            </a:p>
          </p:txBody>
        </p:sp>
      </p:grpSp>
      <p:grpSp>
        <p:nvGrpSpPr>
          <p:cNvPr id="1077" name="Gruppo 1076">
            <a:extLst>
              <a:ext uri="{FF2B5EF4-FFF2-40B4-BE49-F238E27FC236}">
                <a16:creationId xmlns:a16="http://schemas.microsoft.com/office/drawing/2014/main" id="{17529234-C8F9-A62B-47D1-B62585139A30}"/>
              </a:ext>
            </a:extLst>
          </p:cNvPr>
          <p:cNvGrpSpPr/>
          <p:nvPr/>
        </p:nvGrpSpPr>
        <p:grpSpPr>
          <a:xfrm>
            <a:off x="2613397" y="2642736"/>
            <a:ext cx="2323093" cy="1823907"/>
            <a:chOff x="1704293" y="2644211"/>
            <a:chExt cx="2323093" cy="1823907"/>
          </a:xfrm>
        </p:grpSpPr>
        <p:grpSp>
          <p:nvGrpSpPr>
            <p:cNvPr id="18" name="Gruppo 17">
              <a:extLst>
                <a:ext uri="{FF2B5EF4-FFF2-40B4-BE49-F238E27FC236}">
                  <a16:creationId xmlns:a16="http://schemas.microsoft.com/office/drawing/2014/main" id="{574E0E55-17F9-75DA-993F-9C395A37B1B4}"/>
                </a:ext>
              </a:extLst>
            </p:cNvPr>
            <p:cNvGrpSpPr/>
            <p:nvPr/>
          </p:nvGrpSpPr>
          <p:grpSpPr>
            <a:xfrm>
              <a:off x="1941370" y="2965802"/>
              <a:ext cx="1822183" cy="929295"/>
              <a:chOff x="-302569" y="2849983"/>
              <a:chExt cx="2044280" cy="1042562"/>
            </a:xfrm>
          </p:grpSpPr>
          <p:cxnSp>
            <p:nvCxnSpPr>
              <p:cNvPr id="8" name="Connettore diritto 7">
                <a:extLst>
                  <a:ext uri="{FF2B5EF4-FFF2-40B4-BE49-F238E27FC236}">
                    <a16:creationId xmlns:a16="http://schemas.microsoft.com/office/drawing/2014/main" id="{73DE2E32-C1DE-F65B-38A4-287FFD7ADF1A}"/>
                  </a:ext>
                </a:extLst>
              </p:cNvPr>
              <p:cNvCxnSpPr>
                <a:cxnSpLocks/>
                <a:stCxn id="11" idx="0"/>
                <a:endCxn id="10" idx="0"/>
              </p:cNvCxnSpPr>
              <p:nvPr/>
            </p:nvCxnSpPr>
            <p:spPr>
              <a:xfrm>
                <a:off x="239237" y="2849983"/>
                <a:ext cx="990689" cy="0"/>
              </a:xfrm>
              <a:prstGeom prst="line">
                <a:avLst/>
              </a:prstGeom>
              <a:ln w="3175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8">
                <a:extLst>
                  <a:ext uri="{FF2B5EF4-FFF2-40B4-BE49-F238E27FC236}">
                    <a16:creationId xmlns:a16="http://schemas.microsoft.com/office/drawing/2014/main" id="{7A72D1B6-7D9C-F236-AA7B-AE17F9ACEC7A}"/>
                  </a:ext>
                </a:extLst>
              </p:cNvPr>
              <p:cNvSpPr/>
              <p:nvPr/>
            </p:nvSpPr>
            <p:spPr>
              <a:xfrm>
                <a:off x="1229926" y="2849983"/>
                <a:ext cx="199216" cy="1042562"/>
              </a:xfrm>
              <a:custGeom>
                <a:avLst/>
                <a:gdLst>
                  <a:gd name="connsiteX0" fmla="*/ 0 w 1014761"/>
                  <a:gd name="connsiteY0" fmla="*/ 150885 h 1527561"/>
                  <a:gd name="connsiteX1" fmla="*/ 150885 w 1014761"/>
                  <a:gd name="connsiteY1" fmla="*/ 0 h 1527561"/>
                  <a:gd name="connsiteX2" fmla="*/ 863876 w 1014761"/>
                  <a:gd name="connsiteY2" fmla="*/ 0 h 1527561"/>
                  <a:gd name="connsiteX3" fmla="*/ 1014761 w 1014761"/>
                  <a:gd name="connsiteY3" fmla="*/ 150885 h 1527561"/>
                  <a:gd name="connsiteX4" fmla="*/ 1014761 w 1014761"/>
                  <a:gd name="connsiteY4" fmla="*/ 1376676 h 1527561"/>
                  <a:gd name="connsiteX5" fmla="*/ 863876 w 1014761"/>
                  <a:gd name="connsiteY5" fmla="*/ 1527561 h 1527561"/>
                  <a:gd name="connsiteX6" fmla="*/ 150885 w 1014761"/>
                  <a:gd name="connsiteY6" fmla="*/ 1527561 h 1527561"/>
                  <a:gd name="connsiteX7" fmla="*/ 0 w 1014761"/>
                  <a:gd name="connsiteY7" fmla="*/ 1376676 h 1527561"/>
                  <a:gd name="connsiteX8" fmla="*/ 0 w 1014761"/>
                  <a:gd name="connsiteY8" fmla="*/ 150885 h 1527561"/>
                  <a:gd name="connsiteX0" fmla="*/ 863876 w 1014761"/>
                  <a:gd name="connsiteY0" fmla="*/ 1527561 h 1619001"/>
                  <a:gd name="connsiteX1" fmla="*/ 150885 w 1014761"/>
                  <a:gd name="connsiteY1" fmla="*/ 1527561 h 1619001"/>
                  <a:gd name="connsiteX2" fmla="*/ 0 w 1014761"/>
                  <a:gd name="connsiteY2" fmla="*/ 1376676 h 1619001"/>
                  <a:gd name="connsiteX3" fmla="*/ 0 w 1014761"/>
                  <a:gd name="connsiteY3" fmla="*/ 150885 h 1619001"/>
                  <a:gd name="connsiteX4" fmla="*/ 150885 w 1014761"/>
                  <a:gd name="connsiteY4" fmla="*/ 0 h 1619001"/>
                  <a:gd name="connsiteX5" fmla="*/ 863876 w 1014761"/>
                  <a:gd name="connsiteY5" fmla="*/ 0 h 1619001"/>
                  <a:gd name="connsiteX6" fmla="*/ 1014761 w 1014761"/>
                  <a:gd name="connsiteY6" fmla="*/ 150885 h 1619001"/>
                  <a:gd name="connsiteX7" fmla="*/ 1014761 w 1014761"/>
                  <a:gd name="connsiteY7" fmla="*/ 1376676 h 1619001"/>
                  <a:gd name="connsiteX8" fmla="*/ 955316 w 1014761"/>
                  <a:gd name="connsiteY8" fmla="*/ 1619001 h 1619001"/>
                  <a:gd name="connsiteX0" fmla="*/ 863876 w 1255354"/>
                  <a:gd name="connsiteY0" fmla="*/ 1527561 h 1614239"/>
                  <a:gd name="connsiteX1" fmla="*/ 150885 w 1255354"/>
                  <a:gd name="connsiteY1" fmla="*/ 1527561 h 1614239"/>
                  <a:gd name="connsiteX2" fmla="*/ 0 w 1255354"/>
                  <a:gd name="connsiteY2" fmla="*/ 1376676 h 1614239"/>
                  <a:gd name="connsiteX3" fmla="*/ 0 w 1255354"/>
                  <a:gd name="connsiteY3" fmla="*/ 150885 h 1614239"/>
                  <a:gd name="connsiteX4" fmla="*/ 150885 w 1255354"/>
                  <a:gd name="connsiteY4" fmla="*/ 0 h 1614239"/>
                  <a:gd name="connsiteX5" fmla="*/ 863876 w 1255354"/>
                  <a:gd name="connsiteY5" fmla="*/ 0 h 1614239"/>
                  <a:gd name="connsiteX6" fmla="*/ 1014761 w 1255354"/>
                  <a:gd name="connsiteY6" fmla="*/ 150885 h 1614239"/>
                  <a:gd name="connsiteX7" fmla="*/ 1014761 w 1255354"/>
                  <a:gd name="connsiteY7" fmla="*/ 1376676 h 1614239"/>
                  <a:gd name="connsiteX8" fmla="*/ 1255354 w 1255354"/>
                  <a:gd name="connsiteY8" fmla="*/ 1614239 h 1614239"/>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74405"/>
                  <a:gd name="connsiteY0" fmla="*/ 1527561 h 1527561"/>
                  <a:gd name="connsiteX1" fmla="*/ 150885 w 1274405"/>
                  <a:gd name="connsiteY1" fmla="*/ 1527561 h 1527561"/>
                  <a:gd name="connsiteX2" fmla="*/ 0 w 1274405"/>
                  <a:gd name="connsiteY2" fmla="*/ 1376676 h 1527561"/>
                  <a:gd name="connsiteX3" fmla="*/ 0 w 1274405"/>
                  <a:gd name="connsiteY3" fmla="*/ 150885 h 1527561"/>
                  <a:gd name="connsiteX4" fmla="*/ 150885 w 1274405"/>
                  <a:gd name="connsiteY4" fmla="*/ 0 h 1527561"/>
                  <a:gd name="connsiteX5" fmla="*/ 863876 w 1274405"/>
                  <a:gd name="connsiteY5" fmla="*/ 0 h 1527561"/>
                  <a:gd name="connsiteX6" fmla="*/ 1014761 w 1274405"/>
                  <a:gd name="connsiteY6" fmla="*/ 150885 h 1527561"/>
                  <a:gd name="connsiteX7" fmla="*/ 1014761 w 1274405"/>
                  <a:gd name="connsiteY7" fmla="*/ 1376676 h 1527561"/>
                  <a:gd name="connsiteX8" fmla="*/ 1274405 w 1274405"/>
                  <a:gd name="connsiteY8" fmla="*/ 1514227 h 1527561"/>
                  <a:gd name="connsiteX0" fmla="*/ 863876 w 1293455"/>
                  <a:gd name="connsiteY0" fmla="*/ 1527561 h 1527561"/>
                  <a:gd name="connsiteX1" fmla="*/ 150885 w 1293455"/>
                  <a:gd name="connsiteY1" fmla="*/ 1527561 h 1527561"/>
                  <a:gd name="connsiteX2" fmla="*/ 0 w 1293455"/>
                  <a:gd name="connsiteY2" fmla="*/ 1376676 h 1527561"/>
                  <a:gd name="connsiteX3" fmla="*/ 0 w 1293455"/>
                  <a:gd name="connsiteY3" fmla="*/ 150885 h 1527561"/>
                  <a:gd name="connsiteX4" fmla="*/ 150885 w 1293455"/>
                  <a:gd name="connsiteY4" fmla="*/ 0 h 1527561"/>
                  <a:gd name="connsiteX5" fmla="*/ 863876 w 1293455"/>
                  <a:gd name="connsiteY5" fmla="*/ 0 h 1527561"/>
                  <a:gd name="connsiteX6" fmla="*/ 1014761 w 1293455"/>
                  <a:gd name="connsiteY6" fmla="*/ 150885 h 1527561"/>
                  <a:gd name="connsiteX7" fmla="*/ 1014761 w 1293455"/>
                  <a:gd name="connsiteY7" fmla="*/ 1376676 h 1527561"/>
                  <a:gd name="connsiteX8" fmla="*/ 1293455 w 1293455"/>
                  <a:gd name="connsiteY8" fmla="*/ 1509464 h 1527561"/>
                  <a:gd name="connsiteX0" fmla="*/ 150885 w 1293455"/>
                  <a:gd name="connsiteY0" fmla="*/ 1527561 h 1527561"/>
                  <a:gd name="connsiteX1" fmla="*/ 0 w 1293455"/>
                  <a:gd name="connsiteY1" fmla="*/ 1376676 h 1527561"/>
                  <a:gd name="connsiteX2" fmla="*/ 0 w 1293455"/>
                  <a:gd name="connsiteY2" fmla="*/ 150885 h 1527561"/>
                  <a:gd name="connsiteX3" fmla="*/ 150885 w 1293455"/>
                  <a:gd name="connsiteY3" fmla="*/ 0 h 1527561"/>
                  <a:gd name="connsiteX4" fmla="*/ 863876 w 1293455"/>
                  <a:gd name="connsiteY4" fmla="*/ 0 h 1527561"/>
                  <a:gd name="connsiteX5" fmla="*/ 1014761 w 1293455"/>
                  <a:gd name="connsiteY5" fmla="*/ 150885 h 1527561"/>
                  <a:gd name="connsiteX6" fmla="*/ 1014761 w 1293455"/>
                  <a:gd name="connsiteY6" fmla="*/ 1376676 h 1527561"/>
                  <a:gd name="connsiteX7" fmla="*/ 1293455 w 1293455"/>
                  <a:gd name="connsiteY7" fmla="*/ 1509464 h 1527561"/>
                  <a:gd name="connsiteX0" fmla="*/ 16664 w 1483084"/>
                  <a:gd name="connsiteY0" fmla="*/ 1503749 h 1509464"/>
                  <a:gd name="connsiteX1" fmla="*/ 189629 w 1483084"/>
                  <a:gd name="connsiteY1" fmla="*/ 1376676 h 1509464"/>
                  <a:gd name="connsiteX2" fmla="*/ 189629 w 1483084"/>
                  <a:gd name="connsiteY2" fmla="*/ 150885 h 1509464"/>
                  <a:gd name="connsiteX3" fmla="*/ 340514 w 1483084"/>
                  <a:gd name="connsiteY3" fmla="*/ 0 h 1509464"/>
                  <a:gd name="connsiteX4" fmla="*/ 1053505 w 1483084"/>
                  <a:gd name="connsiteY4" fmla="*/ 0 h 1509464"/>
                  <a:gd name="connsiteX5" fmla="*/ 1204390 w 1483084"/>
                  <a:gd name="connsiteY5" fmla="*/ 150885 h 1509464"/>
                  <a:gd name="connsiteX6" fmla="*/ 1204390 w 1483084"/>
                  <a:gd name="connsiteY6" fmla="*/ 1376676 h 1509464"/>
                  <a:gd name="connsiteX7" fmla="*/ 1483084 w 1483084"/>
                  <a:gd name="connsiteY7" fmla="*/ 1509464 h 1509464"/>
                  <a:gd name="connsiteX0" fmla="*/ 15061 w 1514818"/>
                  <a:gd name="connsiteY0" fmla="*/ 1518036 h 1518036"/>
                  <a:gd name="connsiteX1" fmla="*/ 221363 w 1514818"/>
                  <a:gd name="connsiteY1" fmla="*/ 1376676 h 1518036"/>
                  <a:gd name="connsiteX2" fmla="*/ 221363 w 1514818"/>
                  <a:gd name="connsiteY2" fmla="*/ 150885 h 1518036"/>
                  <a:gd name="connsiteX3" fmla="*/ 372248 w 1514818"/>
                  <a:gd name="connsiteY3" fmla="*/ 0 h 1518036"/>
                  <a:gd name="connsiteX4" fmla="*/ 1085239 w 1514818"/>
                  <a:gd name="connsiteY4" fmla="*/ 0 h 1518036"/>
                  <a:gd name="connsiteX5" fmla="*/ 1236124 w 1514818"/>
                  <a:gd name="connsiteY5" fmla="*/ 150885 h 1518036"/>
                  <a:gd name="connsiteX6" fmla="*/ 1236124 w 1514818"/>
                  <a:gd name="connsiteY6" fmla="*/ 1376676 h 1518036"/>
                  <a:gd name="connsiteX7" fmla="*/ 1514818 w 1514818"/>
                  <a:gd name="connsiteY7" fmla="*/ 1509464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64699 w 1495768"/>
                  <a:gd name="connsiteY6" fmla="*/ 1038538 h 1518036"/>
                  <a:gd name="connsiteX7" fmla="*/ 1495768 w 1495768"/>
                  <a:gd name="connsiteY7" fmla="*/ 1480889 h 1518036"/>
                  <a:gd name="connsiteX0" fmla="*/ 15061 w 1533868"/>
                  <a:gd name="connsiteY0" fmla="*/ 1518036 h 1518036"/>
                  <a:gd name="connsiteX1" fmla="*/ 221363 w 1533868"/>
                  <a:gd name="connsiteY1" fmla="*/ 1376676 h 1518036"/>
                  <a:gd name="connsiteX2" fmla="*/ 221363 w 1533868"/>
                  <a:gd name="connsiteY2" fmla="*/ 150885 h 1518036"/>
                  <a:gd name="connsiteX3" fmla="*/ 372248 w 1533868"/>
                  <a:gd name="connsiteY3" fmla="*/ 0 h 1518036"/>
                  <a:gd name="connsiteX4" fmla="*/ 1085239 w 1533868"/>
                  <a:gd name="connsiteY4" fmla="*/ 0 h 1518036"/>
                  <a:gd name="connsiteX5" fmla="*/ 1236124 w 1533868"/>
                  <a:gd name="connsiteY5" fmla="*/ 150885 h 1518036"/>
                  <a:gd name="connsiteX6" fmla="*/ 1264699 w 1533868"/>
                  <a:gd name="connsiteY6" fmla="*/ 1038538 h 1518036"/>
                  <a:gd name="connsiteX7" fmla="*/ 1533868 w 1533868"/>
                  <a:gd name="connsiteY7" fmla="*/ 1428502 h 1518036"/>
                  <a:gd name="connsiteX0" fmla="*/ 0 w 1518807"/>
                  <a:gd name="connsiteY0" fmla="*/ 1518036 h 1518036"/>
                  <a:gd name="connsiteX1" fmla="*/ 206302 w 1518807"/>
                  <a:gd name="connsiteY1" fmla="*/ 150885 h 1518036"/>
                  <a:gd name="connsiteX2" fmla="*/ 357187 w 1518807"/>
                  <a:gd name="connsiteY2" fmla="*/ 0 h 1518036"/>
                  <a:gd name="connsiteX3" fmla="*/ 1070178 w 1518807"/>
                  <a:gd name="connsiteY3" fmla="*/ 0 h 1518036"/>
                  <a:gd name="connsiteX4" fmla="*/ 1221063 w 1518807"/>
                  <a:gd name="connsiteY4" fmla="*/ 150885 h 1518036"/>
                  <a:gd name="connsiteX5" fmla="*/ 1249638 w 1518807"/>
                  <a:gd name="connsiteY5" fmla="*/ 1038538 h 1518036"/>
                  <a:gd name="connsiteX6" fmla="*/ 1518807 w 1518807"/>
                  <a:gd name="connsiteY6" fmla="*/ 1428502 h 1518036"/>
                  <a:gd name="connsiteX0" fmla="*/ 0 w 1312505"/>
                  <a:gd name="connsiteY0" fmla="*/ 150885 h 1428536"/>
                  <a:gd name="connsiteX1" fmla="*/ 150885 w 1312505"/>
                  <a:gd name="connsiteY1" fmla="*/ 0 h 1428536"/>
                  <a:gd name="connsiteX2" fmla="*/ 863876 w 1312505"/>
                  <a:gd name="connsiteY2" fmla="*/ 0 h 1428536"/>
                  <a:gd name="connsiteX3" fmla="*/ 1014761 w 1312505"/>
                  <a:gd name="connsiteY3" fmla="*/ 150885 h 1428536"/>
                  <a:gd name="connsiteX4" fmla="*/ 1043336 w 1312505"/>
                  <a:gd name="connsiteY4" fmla="*/ 1038538 h 1428536"/>
                  <a:gd name="connsiteX5" fmla="*/ 1312505 w 1312505"/>
                  <a:gd name="connsiteY5" fmla="*/ 1428502 h 1428536"/>
                  <a:gd name="connsiteX0" fmla="*/ 0 w 1312505"/>
                  <a:gd name="connsiteY0" fmla="*/ 150885 h 1428536"/>
                  <a:gd name="connsiteX1" fmla="*/ 863876 w 1312505"/>
                  <a:gd name="connsiteY1" fmla="*/ 0 h 1428536"/>
                  <a:gd name="connsiteX2" fmla="*/ 1014761 w 1312505"/>
                  <a:gd name="connsiteY2" fmla="*/ 150885 h 1428536"/>
                  <a:gd name="connsiteX3" fmla="*/ 1043336 w 1312505"/>
                  <a:gd name="connsiteY3" fmla="*/ 1038538 h 1428536"/>
                  <a:gd name="connsiteX4" fmla="*/ 1312505 w 1312505"/>
                  <a:gd name="connsiteY4" fmla="*/ 1428502 h 1428536"/>
                  <a:gd name="connsiteX0" fmla="*/ 0 w 448629"/>
                  <a:gd name="connsiteY0" fmla="*/ 0 h 1428536"/>
                  <a:gd name="connsiteX1" fmla="*/ 150885 w 448629"/>
                  <a:gd name="connsiteY1" fmla="*/ 150885 h 1428536"/>
                  <a:gd name="connsiteX2" fmla="*/ 179460 w 448629"/>
                  <a:gd name="connsiteY2" fmla="*/ 1038538 h 1428536"/>
                  <a:gd name="connsiteX3" fmla="*/ 448629 w 448629"/>
                  <a:gd name="connsiteY3" fmla="*/ 1428502 h 1428536"/>
                  <a:gd name="connsiteX0" fmla="*/ 0 w 448629"/>
                  <a:gd name="connsiteY0" fmla="*/ 0 h 1428530"/>
                  <a:gd name="connsiteX1" fmla="*/ 150885 w 448629"/>
                  <a:gd name="connsiteY1" fmla="*/ 150885 h 1428530"/>
                  <a:gd name="connsiteX2" fmla="*/ 172316 w 448629"/>
                  <a:gd name="connsiteY2" fmla="*/ 969481 h 1428530"/>
                  <a:gd name="connsiteX3" fmla="*/ 448629 w 448629"/>
                  <a:gd name="connsiteY3" fmla="*/ 1428502 h 1428530"/>
                </a:gdLst>
                <a:ahLst/>
                <a:cxnLst>
                  <a:cxn ang="0">
                    <a:pos x="connsiteX0" y="connsiteY0"/>
                  </a:cxn>
                  <a:cxn ang="0">
                    <a:pos x="connsiteX1" y="connsiteY1"/>
                  </a:cxn>
                  <a:cxn ang="0">
                    <a:pos x="connsiteX2" y="connsiteY2"/>
                  </a:cxn>
                  <a:cxn ang="0">
                    <a:pos x="connsiteX3" y="connsiteY3"/>
                  </a:cxn>
                </a:cxnLst>
                <a:rect l="l" t="t" r="r" b="b"/>
                <a:pathLst>
                  <a:path w="448629" h="1428530">
                    <a:moveTo>
                      <a:pt x="0" y="0"/>
                    </a:moveTo>
                    <a:cubicBezTo>
                      <a:pt x="83331" y="0"/>
                      <a:pt x="150885" y="67554"/>
                      <a:pt x="150885" y="150885"/>
                    </a:cubicBezTo>
                    <a:lnTo>
                      <a:pt x="172316" y="969481"/>
                    </a:lnTo>
                    <a:cubicBezTo>
                      <a:pt x="172316" y="1052812"/>
                      <a:pt x="207158" y="1432313"/>
                      <a:pt x="448629" y="1428502"/>
                    </a:cubicBezTo>
                  </a:path>
                </a:pathLst>
              </a:custGeom>
              <a:noFill/>
              <a:ln w="31750">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ttangolo con angoli arrotondati 8">
                <a:extLst>
                  <a:ext uri="{FF2B5EF4-FFF2-40B4-BE49-F238E27FC236}">
                    <a16:creationId xmlns:a16="http://schemas.microsoft.com/office/drawing/2014/main" id="{78EFBF2C-F52F-01EB-E6E2-9283C1BE56D2}"/>
                  </a:ext>
                </a:extLst>
              </p:cNvPr>
              <p:cNvSpPr/>
              <p:nvPr/>
            </p:nvSpPr>
            <p:spPr>
              <a:xfrm flipH="1">
                <a:off x="40021" y="2849983"/>
                <a:ext cx="199216" cy="1042562"/>
              </a:xfrm>
              <a:custGeom>
                <a:avLst/>
                <a:gdLst>
                  <a:gd name="connsiteX0" fmla="*/ 0 w 1014761"/>
                  <a:gd name="connsiteY0" fmla="*/ 150885 h 1527561"/>
                  <a:gd name="connsiteX1" fmla="*/ 150885 w 1014761"/>
                  <a:gd name="connsiteY1" fmla="*/ 0 h 1527561"/>
                  <a:gd name="connsiteX2" fmla="*/ 863876 w 1014761"/>
                  <a:gd name="connsiteY2" fmla="*/ 0 h 1527561"/>
                  <a:gd name="connsiteX3" fmla="*/ 1014761 w 1014761"/>
                  <a:gd name="connsiteY3" fmla="*/ 150885 h 1527561"/>
                  <a:gd name="connsiteX4" fmla="*/ 1014761 w 1014761"/>
                  <a:gd name="connsiteY4" fmla="*/ 1376676 h 1527561"/>
                  <a:gd name="connsiteX5" fmla="*/ 863876 w 1014761"/>
                  <a:gd name="connsiteY5" fmla="*/ 1527561 h 1527561"/>
                  <a:gd name="connsiteX6" fmla="*/ 150885 w 1014761"/>
                  <a:gd name="connsiteY6" fmla="*/ 1527561 h 1527561"/>
                  <a:gd name="connsiteX7" fmla="*/ 0 w 1014761"/>
                  <a:gd name="connsiteY7" fmla="*/ 1376676 h 1527561"/>
                  <a:gd name="connsiteX8" fmla="*/ 0 w 1014761"/>
                  <a:gd name="connsiteY8" fmla="*/ 150885 h 1527561"/>
                  <a:gd name="connsiteX0" fmla="*/ 863876 w 1014761"/>
                  <a:gd name="connsiteY0" fmla="*/ 1527561 h 1619001"/>
                  <a:gd name="connsiteX1" fmla="*/ 150885 w 1014761"/>
                  <a:gd name="connsiteY1" fmla="*/ 1527561 h 1619001"/>
                  <a:gd name="connsiteX2" fmla="*/ 0 w 1014761"/>
                  <a:gd name="connsiteY2" fmla="*/ 1376676 h 1619001"/>
                  <a:gd name="connsiteX3" fmla="*/ 0 w 1014761"/>
                  <a:gd name="connsiteY3" fmla="*/ 150885 h 1619001"/>
                  <a:gd name="connsiteX4" fmla="*/ 150885 w 1014761"/>
                  <a:gd name="connsiteY4" fmla="*/ 0 h 1619001"/>
                  <a:gd name="connsiteX5" fmla="*/ 863876 w 1014761"/>
                  <a:gd name="connsiteY5" fmla="*/ 0 h 1619001"/>
                  <a:gd name="connsiteX6" fmla="*/ 1014761 w 1014761"/>
                  <a:gd name="connsiteY6" fmla="*/ 150885 h 1619001"/>
                  <a:gd name="connsiteX7" fmla="*/ 1014761 w 1014761"/>
                  <a:gd name="connsiteY7" fmla="*/ 1376676 h 1619001"/>
                  <a:gd name="connsiteX8" fmla="*/ 955316 w 1014761"/>
                  <a:gd name="connsiteY8" fmla="*/ 1619001 h 1619001"/>
                  <a:gd name="connsiteX0" fmla="*/ 863876 w 1255354"/>
                  <a:gd name="connsiteY0" fmla="*/ 1527561 h 1614239"/>
                  <a:gd name="connsiteX1" fmla="*/ 150885 w 1255354"/>
                  <a:gd name="connsiteY1" fmla="*/ 1527561 h 1614239"/>
                  <a:gd name="connsiteX2" fmla="*/ 0 w 1255354"/>
                  <a:gd name="connsiteY2" fmla="*/ 1376676 h 1614239"/>
                  <a:gd name="connsiteX3" fmla="*/ 0 w 1255354"/>
                  <a:gd name="connsiteY3" fmla="*/ 150885 h 1614239"/>
                  <a:gd name="connsiteX4" fmla="*/ 150885 w 1255354"/>
                  <a:gd name="connsiteY4" fmla="*/ 0 h 1614239"/>
                  <a:gd name="connsiteX5" fmla="*/ 863876 w 1255354"/>
                  <a:gd name="connsiteY5" fmla="*/ 0 h 1614239"/>
                  <a:gd name="connsiteX6" fmla="*/ 1014761 w 1255354"/>
                  <a:gd name="connsiteY6" fmla="*/ 150885 h 1614239"/>
                  <a:gd name="connsiteX7" fmla="*/ 1014761 w 1255354"/>
                  <a:gd name="connsiteY7" fmla="*/ 1376676 h 1614239"/>
                  <a:gd name="connsiteX8" fmla="*/ 1255354 w 1255354"/>
                  <a:gd name="connsiteY8" fmla="*/ 1614239 h 1614239"/>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60117"/>
                  <a:gd name="connsiteY0" fmla="*/ 1527561 h 1580902"/>
                  <a:gd name="connsiteX1" fmla="*/ 150885 w 1260117"/>
                  <a:gd name="connsiteY1" fmla="*/ 1527561 h 1580902"/>
                  <a:gd name="connsiteX2" fmla="*/ 0 w 1260117"/>
                  <a:gd name="connsiteY2" fmla="*/ 1376676 h 1580902"/>
                  <a:gd name="connsiteX3" fmla="*/ 0 w 1260117"/>
                  <a:gd name="connsiteY3" fmla="*/ 150885 h 1580902"/>
                  <a:gd name="connsiteX4" fmla="*/ 150885 w 1260117"/>
                  <a:gd name="connsiteY4" fmla="*/ 0 h 1580902"/>
                  <a:gd name="connsiteX5" fmla="*/ 863876 w 1260117"/>
                  <a:gd name="connsiteY5" fmla="*/ 0 h 1580902"/>
                  <a:gd name="connsiteX6" fmla="*/ 1014761 w 1260117"/>
                  <a:gd name="connsiteY6" fmla="*/ 150885 h 1580902"/>
                  <a:gd name="connsiteX7" fmla="*/ 1014761 w 1260117"/>
                  <a:gd name="connsiteY7" fmla="*/ 1376676 h 1580902"/>
                  <a:gd name="connsiteX8" fmla="*/ 1260117 w 1260117"/>
                  <a:gd name="connsiteY8" fmla="*/ 1580902 h 1580902"/>
                  <a:gd name="connsiteX0" fmla="*/ 863876 w 1274405"/>
                  <a:gd name="connsiteY0" fmla="*/ 1527561 h 1527561"/>
                  <a:gd name="connsiteX1" fmla="*/ 150885 w 1274405"/>
                  <a:gd name="connsiteY1" fmla="*/ 1527561 h 1527561"/>
                  <a:gd name="connsiteX2" fmla="*/ 0 w 1274405"/>
                  <a:gd name="connsiteY2" fmla="*/ 1376676 h 1527561"/>
                  <a:gd name="connsiteX3" fmla="*/ 0 w 1274405"/>
                  <a:gd name="connsiteY3" fmla="*/ 150885 h 1527561"/>
                  <a:gd name="connsiteX4" fmla="*/ 150885 w 1274405"/>
                  <a:gd name="connsiteY4" fmla="*/ 0 h 1527561"/>
                  <a:gd name="connsiteX5" fmla="*/ 863876 w 1274405"/>
                  <a:gd name="connsiteY5" fmla="*/ 0 h 1527561"/>
                  <a:gd name="connsiteX6" fmla="*/ 1014761 w 1274405"/>
                  <a:gd name="connsiteY6" fmla="*/ 150885 h 1527561"/>
                  <a:gd name="connsiteX7" fmla="*/ 1014761 w 1274405"/>
                  <a:gd name="connsiteY7" fmla="*/ 1376676 h 1527561"/>
                  <a:gd name="connsiteX8" fmla="*/ 1274405 w 1274405"/>
                  <a:gd name="connsiteY8" fmla="*/ 1514227 h 1527561"/>
                  <a:gd name="connsiteX0" fmla="*/ 863876 w 1293455"/>
                  <a:gd name="connsiteY0" fmla="*/ 1527561 h 1527561"/>
                  <a:gd name="connsiteX1" fmla="*/ 150885 w 1293455"/>
                  <a:gd name="connsiteY1" fmla="*/ 1527561 h 1527561"/>
                  <a:gd name="connsiteX2" fmla="*/ 0 w 1293455"/>
                  <a:gd name="connsiteY2" fmla="*/ 1376676 h 1527561"/>
                  <a:gd name="connsiteX3" fmla="*/ 0 w 1293455"/>
                  <a:gd name="connsiteY3" fmla="*/ 150885 h 1527561"/>
                  <a:gd name="connsiteX4" fmla="*/ 150885 w 1293455"/>
                  <a:gd name="connsiteY4" fmla="*/ 0 h 1527561"/>
                  <a:gd name="connsiteX5" fmla="*/ 863876 w 1293455"/>
                  <a:gd name="connsiteY5" fmla="*/ 0 h 1527561"/>
                  <a:gd name="connsiteX6" fmla="*/ 1014761 w 1293455"/>
                  <a:gd name="connsiteY6" fmla="*/ 150885 h 1527561"/>
                  <a:gd name="connsiteX7" fmla="*/ 1014761 w 1293455"/>
                  <a:gd name="connsiteY7" fmla="*/ 1376676 h 1527561"/>
                  <a:gd name="connsiteX8" fmla="*/ 1293455 w 1293455"/>
                  <a:gd name="connsiteY8" fmla="*/ 1509464 h 1527561"/>
                  <a:gd name="connsiteX0" fmla="*/ 150885 w 1293455"/>
                  <a:gd name="connsiteY0" fmla="*/ 1527561 h 1527561"/>
                  <a:gd name="connsiteX1" fmla="*/ 0 w 1293455"/>
                  <a:gd name="connsiteY1" fmla="*/ 1376676 h 1527561"/>
                  <a:gd name="connsiteX2" fmla="*/ 0 w 1293455"/>
                  <a:gd name="connsiteY2" fmla="*/ 150885 h 1527561"/>
                  <a:gd name="connsiteX3" fmla="*/ 150885 w 1293455"/>
                  <a:gd name="connsiteY3" fmla="*/ 0 h 1527561"/>
                  <a:gd name="connsiteX4" fmla="*/ 863876 w 1293455"/>
                  <a:gd name="connsiteY4" fmla="*/ 0 h 1527561"/>
                  <a:gd name="connsiteX5" fmla="*/ 1014761 w 1293455"/>
                  <a:gd name="connsiteY5" fmla="*/ 150885 h 1527561"/>
                  <a:gd name="connsiteX6" fmla="*/ 1014761 w 1293455"/>
                  <a:gd name="connsiteY6" fmla="*/ 1376676 h 1527561"/>
                  <a:gd name="connsiteX7" fmla="*/ 1293455 w 1293455"/>
                  <a:gd name="connsiteY7" fmla="*/ 1509464 h 1527561"/>
                  <a:gd name="connsiteX0" fmla="*/ 16664 w 1483084"/>
                  <a:gd name="connsiteY0" fmla="*/ 1503749 h 1509464"/>
                  <a:gd name="connsiteX1" fmla="*/ 189629 w 1483084"/>
                  <a:gd name="connsiteY1" fmla="*/ 1376676 h 1509464"/>
                  <a:gd name="connsiteX2" fmla="*/ 189629 w 1483084"/>
                  <a:gd name="connsiteY2" fmla="*/ 150885 h 1509464"/>
                  <a:gd name="connsiteX3" fmla="*/ 340514 w 1483084"/>
                  <a:gd name="connsiteY3" fmla="*/ 0 h 1509464"/>
                  <a:gd name="connsiteX4" fmla="*/ 1053505 w 1483084"/>
                  <a:gd name="connsiteY4" fmla="*/ 0 h 1509464"/>
                  <a:gd name="connsiteX5" fmla="*/ 1204390 w 1483084"/>
                  <a:gd name="connsiteY5" fmla="*/ 150885 h 1509464"/>
                  <a:gd name="connsiteX6" fmla="*/ 1204390 w 1483084"/>
                  <a:gd name="connsiteY6" fmla="*/ 1376676 h 1509464"/>
                  <a:gd name="connsiteX7" fmla="*/ 1483084 w 1483084"/>
                  <a:gd name="connsiteY7" fmla="*/ 1509464 h 1509464"/>
                  <a:gd name="connsiteX0" fmla="*/ 15061 w 1514818"/>
                  <a:gd name="connsiteY0" fmla="*/ 1518036 h 1518036"/>
                  <a:gd name="connsiteX1" fmla="*/ 221363 w 1514818"/>
                  <a:gd name="connsiteY1" fmla="*/ 1376676 h 1518036"/>
                  <a:gd name="connsiteX2" fmla="*/ 221363 w 1514818"/>
                  <a:gd name="connsiteY2" fmla="*/ 150885 h 1518036"/>
                  <a:gd name="connsiteX3" fmla="*/ 372248 w 1514818"/>
                  <a:gd name="connsiteY3" fmla="*/ 0 h 1518036"/>
                  <a:gd name="connsiteX4" fmla="*/ 1085239 w 1514818"/>
                  <a:gd name="connsiteY4" fmla="*/ 0 h 1518036"/>
                  <a:gd name="connsiteX5" fmla="*/ 1236124 w 1514818"/>
                  <a:gd name="connsiteY5" fmla="*/ 150885 h 1518036"/>
                  <a:gd name="connsiteX6" fmla="*/ 1236124 w 1514818"/>
                  <a:gd name="connsiteY6" fmla="*/ 1376676 h 1518036"/>
                  <a:gd name="connsiteX7" fmla="*/ 1514818 w 1514818"/>
                  <a:gd name="connsiteY7" fmla="*/ 1509464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36124 w 1495768"/>
                  <a:gd name="connsiteY6" fmla="*/ 1376676 h 1518036"/>
                  <a:gd name="connsiteX7" fmla="*/ 1495768 w 1495768"/>
                  <a:gd name="connsiteY7" fmla="*/ 1480889 h 1518036"/>
                  <a:gd name="connsiteX0" fmla="*/ 15061 w 1495768"/>
                  <a:gd name="connsiteY0" fmla="*/ 1518036 h 1518036"/>
                  <a:gd name="connsiteX1" fmla="*/ 221363 w 1495768"/>
                  <a:gd name="connsiteY1" fmla="*/ 1376676 h 1518036"/>
                  <a:gd name="connsiteX2" fmla="*/ 221363 w 1495768"/>
                  <a:gd name="connsiteY2" fmla="*/ 150885 h 1518036"/>
                  <a:gd name="connsiteX3" fmla="*/ 372248 w 1495768"/>
                  <a:gd name="connsiteY3" fmla="*/ 0 h 1518036"/>
                  <a:gd name="connsiteX4" fmla="*/ 1085239 w 1495768"/>
                  <a:gd name="connsiteY4" fmla="*/ 0 h 1518036"/>
                  <a:gd name="connsiteX5" fmla="*/ 1236124 w 1495768"/>
                  <a:gd name="connsiteY5" fmla="*/ 150885 h 1518036"/>
                  <a:gd name="connsiteX6" fmla="*/ 1264699 w 1495768"/>
                  <a:gd name="connsiteY6" fmla="*/ 1038538 h 1518036"/>
                  <a:gd name="connsiteX7" fmla="*/ 1495768 w 1495768"/>
                  <a:gd name="connsiteY7" fmla="*/ 1480889 h 1518036"/>
                  <a:gd name="connsiteX0" fmla="*/ 15061 w 1533868"/>
                  <a:gd name="connsiteY0" fmla="*/ 1518036 h 1518036"/>
                  <a:gd name="connsiteX1" fmla="*/ 221363 w 1533868"/>
                  <a:gd name="connsiteY1" fmla="*/ 1376676 h 1518036"/>
                  <a:gd name="connsiteX2" fmla="*/ 221363 w 1533868"/>
                  <a:gd name="connsiteY2" fmla="*/ 150885 h 1518036"/>
                  <a:gd name="connsiteX3" fmla="*/ 372248 w 1533868"/>
                  <a:gd name="connsiteY3" fmla="*/ 0 h 1518036"/>
                  <a:gd name="connsiteX4" fmla="*/ 1085239 w 1533868"/>
                  <a:gd name="connsiteY4" fmla="*/ 0 h 1518036"/>
                  <a:gd name="connsiteX5" fmla="*/ 1236124 w 1533868"/>
                  <a:gd name="connsiteY5" fmla="*/ 150885 h 1518036"/>
                  <a:gd name="connsiteX6" fmla="*/ 1264699 w 1533868"/>
                  <a:gd name="connsiteY6" fmla="*/ 1038538 h 1518036"/>
                  <a:gd name="connsiteX7" fmla="*/ 1533868 w 1533868"/>
                  <a:gd name="connsiteY7" fmla="*/ 1428502 h 1518036"/>
                  <a:gd name="connsiteX0" fmla="*/ 0 w 1518807"/>
                  <a:gd name="connsiteY0" fmla="*/ 1518036 h 1518036"/>
                  <a:gd name="connsiteX1" fmla="*/ 206302 w 1518807"/>
                  <a:gd name="connsiteY1" fmla="*/ 150885 h 1518036"/>
                  <a:gd name="connsiteX2" fmla="*/ 357187 w 1518807"/>
                  <a:gd name="connsiteY2" fmla="*/ 0 h 1518036"/>
                  <a:gd name="connsiteX3" fmla="*/ 1070178 w 1518807"/>
                  <a:gd name="connsiteY3" fmla="*/ 0 h 1518036"/>
                  <a:gd name="connsiteX4" fmla="*/ 1221063 w 1518807"/>
                  <a:gd name="connsiteY4" fmla="*/ 150885 h 1518036"/>
                  <a:gd name="connsiteX5" fmla="*/ 1249638 w 1518807"/>
                  <a:gd name="connsiteY5" fmla="*/ 1038538 h 1518036"/>
                  <a:gd name="connsiteX6" fmla="*/ 1518807 w 1518807"/>
                  <a:gd name="connsiteY6" fmla="*/ 1428502 h 1518036"/>
                  <a:gd name="connsiteX0" fmla="*/ 0 w 1312505"/>
                  <a:gd name="connsiteY0" fmla="*/ 150885 h 1428536"/>
                  <a:gd name="connsiteX1" fmla="*/ 150885 w 1312505"/>
                  <a:gd name="connsiteY1" fmla="*/ 0 h 1428536"/>
                  <a:gd name="connsiteX2" fmla="*/ 863876 w 1312505"/>
                  <a:gd name="connsiteY2" fmla="*/ 0 h 1428536"/>
                  <a:gd name="connsiteX3" fmla="*/ 1014761 w 1312505"/>
                  <a:gd name="connsiteY3" fmla="*/ 150885 h 1428536"/>
                  <a:gd name="connsiteX4" fmla="*/ 1043336 w 1312505"/>
                  <a:gd name="connsiteY4" fmla="*/ 1038538 h 1428536"/>
                  <a:gd name="connsiteX5" fmla="*/ 1312505 w 1312505"/>
                  <a:gd name="connsiteY5" fmla="*/ 1428502 h 1428536"/>
                  <a:gd name="connsiteX0" fmla="*/ 0 w 1312505"/>
                  <a:gd name="connsiteY0" fmla="*/ 150885 h 1428536"/>
                  <a:gd name="connsiteX1" fmla="*/ 863876 w 1312505"/>
                  <a:gd name="connsiteY1" fmla="*/ 0 h 1428536"/>
                  <a:gd name="connsiteX2" fmla="*/ 1014761 w 1312505"/>
                  <a:gd name="connsiteY2" fmla="*/ 150885 h 1428536"/>
                  <a:gd name="connsiteX3" fmla="*/ 1043336 w 1312505"/>
                  <a:gd name="connsiteY3" fmla="*/ 1038538 h 1428536"/>
                  <a:gd name="connsiteX4" fmla="*/ 1312505 w 1312505"/>
                  <a:gd name="connsiteY4" fmla="*/ 1428502 h 1428536"/>
                  <a:gd name="connsiteX0" fmla="*/ 0 w 448629"/>
                  <a:gd name="connsiteY0" fmla="*/ 0 h 1428536"/>
                  <a:gd name="connsiteX1" fmla="*/ 150885 w 448629"/>
                  <a:gd name="connsiteY1" fmla="*/ 150885 h 1428536"/>
                  <a:gd name="connsiteX2" fmla="*/ 179460 w 448629"/>
                  <a:gd name="connsiteY2" fmla="*/ 1038538 h 1428536"/>
                  <a:gd name="connsiteX3" fmla="*/ 448629 w 448629"/>
                  <a:gd name="connsiteY3" fmla="*/ 1428502 h 1428536"/>
                  <a:gd name="connsiteX0" fmla="*/ 0 w 448629"/>
                  <a:gd name="connsiteY0" fmla="*/ 0 h 1428530"/>
                  <a:gd name="connsiteX1" fmla="*/ 150885 w 448629"/>
                  <a:gd name="connsiteY1" fmla="*/ 150885 h 1428530"/>
                  <a:gd name="connsiteX2" fmla="*/ 172316 w 448629"/>
                  <a:gd name="connsiteY2" fmla="*/ 969481 h 1428530"/>
                  <a:gd name="connsiteX3" fmla="*/ 448629 w 448629"/>
                  <a:gd name="connsiteY3" fmla="*/ 1428502 h 1428530"/>
                </a:gdLst>
                <a:ahLst/>
                <a:cxnLst>
                  <a:cxn ang="0">
                    <a:pos x="connsiteX0" y="connsiteY0"/>
                  </a:cxn>
                  <a:cxn ang="0">
                    <a:pos x="connsiteX1" y="connsiteY1"/>
                  </a:cxn>
                  <a:cxn ang="0">
                    <a:pos x="connsiteX2" y="connsiteY2"/>
                  </a:cxn>
                  <a:cxn ang="0">
                    <a:pos x="connsiteX3" y="connsiteY3"/>
                  </a:cxn>
                </a:cxnLst>
                <a:rect l="l" t="t" r="r" b="b"/>
                <a:pathLst>
                  <a:path w="448629" h="1428530">
                    <a:moveTo>
                      <a:pt x="0" y="0"/>
                    </a:moveTo>
                    <a:cubicBezTo>
                      <a:pt x="83331" y="0"/>
                      <a:pt x="150885" y="67554"/>
                      <a:pt x="150885" y="150885"/>
                    </a:cubicBezTo>
                    <a:lnTo>
                      <a:pt x="172316" y="969481"/>
                    </a:lnTo>
                    <a:cubicBezTo>
                      <a:pt x="172316" y="1052812"/>
                      <a:pt x="207158" y="1432313"/>
                      <a:pt x="448629" y="1428502"/>
                    </a:cubicBezTo>
                  </a:path>
                </a:pathLst>
              </a:custGeom>
              <a:noFill/>
              <a:ln w="31750">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Connettore diritto 13">
                <a:extLst>
                  <a:ext uri="{FF2B5EF4-FFF2-40B4-BE49-F238E27FC236}">
                    <a16:creationId xmlns:a16="http://schemas.microsoft.com/office/drawing/2014/main" id="{22CA4414-7CF4-913E-F0E4-16EEB57FFE52}"/>
                  </a:ext>
                </a:extLst>
              </p:cNvPr>
              <p:cNvCxnSpPr>
                <a:cxnSpLocks/>
                <a:stCxn id="10" idx="3"/>
              </p:cNvCxnSpPr>
              <p:nvPr/>
            </p:nvCxnSpPr>
            <p:spPr>
              <a:xfrm>
                <a:off x="1429142" y="3892525"/>
                <a:ext cx="312569" cy="20"/>
              </a:xfrm>
              <a:prstGeom prst="line">
                <a:avLst/>
              </a:prstGeom>
              <a:ln w="31750" cap="rnd">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4E52925E-5869-7701-7662-AA38DD6CEC79}"/>
                  </a:ext>
                </a:extLst>
              </p:cNvPr>
              <p:cNvCxnSpPr>
                <a:cxnSpLocks/>
                <a:endCxn id="11" idx="3"/>
              </p:cNvCxnSpPr>
              <p:nvPr/>
            </p:nvCxnSpPr>
            <p:spPr>
              <a:xfrm>
                <a:off x="-302569" y="3892504"/>
                <a:ext cx="342590" cy="20"/>
              </a:xfrm>
              <a:prstGeom prst="line">
                <a:avLst/>
              </a:prstGeom>
              <a:ln w="31750" cap="rnd">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27" name="Google Shape;8305;p80">
              <a:extLst>
                <a:ext uri="{FF2B5EF4-FFF2-40B4-BE49-F238E27FC236}">
                  <a16:creationId xmlns:a16="http://schemas.microsoft.com/office/drawing/2014/main" id="{95E24F47-42F6-C768-ED6B-87065743C95C}"/>
                </a:ext>
              </a:extLst>
            </p:cNvPr>
            <p:cNvSpPr txBox="1">
              <a:spLocks/>
            </p:cNvSpPr>
            <p:nvPr/>
          </p:nvSpPr>
          <p:spPr>
            <a:xfrm>
              <a:off x="1962840" y="3934955"/>
              <a:ext cx="1779242" cy="353913"/>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50" b="1" noProof="0">
                  <a:solidFill>
                    <a:schemeClr val="tx1"/>
                  </a:solidFill>
                </a:rPr>
                <a:t>Bandpass</a:t>
              </a:r>
              <a:r>
                <a:rPr lang="en-US" sz="1050" noProof="0">
                  <a:solidFill>
                    <a:schemeClr val="tx1"/>
                  </a:solidFill>
                </a:rPr>
                <a:t> Filtering</a:t>
              </a:r>
            </a:p>
          </p:txBody>
        </p:sp>
        <p:sp>
          <p:nvSpPr>
            <p:cNvPr id="28" name="Google Shape;8305;p80">
              <a:extLst>
                <a:ext uri="{FF2B5EF4-FFF2-40B4-BE49-F238E27FC236}">
                  <a16:creationId xmlns:a16="http://schemas.microsoft.com/office/drawing/2014/main" id="{F1A437A9-995C-7D9F-9643-8B9EF3752236}"/>
                </a:ext>
              </a:extLst>
            </p:cNvPr>
            <p:cNvSpPr txBox="1">
              <a:spLocks/>
            </p:cNvSpPr>
            <p:nvPr/>
          </p:nvSpPr>
          <p:spPr>
            <a:xfrm>
              <a:off x="1704293" y="4144983"/>
              <a:ext cx="2323093"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900" noProof="0">
                  <a:solidFill>
                    <a:schemeClr val="tx1"/>
                  </a:solidFill>
                </a:rPr>
                <a:t>Removes low/high-frequency noise</a:t>
              </a:r>
            </a:p>
          </p:txBody>
        </p:sp>
        <p:sp>
          <p:nvSpPr>
            <p:cNvPr id="29" name="Google Shape;8305;p80">
              <a:extLst>
                <a:ext uri="{FF2B5EF4-FFF2-40B4-BE49-F238E27FC236}">
                  <a16:creationId xmlns:a16="http://schemas.microsoft.com/office/drawing/2014/main" id="{81A81243-164F-7562-F951-4350FD84B6D6}"/>
                </a:ext>
              </a:extLst>
            </p:cNvPr>
            <p:cNvSpPr txBox="1">
              <a:spLocks/>
            </p:cNvSpPr>
            <p:nvPr/>
          </p:nvSpPr>
          <p:spPr>
            <a:xfrm>
              <a:off x="1787136" y="2644211"/>
              <a:ext cx="2130651"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noProof="0">
                  <a:solidFill>
                    <a:schemeClr val="tx1"/>
                  </a:solidFill>
                </a:rPr>
                <a:t>0.5–50 </a:t>
              </a:r>
              <a:r>
                <a:rPr lang="en-US" sz="900" b="1" noProof="0">
                  <a:solidFill>
                    <a:schemeClr val="tx1"/>
                  </a:solidFill>
                </a:rPr>
                <a:t>Hz</a:t>
              </a:r>
              <a:endParaRPr lang="en-US" sz="1000" b="1" noProof="0">
                <a:solidFill>
                  <a:schemeClr val="tx1"/>
                </a:solidFill>
              </a:endParaRPr>
            </a:p>
          </p:txBody>
        </p:sp>
      </p:grpSp>
      <p:grpSp>
        <p:nvGrpSpPr>
          <p:cNvPr id="1080" name="Gruppo 1079">
            <a:extLst>
              <a:ext uri="{FF2B5EF4-FFF2-40B4-BE49-F238E27FC236}">
                <a16:creationId xmlns:a16="http://schemas.microsoft.com/office/drawing/2014/main" id="{C537A60F-F7F4-2A78-93B8-26143867330B}"/>
              </a:ext>
            </a:extLst>
          </p:cNvPr>
          <p:cNvGrpSpPr/>
          <p:nvPr/>
        </p:nvGrpSpPr>
        <p:grpSpPr>
          <a:xfrm>
            <a:off x="7191951" y="2848787"/>
            <a:ext cx="1779242" cy="1617856"/>
            <a:chOff x="6596481" y="2840706"/>
            <a:chExt cx="1779242" cy="1617856"/>
          </a:xfrm>
        </p:grpSpPr>
        <p:cxnSp>
          <p:nvCxnSpPr>
            <p:cNvPr id="4" name="Connettore a gomito 8435">
              <a:extLst>
                <a:ext uri="{FF2B5EF4-FFF2-40B4-BE49-F238E27FC236}">
                  <a16:creationId xmlns:a16="http://schemas.microsoft.com/office/drawing/2014/main" id="{4F082469-91FC-9B12-CAB0-CBC1588BF930}"/>
                </a:ext>
              </a:extLst>
            </p:cNvPr>
            <p:cNvCxnSpPr>
              <a:cxnSpLocks/>
            </p:cNvCxnSpPr>
            <p:nvPr/>
          </p:nvCxnSpPr>
          <p:spPr>
            <a:xfrm>
              <a:off x="7486102" y="3149602"/>
              <a:ext cx="0" cy="529333"/>
            </a:xfrm>
            <a:prstGeom prst="straightConnector1">
              <a:avLst/>
            </a:prstGeom>
            <a:ln w="38100" cap="rnd">
              <a:solidFill>
                <a:schemeClr val="accent2">
                  <a:lumMod val="90000"/>
                </a:schemeClr>
              </a:solidFill>
              <a:headEnd w="med" len="med"/>
              <a:tailEnd type="arrow"/>
            </a:ln>
          </p:spPr>
          <p:style>
            <a:lnRef idx="1">
              <a:schemeClr val="accent1"/>
            </a:lnRef>
            <a:fillRef idx="0">
              <a:schemeClr val="accent1"/>
            </a:fillRef>
            <a:effectRef idx="0">
              <a:schemeClr val="accent1"/>
            </a:effectRef>
            <a:fontRef idx="minor">
              <a:schemeClr val="tx1"/>
            </a:fontRef>
          </p:style>
        </p:cxnSp>
        <p:sp>
          <p:nvSpPr>
            <p:cNvPr id="6" name="Google Shape;8305;p80">
              <a:extLst>
                <a:ext uri="{FF2B5EF4-FFF2-40B4-BE49-F238E27FC236}">
                  <a16:creationId xmlns:a16="http://schemas.microsoft.com/office/drawing/2014/main" id="{7F0BECF2-0E16-1EDE-C125-1651649C0DF7}"/>
                </a:ext>
              </a:extLst>
            </p:cNvPr>
            <p:cNvSpPr txBox="1">
              <a:spLocks/>
            </p:cNvSpPr>
            <p:nvPr/>
          </p:nvSpPr>
          <p:spPr>
            <a:xfrm>
              <a:off x="6596481" y="3928827"/>
              <a:ext cx="1779242" cy="353913"/>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50" b="1" noProof="0" err="1">
                  <a:solidFill>
                    <a:schemeClr val="tx1"/>
                  </a:solidFill>
                </a:rPr>
                <a:t>Downsample</a:t>
              </a:r>
              <a:endParaRPr lang="en-US" sz="1050" noProof="0">
                <a:solidFill>
                  <a:schemeClr val="tx1"/>
                </a:solidFill>
              </a:endParaRPr>
            </a:p>
          </p:txBody>
        </p:sp>
        <p:sp>
          <p:nvSpPr>
            <p:cNvPr id="7" name="Google Shape;8305;p80">
              <a:extLst>
                <a:ext uri="{FF2B5EF4-FFF2-40B4-BE49-F238E27FC236}">
                  <a16:creationId xmlns:a16="http://schemas.microsoft.com/office/drawing/2014/main" id="{5D4B7302-6D6B-520C-F2D0-26D65D5A183B}"/>
                </a:ext>
              </a:extLst>
            </p:cNvPr>
            <p:cNvSpPr txBox="1">
              <a:spLocks/>
            </p:cNvSpPr>
            <p:nvPr/>
          </p:nvSpPr>
          <p:spPr>
            <a:xfrm>
              <a:off x="6642877" y="4135427"/>
              <a:ext cx="1686451"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900" noProof="0">
                  <a:solidFill>
                    <a:schemeClr val="tx1"/>
                  </a:solidFill>
                </a:rPr>
                <a:t>To reduce sample size</a:t>
              </a:r>
            </a:p>
          </p:txBody>
        </p:sp>
        <p:sp>
          <p:nvSpPr>
            <p:cNvPr id="19" name="Google Shape;8305;p80">
              <a:extLst>
                <a:ext uri="{FF2B5EF4-FFF2-40B4-BE49-F238E27FC236}">
                  <a16:creationId xmlns:a16="http://schemas.microsoft.com/office/drawing/2014/main" id="{A15CBD8C-13E3-F061-383A-458F168DBFC9}"/>
                </a:ext>
              </a:extLst>
            </p:cNvPr>
            <p:cNvSpPr txBox="1">
              <a:spLocks/>
            </p:cNvSpPr>
            <p:nvPr/>
          </p:nvSpPr>
          <p:spPr>
            <a:xfrm>
              <a:off x="6961198" y="2840706"/>
              <a:ext cx="1049809"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noProof="0">
                  <a:solidFill>
                    <a:schemeClr val="tx1"/>
                  </a:solidFill>
                </a:rPr>
                <a:t>From 256 </a:t>
              </a:r>
              <a:r>
                <a:rPr lang="en-US" sz="900" b="1" noProof="0">
                  <a:solidFill>
                    <a:schemeClr val="tx1"/>
                  </a:solidFill>
                </a:rPr>
                <a:t>Hz</a:t>
              </a:r>
              <a:endParaRPr lang="en-US" sz="1000" b="1" noProof="0">
                <a:solidFill>
                  <a:schemeClr val="tx1"/>
                </a:solidFill>
              </a:endParaRPr>
            </a:p>
          </p:txBody>
        </p:sp>
        <p:sp>
          <p:nvSpPr>
            <p:cNvPr id="26" name="Google Shape;8305;p80">
              <a:extLst>
                <a:ext uri="{FF2B5EF4-FFF2-40B4-BE49-F238E27FC236}">
                  <a16:creationId xmlns:a16="http://schemas.microsoft.com/office/drawing/2014/main" id="{0B814E11-F4AD-D0E1-4B4C-80F535614AE7}"/>
                </a:ext>
              </a:extLst>
            </p:cNvPr>
            <p:cNvSpPr txBox="1">
              <a:spLocks/>
            </p:cNvSpPr>
            <p:nvPr/>
          </p:nvSpPr>
          <p:spPr>
            <a:xfrm>
              <a:off x="6961198" y="3653022"/>
              <a:ext cx="1049809"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noProof="0">
                  <a:solidFill>
                    <a:schemeClr val="tx1"/>
                  </a:solidFill>
                </a:rPr>
                <a:t>To 128</a:t>
              </a:r>
              <a:r>
                <a:rPr lang="en-US" sz="900" b="1" noProof="0">
                  <a:solidFill>
                    <a:schemeClr val="tx1"/>
                  </a:solidFill>
                </a:rPr>
                <a:t> Hz </a:t>
              </a:r>
              <a:endParaRPr lang="en-US" sz="1000" b="1" noProof="0">
                <a:solidFill>
                  <a:schemeClr val="tx1"/>
                </a:solidFill>
              </a:endParaRPr>
            </a:p>
          </p:txBody>
        </p:sp>
      </p:grpSp>
      <p:sp>
        <p:nvSpPr>
          <p:cNvPr id="46" name="Google Shape;8305;p80">
            <a:extLst>
              <a:ext uri="{FF2B5EF4-FFF2-40B4-BE49-F238E27FC236}">
                <a16:creationId xmlns:a16="http://schemas.microsoft.com/office/drawing/2014/main" id="{82C9A141-580F-CED8-5E42-654816C5FC2B}"/>
              </a:ext>
            </a:extLst>
          </p:cNvPr>
          <p:cNvSpPr txBox="1">
            <a:spLocks/>
          </p:cNvSpPr>
          <p:nvPr/>
        </p:nvSpPr>
        <p:spPr>
          <a:xfrm>
            <a:off x="1664234" y="3200874"/>
            <a:ext cx="1071451"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t>Filtering </a:t>
            </a:r>
            <a:r>
              <a:rPr lang="en-US" sz="900" noProof="0"/>
              <a:t>&amp; </a:t>
            </a:r>
            <a:r>
              <a:rPr lang="en-US" sz="900" b="1" noProof="0" err="1"/>
              <a:t>Downsampling</a:t>
            </a:r>
            <a:endParaRPr lang="en-US" sz="800" b="1" noProof="0"/>
          </a:p>
        </p:txBody>
      </p:sp>
      <p:sp>
        <p:nvSpPr>
          <p:cNvPr id="48" name="Google Shape;8301;p80">
            <a:extLst>
              <a:ext uri="{FF2B5EF4-FFF2-40B4-BE49-F238E27FC236}">
                <a16:creationId xmlns:a16="http://schemas.microsoft.com/office/drawing/2014/main" id="{DCA8DF2C-7D1F-8C5E-1B1C-2C9B7B9BE394}"/>
              </a:ext>
            </a:extLst>
          </p:cNvPr>
          <p:cNvSpPr txBox="1">
            <a:spLocks noGrp="1"/>
          </p:cNvSpPr>
          <p:nvPr>
            <p:ph type="title"/>
          </p:nvPr>
        </p:nvSpPr>
        <p:spPr>
          <a:xfrm>
            <a:off x="273449" y="277394"/>
            <a:ext cx="4324927"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noProof="0">
                <a:solidFill>
                  <a:schemeClr val="tx1"/>
                </a:solidFill>
                <a:latin typeface="Pacifico"/>
                <a:ea typeface="Pacifico"/>
                <a:cs typeface="Pacifico"/>
                <a:sym typeface="Pacifico"/>
              </a:rPr>
              <a:t>Preprocessing</a:t>
            </a:r>
          </a:p>
        </p:txBody>
      </p:sp>
      <p:grpSp>
        <p:nvGrpSpPr>
          <p:cNvPr id="32" name="Gruppo 31">
            <a:extLst>
              <a:ext uri="{FF2B5EF4-FFF2-40B4-BE49-F238E27FC236}">
                <a16:creationId xmlns:a16="http://schemas.microsoft.com/office/drawing/2014/main" id="{BEB96754-8FFB-52C5-9019-84F0176E8DCA}"/>
              </a:ext>
            </a:extLst>
          </p:cNvPr>
          <p:cNvGrpSpPr/>
          <p:nvPr/>
        </p:nvGrpSpPr>
        <p:grpSpPr>
          <a:xfrm>
            <a:off x="7268981" y="369091"/>
            <a:ext cx="1873528" cy="1398669"/>
            <a:chOff x="6887564" y="394294"/>
            <a:chExt cx="1873528" cy="1398669"/>
          </a:xfrm>
        </p:grpSpPr>
        <p:sp>
          <p:nvSpPr>
            <p:cNvPr id="51" name="Google Shape;8305;p80">
              <a:extLst>
                <a:ext uri="{FF2B5EF4-FFF2-40B4-BE49-F238E27FC236}">
                  <a16:creationId xmlns:a16="http://schemas.microsoft.com/office/drawing/2014/main" id="{F28C64CB-A26F-A195-4AEB-B0C167FBF701}"/>
                </a:ext>
              </a:extLst>
            </p:cNvPr>
            <p:cNvSpPr txBox="1">
              <a:spLocks/>
            </p:cNvSpPr>
            <p:nvPr/>
          </p:nvSpPr>
          <p:spPr>
            <a:xfrm>
              <a:off x="6887564" y="1362106"/>
              <a:ext cx="1873528"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800" noProof="0">
                  <a:solidFill>
                    <a:schemeClr val="tx1"/>
                  </a:solidFill>
                </a:rPr>
                <a:t>Preprocessed by MATLAB and its built-in toolkit </a:t>
              </a:r>
              <a:r>
                <a:rPr lang="en-US" sz="800" b="1" noProof="0">
                  <a:solidFill>
                    <a:schemeClr val="tx1"/>
                  </a:solidFill>
                </a:rPr>
                <a:t>EEGLAB</a:t>
              </a:r>
              <a:r>
                <a:rPr lang="en-US" sz="800" noProof="0">
                  <a:solidFill>
                    <a:schemeClr val="tx1"/>
                  </a:solidFill>
                </a:rPr>
                <a:t>.</a:t>
              </a:r>
            </a:p>
          </p:txBody>
        </p:sp>
        <p:grpSp>
          <p:nvGrpSpPr>
            <p:cNvPr id="31" name="Gruppo 30">
              <a:extLst>
                <a:ext uri="{FF2B5EF4-FFF2-40B4-BE49-F238E27FC236}">
                  <a16:creationId xmlns:a16="http://schemas.microsoft.com/office/drawing/2014/main" id="{38E51765-A93C-302F-98E1-6ECDB6295F6A}"/>
                </a:ext>
              </a:extLst>
            </p:cNvPr>
            <p:cNvGrpSpPr/>
            <p:nvPr/>
          </p:nvGrpSpPr>
          <p:grpSpPr>
            <a:xfrm>
              <a:off x="7288603" y="394294"/>
              <a:ext cx="1071451" cy="1097114"/>
              <a:chOff x="3469466" y="140256"/>
              <a:chExt cx="1071451" cy="1097114"/>
            </a:xfrm>
          </p:grpSpPr>
          <p:pic>
            <p:nvPicPr>
              <p:cNvPr id="1026" name="Picture 2" descr="MATLAB - Wikipedia">
                <a:extLst>
                  <a:ext uri="{FF2B5EF4-FFF2-40B4-BE49-F238E27FC236}">
                    <a16:creationId xmlns:a16="http://schemas.microsoft.com/office/drawing/2014/main" id="{C8A3FBD2-98A9-6C8B-A7A0-EBD70F73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82" y="213039"/>
                <a:ext cx="739762" cy="66192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305;p80">
                <a:extLst>
                  <a:ext uri="{FF2B5EF4-FFF2-40B4-BE49-F238E27FC236}">
                    <a16:creationId xmlns:a16="http://schemas.microsoft.com/office/drawing/2014/main" id="{125B4DFE-3379-99A9-ADD3-8819E9F810DC}"/>
                  </a:ext>
                </a:extLst>
              </p:cNvPr>
              <p:cNvSpPr txBox="1">
                <a:spLocks/>
              </p:cNvSpPr>
              <p:nvPr/>
            </p:nvSpPr>
            <p:spPr>
              <a:xfrm>
                <a:off x="3469466" y="945013"/>
                <a:ext cx="1071451" cy="2923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700" b="1" noProof="0">
                    <a:solidFill>
                      <a:schemeClr val="tx1"/>
                    </a:solidFill>
                  </a:rPr>
                  <a:t>MATLAB</a:t>
                </a:r>
                <a:endParaRPr lang="en-US" sz="600" b="1" noProof="0">
                  <a:solidFill>
                    <a:schemeClr val="tx1"/>
                  </a:solidFill>
                </a:endParaRPr>
              </a:p>
            </p:txBody>
          </p:sp>
          <p:sp>
            <p:nvSpPr>
              <p:cNvPr id="30" name="Rettangolo con angoli arrotondati 29">
                <a:extLst>
                  <a:ext uri="{FF2B5EF4-FFF2-40B4-BE49-F238E27FC236}">
                    <a16:creationId xmlns:a16="http://schemas.microsoft.com/office/drawing/2014/main" id="{5E58B48A-6A5D-07CA-E89B-8E3F31D108A9}"/>
                  </a:ext>
                </a:extLst>
              </p:cNvPr>
              <p:cNvSpPr/>
              <p:nvPr/>
            </p:nvSpPr>
            <p:spPr>
              <a:xfrm>
                <a:off x="3543300" y="140256"/>
                <a:ext cx="923926" cy="807490"/>
              </a:xfrm>
              <a:prstGeom prst="roundRect">
                <a:avLst>
                  <a:gd name="adj" fmla="val 7144"/>
                </a:avLst>
              </a:prstGeom>
              <a:no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1073" name="Gruppo 1072">
            <a:extLst>
              <a:ext uri="{FF2B5EF4-FFF2-40B4-BE49-F238E27FC236}">
                <a16:creationId xmlns:a16="http://schemas.microsoft.com/office/drawing/2014/main" id="{E4777E00-F8B6-DFF2-D6DF-C15240973623}"/>
              </a:ext>
            </a:extLst>
          </p:cNvPr>
          <p:cNvGrpSpPr/>
          <p:nvPr/>
        </p:nvGrpSpPr>
        <p:grpSpPr>
          <a:xfrm>
            <a:off x="145598" y="896146"/>
            <a:ext cx="6922863" cy="1434432"/>
            <a:chOff x="45525" y="801970"/>
            <a:chExt cx="6922863" cy="1434432"/>
          </a:xfrm>
        </p:grpSpPr>
        <p:grpSp>
          <p:nvGrpSpPr>
            <p:cNvPr id="1060" name="Gruppo 1059">
              <a:extLst>
                <a:ext uri="{FF2B5EF4-FFF2-40B4-BE49-F238E27FC236}">
                  <a16:creationId xmlns:a16="http://schemas.microsoft.com/office/drawing/2014/main" id="{1200823A-58BB-FDCA-CA47-03030EF66247}"/>
                </a:ext>
              </a:extLst>
            </p:cNvPr>
            <p:cNvGrpSpPr/>
            <p:nvPr/>
          </p:nvGrpSpPr>
          <p:grpSpPr>
            <a:xfrm>
              <a:off x="2320532" y="1234557"/>
              <a:ext cx="1539395" cy="671922"/>
              <a:chOff x="2267421" y="1232502"/>
              <a:chExt cx="1539395" cy="671922"/>
            </a:xfrm>
          </p:grpSpPr>
          <p:sp>
            <p:nvSpPr>
              <p:cNvPr id="52" name="Google Shape;8305;p80">
                <a:extLst>
                  <a:ext uri="{FF2B5EF4-FFF2-40B4-BE49-F238E27FC236}">
                    <a16:creationId xmlns:a16="http://schemas.microsoft.com/office/drawing/2014/main" id="{50ED7C92-4E32-07D6-2B28-E37E4C47C150}"/>
                  </a:ext>
                </a:extLst>
              </p:cNvPr>
              <p:cNvSpPr txBox="1">
                <a:spLocks/>
              </p:cNvSpPr>
              <p:nvPr/>
            </p:nvSpPr>
            <p:spPr>
              <a:xfrm>
                <a:off x="2267421" y="1232502"/>
                <a:ext cx="1539395" cy="36930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b="1" noProof="0">
                    <a:solidFill>
                      <a:schemeClr val="tx1"/>
                    </a:solidFill>
                  </a:rPr>
                  <a:t>Data Segmentation</a:t>
                </a:r>
              </a:p>
            </p:txBody>
          </p:sp>
          <p:sp>
            <p:nvSpPr>
              <p:cNvPr id="56" name="Google Shape;8305;p80">
                <a:extLst>
                  <a:ext uri="{FF2B5EF4-FFF2-40B4-BE49-F238E27FC236}">
                    <a16:creationId xmlns:a16="http://schemas.microsoft.com/office/drawing/2014/main" id="{4701FD0A-61DE-C3F2-91BE-6F14714078CA}"/>
                  </a:ext>
                </a:extLst>
              </p:cNvPr>
              <p:cNvSpPr txBox="1">
                <a:spLocks/>
              </p:cNvSpPr>
              <p:nvPr/>
            </p:nvSpPr>
            <p:spPr>
              <a:xfrm>
                <a:off x="2291266" y="1442789"/>
                <a:ext cx="1490022"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900" noProof="0"/>
                  <a:t>Each segment divided into 5 samples (2s each)</a:t>
                </a:r>
              </a:p>
            </p:txBody>
          </p:sp>
        </p:grpSp>
        <p:grpSp>
          <p:nvGrpSpPr>
            <p:cNvPr id="1056" name="Gruppo 1055">
              <a:extLst>
                <a:ext uri="{FF2B5EF4-FFF2-40B4-BE49-F238E27FC236}">
                  <a16:creationId xmlns:a16="http://schemas.microsoft.com/office/drawing/2014/main" id="{D92AFED1-D6AB-9F0B-F807-E63FDECACF9C}"/>
                </a:ext>
              </a:extLst>
            </p:cNvPr>
            <p:cNvGrpSpPr/>
            <p:nvPr/>
          </p:nvGrpSpPr>
          <p:grpSpPr>
            <a:xfrm>
              <a:off x="45525" y="1131894"/>
              <a:ext cx="1868120" cy="774585"/>
              <a:chOff x="-53615" y="1221071"/>
              <a:chExt cx="1868120" cy="774585"/>
            </a:xfrm>
          </p:grpSpPr>
          <p:sp>
            <p:nvSpPr>
              <p:cNvPr id="44" name="Google Shape;8305;p80">
                <a:extLst>
                  <a:ext uri="{FF2B5EF4-FFF2-40B4-BE49-F238E27FC236}">
                    <a16:creationId xmlns:a16="http://schemas.microsoft.com/office/drawing/2014/main" id="{6FAD1421-D716-D7AB-31A0-6CE99AABEF0A}"/>
                  </a:ext>
                </a:extLst>
              </p:cNvPr>
              <p:cNvSpPr txBox="1">
                <a:spLocks/>
              </p:cNvSpPr>
              <p:nvPr/>
            </p:nvSpPr>
            <p:spPr>
              <a:xfrm>
                <a:off x="344720" y="1221071"/>
                <a:ext cx="1071451" cy="49241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2000" b="1" noProof="0">
                    <a:solidFill>
                      <a:schemeClr val="tx1"/>
                    </a:solidFill>
                  </a:rPr>
                  <a:t>10</a:t>
                </a:r>
                <a:r>
                  <a:rPr lang="en-US" sz="1600" noProof="0">
                    <a:solidFill>
                      <a:schemeClr val="tx1"/>
                    </a:solidFill>
                  </a:rPr>
                  <a:t>s</a:t>
                </a:r>
                <a:endParaRPr lang="en-US" sz="1800" noProof="0">
                  <a:solidFill>
                    <a:schemeClr val="tx1"/>
                  </a:solidFill>
                </a:endParaRPr>
              </a:p>
            </p:txBody>
          </p:sp>
          <p:sp>
            <p:nvSpPr>
              <p:cNvPr id="45" name="Google Shape;8305;p80">
                <a:extLst>
                  <a:ext uri="{FF2B5EF4-FFF2-40B4-BE49-F238E27FC236}">
                    <a16:creationId xmlns:a16="http://schemas.microsoft.com/office/drawing/2014/main" id="{FE3C3D83-849D-81F2-9C8E-2F3765141859}"/>
                  </a:ext>
                </a:extLst>
              </p:cNvPr>
              <p:cNvSpPr txBox="1">
                <a:spLocks/>
              </p:cNvSpPr>
              <p:nvPr/>
            </p:nvSpPr>
            <p:spPr>
              <a:xfrm>
                <a:off x="-53615" y="1534021"/>
                <a:ext cx="1868120"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noProof="0"/>
                  <a:t>Duration of </a:t>
                </a:r>
                <a:r>
                  <a:rPr lang="en-US" sz="900"/>
                  <a:t>e</a:t>
                </a:r>
                <a:r>
                  <a:rPr lang="en-US" sz="900" noProof="0"/>
                  <a:t>ach recorded segment during taste stimulation </a:t>
                </a:r>
                <a:endParaRPr lang="en-US" sz="900" b="1" noProof="0"/>
              </a:p>
            </p:txBody>
          </p:sp>
        </p:grpSp>
        <p:cxnSp>
          <p:nvCxnSpPr>
            <p:cNvPr id="50" name="Connettore a gomito 8435">
              <a:extLst>
                <a:ext uri="{FF2B5EF4-FFF2-40B4-BE49-F238E27FC236}">
                  <a16:creationId xmlns:a16="http://schemas.microsoft.com/office/drawing/2014/main" id="{E097C851-A025-378D-ED5C-1A23FAAD8007}"/>
                </a:ext>
              </a:extLst>
            </p:cNvPr>
            <p:cNvCxnSpPr>
              <a:cxnSpLocks/>
            </p:cNvCxnSpPr>
            <p:nvPr/>
          </p:nvCxnSpPr>
          <p:spPr>
            <a:xfrm>
              <a:off x="1931880" y="1519186"/>
              <a:ext cx="268817" cy="0"/>
            </a:xfrm>
            <a:prstGeom prst="straightConnector1">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sp>
          <p:nvSpPr>
            <p:cNvPr id="59" name="Google Shape;8305;p80">
              <a:extLst>
                <a:ext uri="{FF2B5EF4-FFF2-40B4-BE49-F238E27FC236}">
                  <a16:creationId xmlns:a16="http://schemas.microsoft.com/office/drawing/2014/main" id="{2CBE3472-277D-3C2F-7A40-0CCAF4056F75}"/>
                </a:ext>
              </a:extLst>
            </p:cNvPr>
            <p:cNvSpPr txBox="1">
              <a:spLocks/>
            </p:cNvSpPr>
            <p:nvPr/>
          </p:nvSpPr>
          <p:spPr>
            <a:xfrm>
              <a:off x="5546158" y="1599597"/>
              <a:ext cx="1184847" cy="2923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700" b="1" noProof="0"/>
                <a:t>TOTAL</a:t>
              </a:r>
              <a:endParaRPr lang="en-US" sz="1000" b="1" noProof="0"/>
            </a:p>
          </p:txBody>
        </p:sp>
        <p:sp>
          <p:nvSpPr>
            <p:cNvPr id="61" name="Google Shape;8305;p80">
              <a:extLst>
                <a:ext uri="{FF2B5EF4-FFF2-40B4-BE49-F238E27FC236}">
                  <a16:creationId xmlns:a16="http://schemas.microsoft.com/office/drawing/2014/main" id="{796F48BC-52C9-6916-82EF-D1AB6C0E660B}"/>
                </a:ext>
              </a:extLst>
            </p:cNvPr>
            <p:cNvSpPr txBox="1">
              <a:spLocks/>
            </p:cNvSpPr>
            <p:nvPr/>
          </p:nvSpPr>
          <p:spPr>
            <a:xfrm>
              <a:off x="4266814" y="1335591"/>
              <a:ext cx="2701574" cy="353913"/>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1100" noProof="0"/>
                <a:t>20 × 4 × 4 × 5 = </a:t>
              </a:r>
              <a:r>
                <a:rPr lang="en-US" sz="1100" b="1" noProof="0"/>
                <a:t>1600</a:t>
              </a:r>
              <a:r>
                <a:rPr lang="en-US" sz="1100" noProof="0"/>
                <a:t> EEG samples</a:t>
              </a:r>
            </a:p>
          </p:txBody>
        </p:sp>
        <p:cxnSp>
          <p:nvCxnSpPr>
            <p:cNvPr id="62" name="Google Shape;8733;p86">
              <a:extLst>
                <a:ext uri="{FF2B5EF4-FFF2-40B4-BE49-F238E27FC236}">
                  <a16:creationId xmlns:a16="http://schemas.microsoft.com/office/drawing/2014/main" id="{B3FAB3C4-6564-017D-AF68-AAC08D07E4C9}"/>
                </a:ext>
              </a:extLst>
            </p:cNvPr>
            <p:cNvCxnSpPr>
              <a:cxnSpLocks/>
              <a:stCxn id="63" idx="4"/>
              <a:endCxn id="1029" idx="0"/>
            </p:cNvCxnSpPr>
            <p:nvPr/>
          </p:nvCxnSpPr>
          <p:spPr>
            <a:xfrm rot="5400000">
              <a:off x="4231473" y="1541499"/>
              <a:ext cx="265833" cy="500907"/>
            </a:xfrm>
            <a:prstGeom prst="bentConnector3">
              <a:avLst>
                <a:gd name="adj1" fmla="val 50000"/>
              </a:avLst>
            </a:prstGeom>
            <a:noFill/>
            <a:ln w="12700" cap="rnd" cmpd="sng">
              <a:solidFill>
                <a:schemeClr val="tx2"/>
              </a:solidFill>
              <a:prstDash val="solid"/>
              <a:round/>
              <a:headEnd type="oval" w="med" len="med"/>
              <a:tailEnd type="none" w="med" len="med"/>
            </a:ln>
          </p:spPr>
        </p:cxnSp>
        <p:sp>
          <p:nvSpPr>
            <p:cNvPr id="63" name="Ovale 62">
              <a:extLst>
                <a:ext uri="{FF2B5EF4-FFF2-40B4-BE49-F238E27FC236}">
                  <a16:creationId xmlns:a16="http://schemas.microsoft.com/office/drawing/2014/main" id="{F213686F-AB39-A66E-CF69-2359A6257AA0}"/>
                </a:ext>
              </a:extLst>
            </p:cNvPr>
            <p:cNvSpPr/>
            <p:nvPr/>
          </p:nvSpPr>
          <p:spPr>
            <a:xfrm>
              <a:off x="4568463" y="1566278"/>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29" name="Google Shape;8305;p80">
              <a:extLst>
                <a:ext uri="{FF2B5EF4-FFF2-40B4-BE49-F238E27FC236}">
                  <a16:creationId xmlns:a16="http://schemas.microsoft.com/office/drawing/2014/main" id="{73691B27-816D-06AA-465A-952195E1EAE2}"/>
                </a:ext>
              </a:extLst>
            </p:cNvPr>
            <p:cNvSpPr txBox="1">
              <a:spLocks/>
            </p:cNvSpPr>
            <p:nvPr/>
          </p:nvSpPr>
          <p:spPr>
            <a:xfrm>
              <a:off x="3685671" y="1924869"/>
              <a:ext cx="856528"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800"/>
                <a:t>S</a:t>
              </a:r>
              <a:r>
                <a:rPr lang="en-US" sz="800" noProof="0" err="1"/>
                <a:t>ubjects</a:t>
              </a:r>
              <a:endParaRPr lang="en-US" sz="800" noProof="0">
                <a:solidFill>
                  <a:schemeClr val="tx1"/>
                </a:solidFill>
              </a:endParaRPr>
            </a:p>
          </p:txBody>
        </p:sp>
        <p:sp>
          <p:nvSpPr>
            <p:cNvPr id="1032" name="Google Shape;8305;p80">
              <a:extLst>
                <a:ext uri="{FF2B5EF4-FFF2-40B4-BE49-F238E27FC236}">
                  <a16:creationId xmlns:a16="http://schemas.microsoft.com/office/drawing/2014/main" id="{97178AA8-60B9-4294-80E5-B79491265303}"/>
                </a:ext>
              </a:extLst>
            </p:cNvPr>
            <p:cNvSpPr txBox="1">
              <a:spLocks/>
            </p:cNvSpPr>
            <p:nvPr/>
          </p:nvSpPr>
          <p:spPr>
            <a:xfrm>
              <a:off x="4186578" y="801970"/>
              <a:ext cx="856528"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800"/>
                <a:t>Days</a:t>
              </a:r>
              <a:endParaRPr lang="en-US" sz="800" noProof="0">
                <a:solidFill>
                  <a:schemeClr val="tx1"/>
                </a:solidFill>
              </a:endParaRPr>
            </a:p>
          </p:txBody>
        </p:sp>
        <p:sp>
          <p:nvSpPr>
            <p:cNvPr id="1033" name="Ovale 1032">
              <a:extLst>
                <a:ext uri="{FF2B5EF4-FFF2-40B4-BE49-F238E27FC236}">
                  <a16:creationId xmlns:a16="http://schemas.microsoft.com/office/drawing/2014/main" id="{627182E2-C488-DA78-9F25-7DCF36B6E2FB}"/>
                </a:ext>
              </a:extLst>
            </p:cNvPr>
            <p:cNvSpPr/>
            <p:nvPr/>
          </p:nvSpPr>
          <p:spPr>
            <a:xfrm>
              <a:off x="4847749" y="1394693"/>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034" name="Google Shape;8733;p86">
              <a:extLst>
                <a:ext uri="{FF2B5EF4-FFF2-40B4-BE49-F238E27FC236}">
                  <a16:creationId xmlns:a16="http://schemas.microsoft.com/office/drawing/2014/main" id="{D459683F-0575-C727-E4A1-3E5CA22554E8}"/>
                </a:ext>
              </a:extLst>
            </p:cNvPr>
            <p:cNvCxnSpPr>
              <a:cxnSpLocks/>
              <a:stCxn id="1033" idx="0"/>
              <a:endCxn id="1032" idx="2"/>
            </p:cNvCxnSpPr>
            <p:nvPr/>
          </p:nvCxnSpPr>
          <p:spPr>
            <a:xfrm rot="16200000" flipV="1">
              <a:off x="4611997" y="1112562"/>
              <a:ext cx="284977" cy="279286"/>
            </a:xfrm>
            <a:prstGeom prst="bentConnector3">
              <a:avLst>
                <a:gd name="adj1" fmla="val 50000"/>
              </a:avLst>
            </a:prstGeom>
            <a:noFill/>
            <a:ln w="12700" cap="rnd" cmpd="sng">
              <a:solidFill>
                <a:schemeClr val="tx2"/>
              </a:solidFill>
              <a:prstDash val="solid"/>
              <a:round/>
              <a:headEnd type="oval" w="med" len="med"/>
              <a:tailEnd type="none" w="med" len="med"/>
            </a:ln>
          </p:spPr>
        </p:cxnSp>
        <p:sp>
          <p:nvSpPr>
            <p:cNvPr id="1041" name="Ovale 1040">
              <a:extLst>
                <a:ext uri="{FF2B5EF4-FFF2-40B4-BE49-F238E27FC236}">
                  <a16:creationId xmlns:a16="http://schemas.microsoft.com/office/drawing/2014/main" id="{386F96E0-E6B7-276C-6B73-89D2EC32BD53}"/>
                </a:ext>
              </a:extLst>
            </p:cNvPr>
            <p:cNvSpPr/>
            <p:nvPr/>
          </p:nvSpPr>
          <p:spPr>
            <a:xfrm>
              <a:off x="5090189" y="1562969"/>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042" name="Google Shape;8733;p86">
              <a:extLst>
                <a:ext uri="{FF2B5EF4-FFF2-40B4-BE49-F238E27FC236}">
                  <a16:creationId xmlns:a16="http://schemas.microsoft.com/office/drawing/2014/main" id="{082B4C5B-1F24-5D2A-4B74-425D97B1CE78}"/>
                </a:ext>
              </a:extLst>
            </p:cNvPr>
            <p:cNvCxnSpPr>
              <a:cxnSpLocks/>
              <a:stCxn id="1041" idx="4"/>
              <a:endCxn id="1046" idx="0"/>
            </p:cNvCxnSpPr>
            <p:nvPr/>
          </p:nvCxnSpPr>
          <p:spPr>
            <a:xfrm rot="16200000" flipH="1">
              <a:off x="5106183" y="1686112"/>
              <a:ext cx="272929" cy="212158"/>
            </a:xfrm>
            <a:prstGeom prst="bentConnector3">
              <a:avLst>
                <a:gd name="adj1" fmla="val 50000"/>
              </a:avLst>
            </a:prstGeom>
            <a:noFill/>
            <a:ln w="12700" cap="rnd" cmpd="sng">
              <a:solidFill>
                <a:schemeClr val="tx2"/>
              </a:solidFill>
              <a:prstDash val="solid"/>
              <a:round/>
              <a:headEnd type="oval" w="med" len="med"/>
              <a:tailEnd type="none" w="med" len="med"/>
            </a:ln>
          </p:spPr>
        </p:cxnSp>
        <p:sp>
          <p:nvSpPr>
            <p:cNvPr id="1046" name="Google Shape;8305;p80">
              <a:extLst>
                <a:ext uri="{FF2B5EF4-FFF2-40B4-BE49-F238E27FC236}">
                  <a16:creationId xmlns:a16="http://schemas.microsoft.com/office/drawing/2014/main" id="{3333BD34-E0CB-BA60-98D6-0C912AFC7D5D}"/>
                </a:ext>
              </a:extLst>
            </p:cNvPr>
            <p:cNvSpPr txBox="1">
              <a:spLocks/>
            </p:cNvSpPr>
            <p:nvPr/>
          </p:nvSpPr>
          <p:spPr>
            <a:xfrm>
              <a:off x="4920462" y="1928656"/>
              <a:ext cx="856528"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800"/>
                <a:t>Tastes</a:t>
              </a:r>
              <a:endParaRPr lang="en-US" sz="800" noProof="0">
                <a:solidFill>
                  <a:schemeClr val="tx1"/>
                </a:solidFill>
              </a:endParaRPr>
            </a:p>
          </p:txBody>
        </p:sp>
        <p:sp>
          <p:nvSpPr>
            <p:cNvPr id="1049" name="Ovale 1048">
              <a:extLst>
                <a:ext uri="{FF2B5EF4-FFF2-40B4-BE49-F238E27FC236}">
                  <a16:creationId xmlns:a16="http://schemas.microsoft.com/office/drawing/2014/main" id="{7280F101-3D7B-3315-56C3-C8095C7626BE}"/>
                </a:ext>
              </a:extLst>
            </p:cNvPr>
            <p:cNvSpPr/>
            <p:nvPr/>
          </p:nvSpPr>
          <p:spPr>
            <a:xfrm>
              <a:off x="5309021" y="1398422"/>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050" name="Google Shape;8733;p86">
              <a:extLst>
                <a:ext uri="{FF2B5EF4-FFF2-40B4-BE49-F238E27FC236}">
                  <a16:creationId xmlns:a16="http://schemas.microsoft.com/office/drawing/2014/main" id="{A5F2F6BA-B10A-4D4C-D49A-44467655B83F}"/>
                </a:ext>
              </a:extLst>
            </p:cNvPr>
            <p:cNvCxnSpPr>
              <a:cxnSpLocks/>
              <a:stCxn id="1049" idx="0"/>
              <a:endCxn id="1053" idx="2"/>
            </p:cNvCxnSpPr>
            <p:nvPr/>
          </p:nvCxnSpPr>
          <p:spPr>
            <a:xfrm rot="5400000" flipH="1" flipV="1">
              <a:off x="5432728" y="1036172"/>
              <a:ext cx="284923" cy="439578"/>
            </a:xfrm>
            <a:prstGeom prst="bentConnector3">
              <a:avLst>
                <a:gd name="adj1" fmla="val 50000"/>
              </a:avLst>
            </a:prstGeom>
            <a:noFill/>
            <a:ln w="12700" cap="rnd" cmpd="sng">
              <a:solidFill>
                <a:schemeClr val="tx2"/>
              </a:solidFill>
              <a:prstDash val="solid"/>
              <a:round/>
              <a:headEnd type="oval" w="med" len="med"/>
              <a:tailEnd type="none" w="med" len="med"/>
            </a:ln>
          </p:spPr>
        </p:cxnSp>
        <p:sp>
          <p:nvSpPr>
            <p:cNvPr id="1053" name="Google Shape;8305;p80">
              <a:extLst>
                <a:ext uri="{FF2B5EF4-FFF2-40B4-BE49-F238E27FC236}">
                  <a16:creationId xmlns:a16="http://schemas.microsoft.com/office/drawing/2014/main" id="{6853D4CD-E528-DE34-CA96-0A0D6A566E68}"/>
                </a:ext>
              </a:extLst>
            </p:cNvPr>
            <p:cNvSpPr txBox="1">
              <a:spLocks/>
            </p:cNvSpPr>
            <p:nvPr/>
          </p:nvSpPr>
          <p:spPr>
            <a:xfrm>
              <a:off x="5331014" y="805753"/>
              <a:ext cx="927928"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800"/>
                <a:t>Segmentation</a:t>
              </a:r>
              <a:endParaRPr lang="en-US" sz="800" noProof="0">
                <a:solidFill>
                  <a:schemeClr val="tx1"/>
                </a:solidFill>
              </a:endParaRPr>
            </a:p>
          </p:txBody>
        </p:sp>
        <p:cxnSp>
          <p:nvCxnSpPr>
            <p:cNvPr id="1054" name="Connettore 2 1053">
              <a:extLst>
                <a:ext uri="{FF2B5EF4-FFF2-40B4-BE49-F238E27FC236}">
                  <a16:creationId xmlns:a16="http://schemas.microsoft.com/office/drawing/2014/main" id="{981D4A4B-08AC-8BC2-925D-3440EF81366B}"/>
                </a:ext>
              </a:extLst>
            </p:cNvPr>
            <p:cNvCxnSpPr>
              <a:cxnSpLocks/>
            </p:cNvCxnSpPr>
            <p:nvPr/>
          </p:nvCxnSpPr>
          <p:spPr>
            <a:xfrm>
              <a:off x="5558063" y="1631328"/>
              <a:ext cx="1150616" cy="0"/>
            </a:xfrm>
            <a:prstGeom prst="straightConnector1">
              <a:avLst/>
            </a:prstGeom>
            <a:ln w="12700" cap="rnd">
              <a:solidFill>
                <a:schemeClr val="tx1">
                  <a:lumMod val="7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072" name="Connettore a gomito 8435">
              <a:extLst>
                <a:ext uri="{FF2B5EF4-FFF2-40B4-BE49-F238E27FC236}">
                  <a16:creationId xmlns:a16="http://schemas.microsoft.com/office/drawing/2014/main" id="{73BE1787-B513-44AF-2854-E093DC687D5D}"/>
                </a:ext>
              </a:extLst>
            </p:cNvPr>
            <p:cNvCxnSpPr>
              <a:cxnSpLocks/>
            </p:cNvCxnSpPr>
            <p:nvPr/>
          </p:nvCxnSpPr>
          <p:spPr>
            <a:xfrm>
              <a:off x="3960712" y="1519186"/>
              <a:ext cx="268817" cy="0"/>
            </a:xfrm>
            <a:prstGeom prst="straightConnector1">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grpSp>
      <p:cxnSp>
        <p:nvCxnSpPr>
          <p:cNvPr id="1083" name="Connettore a gomito 8435">
            <a:extLst>
              <a:ext uri="{FF2B5EF4-FFF2-40B4-BE49-F238E27FC236}">
                <a16:creationId xmlns:a16="http://schemas.microsoft.com/office/drawing/2014/main" id="{F88FC85B-D4E0-007C-994C-5921CADBDDF7}"/>
              </a:ext>
            </a:extLst>
          </p:cNvPr>
          <p:cNvCxnSpPr>
            <a:cxnSpLocks/>
          </p:cNvCxnSpPr>
          <p:nvPr/>
        </p:nvCxnSpPr>
        <p:spPr>
          <a:xfrm>
            <a:off x="4821459" y="3431691"/>
            <a:ext cx="268817" cy="0"/>
          </a:xfrm>
          <a:prstGeom prst="straightConnector1">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cxnSp>
        <p:nvCxnSpPr>
          <p:cNvPr id="1088" name="Connettore a gomito 8435">
            <a:extLst>
              <a:ext uri="{FF2B5EF4-FFF2-40B4-BE49-F238E27FC236}">
                <a16:creationId xmlns:a16="http://schemas.microsoft.com/office/drawing/2014/main" id="{D7010835-EEF4-B904-5090-0B4EE1D8F646}"/>
              </a:ext>
            </a:extLst>
          </p:cNvPr>
          <p:cNvCxnSpPr>
            <a:cxnSpLocks/>
          </p:cNvCxnSpPr>
          <p:nvPr/>
        </p:nvCxnSpPr>
        <p:spPr>
          <a:xfrm>
            <a:off x="7001882" y="3431691"/>
            <a:ext cx="268817" cy="0"/>
          </a:xfrm>
          <a:prstGeom prst="straightConnector1">
            <a:avLst/>
          </a:prstGeom>
          <a:ln w="19050" cap="rnd">
            <a:solidFill>
              <a:srgbClr val="434343"/>
            </a:solidFill>
            <a:headEnd w="med" len="med"/>
            <a:tailEnd type="arrow"/>
          </a:ln>
        </p:spPr>
        <p:style>
          <a:lnRef idx="1">
            <a:schemeClr val="accent1"/>
          </a:lnRef>
          <a:fillRef idx="0">
            <a:schemeClr val="accent1"/>
          </a:fillRef>
          <a:effectRef idx="0">
            <a:schemeClr val="accent1"/>
          </a:effectRef>
          <a:fontRef idx="minor">
            <a:schemeClr val="tx1"/>
          </a:fontRef>
        </p:style>
      </p:cxnSp>
      <p:grpSp>
        <p:nvGrpSpPr>
          <p:cNvPr id="1093" name="Gruppo 1092">
            <a:extLst>
              <a:ext uri="{FF2B5EF4-FFF2-40B4-BE49-F238E27FC236}">
                <a16:creationId xmlns:a16="http://schemas.microsoft.com/office/drawing/2014/main" id="{91A89461-B8D4-9D8B-07A6-71E495A7E5BE}"/>
              </a:ext>
            </a:extLst>
          </p:cNvPr>
          <p:cNvGrpSpPr/>
          <p:nvPr/>
        </p:nvGrpSpPr>
        <p:grpSpPr>
          <a:xfrm>
            <a:off x="147450" y="4341997"/>
            <a:ext cx="2069743" cy="732168"/>
            <a:chOff x="231027" y="4466643"/>
            <a:chExt cx="2069743" cy="732168"/>
          </a:xfrm>
        </p:grpSpPr>
        <p:sp>
          <p:nvSpPr>
            <p:cNvPr id="47" name="Google Shape;8305;p80">
              <a:extLst>
                <a:ext uri="{FF2B5EF4-FFF2-40B4-BE49-F238E27FC236}">
                  <a16:creationId xmlns:a16="http://schemas.microsoft.com/office/drawing/2014/main" id="{65C54D6A-5AFE-7254-DE00-83A4399CC503}"/>
                </a:ext>
              </a:extLst>
            </p:cNvPr>
            <p:cNvSpPr txBox="1">
              <a:spLocks/>
            </p:cNvSpPr>
            <p:nvPr/>
          </p:nvSpPr>
          <p:spPr>
            <a:xfrm>
              <a:off x="231027" y="4466643"/>
              <a:ext cx="2069743" cy="49241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1000" noProof="0"/>
                <a:t>The </a:t>
              </a:r>
              <a:r>
                <a:rPr lang="en-US" sz="1000" b="1" noProof="0"/>
                <a:t>final</a:t>
              </a:r>
              <a:r>
                <a:rPr lang="en-US" sz="1000" noProof="0"/>
                <a:t> size of a taste-related </a:t>
              </a:r>
              <a:r>
                <a:rPr lang="en-US" sz="1000" b="1" noProof="0"/>
                <a:t>EEG sample </a:t>
              </a:r>
              <a:r>
                <a:rPr lang="en-US" sz="1000" noProof="0"/>
                <a:t>was 256 × 21</a:t>
              </a:r>
            </a:p>
          </p:txBody>
        </p:sp>
        <p:sp>
          <p:nvSpPr>
            <p:cNvPr id="1089" name="Google Shape;8305;p80">
              <a:extLst>
                <a:ext uri="{FF2B5EF4-FFF2-40B4-BE49-F238E27FC236}">
                  <a16:creationId xmlns:a16="http://schemas.microsoft.com/office/drawing/2014/main" id="{D317DE0B-E512-0732-A933-627FD4A2A0F4}"/>
                </a:ext>
              </a:extLst>
            </p:cNvPr>
            <p:cNvSpPr txBox="1">
              <a:spLocks/>
            </p:cNvSpPr>
            <p:nvPr/>
          </p:nvSpPr>
          <p:spPr>
            <a:xfrm>
              <a:off x="1228690" y="4906454"/>
              <a:ext cx="725431" cy="2923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700" b="1"/>
                <a:t>W</a:t>
              </a:r>
              <a:endParaRPr lang="en-US" sz="700" b="1" noProof="0"/>
            </a:p>
          </p:txBody>
        </p:sp>
        <p:sp>
          <p:nvSpPr>
            <p:cNvPr id="1090" name="Parentesi graffa aperta 1089">
              <a:extLst>
                <a:ext uri="{FF2B5EF4-FFF2-40B4-BE49-F238E27FC236}">
                  <a16:creationId xmlns:a16="http://schemas.microsoft.com/office/drawing/2014/main" id="{0944F8BC-739B-9B78-5236-402A88F7E228}"/>
                </a:ext>
              </a:extLst>
            </p:cNvPr>
            <p:cNvSpPr/>
            <p:nvPr/>
          </p:nvSpPr>
          <p:spPr>
            <a:xfrm rot="16200000">
              <a:off x="1531700" y="4781879"/>
              <a:ext cx="119412" cy="250957"/>
            </a:xfrm>
            <a:prstGeom prst="leftBrace">
              <a:avLst>
                <a:gd name="adj1" fmla="val 0"/>
                <a:gd name="adj2" fmla="val 50000"/>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1091" name="Parentesi graffa aperta 1090">
              <a:extLst>
                <a:ext uri="{FF2B5EF4-FFF2-40B4-BE49-F238E27FC236}">
                  <a16:creationId xmlns:a16="http://schemas.microsoft.com/office/drawing/2014/main" id="{4253D714-5370-1C2B-C9D5-E00B06838549}"/>
                </a:ext>
              </a:extLst>
            </p:cNvPr>
            <p:cNvSpPr/>
            <p:nvPr/>
          </p:nvSpPr>
          <p:spPr>
            <a:xfrm rot="16200000">
              <a:off x="1853780" y="4809635"/>
              <a:ext cx="119412" cy="195444"/>
            </a:xfrm>
            <a:prstGeom prst="leftBrace">
              <a:avLst>
                <a:gd name="adj1" fmla="val 0"/>
                <a:gd name="adj2" fmla="val 50000"/>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1092" name="Google Shape;8305;p80">
              <a:extLst>
                <a:ext uri="{FF2B5EF4-FFF2-40B4-BE49-F238E27FC236}">
                  <a16:creationId xmlns:a16="http://schemas.microsoft.com/office/drawing/2014/main" id="{899F016D-4561-A756-0C52-D5D87CA35470}"/>
                </a:ext>
              </a:extLst>
            </p:cNvPr>
            <p:cNvSpPr txBox="1">
              <a:spLocks/>
            </p:cNvSpPr>
            <p:nvPr/>
          </p:nvSpPr>
          <p:spPr>
            <a:xfrm>
              <a:off x="1550770" y="4906453"/>
              <a:ext cx="725431" cy="2923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ctr" rtl="0">
                <a:spcBef>
                  <a:spcPts val="0"/>
                </a:spcBef>
                <a:spcAft>
                  <a:spcPts val="0"/>
                </a:spcAft>
                <a:buNone/>
              </a:pPr>
              <a:r>
                <a:rPr lang="en-US" sz="700" b="1"/>
                <a:t>H</a:t>
              </a:r>
              <a:endParaRPr lang="en-US" sz="700" b="1" noProof="0"/>
            </a:p>
          </p:txBody>
        </p:sp>
      </p:grpSp>
      <p:pic>
        <p:nvPicPr>
          <p:cNvPr id="1104" name="Immagine 1103" descr="Immagine che contiene Elementi grafici, Carattere, cerchio, simbolo&#10;&#10;Il contenuto generato dall'IA potrebbe non essere corretto.">
            <a:extLst>
              <a:ext uri="{FF2B5EF4-FFF2-40B4-BE49-F238E27FC236}">
                <a16:creationId xmlns:a16="http://schemas.microsoft.com/office/drawing/2014/main" id="{2C5CB890-2C18-92A7-60F5-53086650F394}"/>
              </a:ext>
            </a:extLst>
          </p:cNvPr>
          <p:cNvPicPr>
            <a:picLocks noChangeAspect="1"/>
          </p:cNvPicPr>
          <p:nvPr/>
        </p:nvPicPr>
        <p:blipFill>
          <a:blip r:embed="rId4"/>
          <a:stretch>
            <a:fillRect/>
          </a:stretch>
        </p:blipFill>
        <p:spPr>
          <a:xfrm>
            <a:off x="273449" y="3457480"/>
            <a:ext cx="580234" cy="580234"/>
          </a:xfrm>
          <a:prstGeom prst="rect">
            <a:avLst/>
          </a:prstGeom>
        </p:spPr>
      </p:pic>
    </p:spTree>
    <p:extLst>
      <p:ext uri="{BB962C8B-B14F-4D97-AF65-F5344CB8AC3E}">
        <p14:creationId xmlns:p14="http://schemas.microsoft.com/office/powerpoint/2010/main" val="375034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90000"/>
          </a:schemeClr>
        </a:solidFill>
        <a:effectLst/>
      </p:bgPr>
    </p:bg>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9A89F4B1-9A93-EF2D-C263-4CF33579B01B}"/>
              </a:ext>
            </a:extLst>
          </p:cNvPr>
          <p:cNvSpPr>
            <a:spLocks noGrp="1"/>
          </p:cNvSpPr>
          <p:nvPr>
            <p:ph type="title"/>
          </p:nvPr>
        </p:nvSpPr>
        <p:spPr>
          <a:xfrm>
            <a:off x="834773" y="1700386"/>
            <a:ext cx="3159949" cy="954077"/>
          </a:xfrm>
        </p:spPr>
        <p:txBody>
          <a:bodyPr>
            <a:spAutoFit/>
          </a:bodyPr>
          <a:lstStyle/>
          <a:p>
            <a:pPr algn="ctr"/>
            <a:r>
              <a:rPr lang="en-US" sz="5000" b="1" noProof="0">
                <a:solidFill>
                  <a:schemeClr val="tx1"/>
                </a:solidFill>
              </a:rPr>
              <a:t>TSRDA</a:t>
            </a:r>
            <a:endParaRPr lang="en-US" sz="5000" noProof="0"/>
          </a:p>
        </p:txBody>
      </p:sp>
      <p:grpSp>
        <p:nvGrpSpPr>
          <p:cNvPr id="11" name="Google Shape;7010;p66">
            <a:extLst>
              <a:ext uri="{FF2B5EF4-FFF2-40B4-BE49-F238E27FC236}">
                <a16:creationId xmlns:a16="http://schemas.microsoft.com/office/drawing/2014/main" id="{E0DF284C-8EC6-B38E-24E4-77491C5AF977}"/>
              </a:ext>
            </a:extLst>
          </p:cNvPr>
          <p:cNvGrpSpPr/>
          <p:nvPr/>
        </p:nvGrpSpPr>
        <p:grpSpPr>
          <a:xfrm>
            <a:off x="4961726" y="883339"/>
            <a:ext cx="2699949" cy="2461987"/>
            <a:chOff x="3308800" y="3057300"/>
            <a:chExt cx="756225" cy="689575"/>
          </a:xfrm>
        </p:grpSpPr>
        <p:sp>
          <p:nvSpPr>
            <p:cNvPr id="12" name="Google Shape;7011;p66">
              <a:extLst>
                <a:ext uri="{FF2B5EF4-FFF2-40B4-BE49-F238E27FC236}">
                  <a16:creationId xmlns:a16="http://schemas.microsoft.com/office/drawing/2014/main" id="{83D6417A-CA20-63CD-3368-009D37D40C88}"/>
                </a:ext>
              </a:extLst>
            </p:cNvPr>
            <p:cNvSpPr/>
            <p:nvPr/>
          </p:nvSpPr>
          <p:spPr>
            <a:xfrm>
              <a:off x="3329800" y="3301550"/>
              <a:ext cx="735225" cy="438625"/>
            </a:xfrm>
            <a:custGeom>
              <a:avLst/>
              <a:gdLst/>
              <a:ahLst/>
              <a:cxnLst/>
              <a:rect l="l" t="t" r="r" b="b"/>
              <a:pathLst>
                <a:path w="29409" h="17545" extrusionOk="0">
                  <a:moveTo>
                    <a:pt x="29038" y="0"/>
                  </a:moveTo>
                  <a:cubicBezTo>
                    <a:pt x="28938" y="3630"/>
                    <a:pt x="26787" y="7293"/>
                    <a:pt x="23997" y="9511"/>
                  </a:cubicBezTo>
                  <a:cubicBezTo>
                    <a:pt x="22586" y="10654"/>
                    <a:pt x="21040" y="11360"/>
                    <a:pt x="19561" y="12335"/>
                  </a:cubicBezTo>
                  <a:cubicBezTo>
                    <a:pt x="18183" y="13242"/>
                    <a:pt x="16637" y="14183"/>
                    <a:pt x="14957" y="14418"/>
                  </a:cubicBezTo>
                  <a:cubicBezTo>
                    <a:pt x="14809" y="14432"/>
                    <a:pt x="14662" y="14438"/>
                    <a:pt x="14516" y="14438"/>
                  </a:cubicBezTo>
                  <a:cubicBezTo>
                    <a:pt x="13201" y="14438"/>
                    <a:pt x="11952" y="13948"/>
                    <a:pt x="10621" y="13948"/>
                  </a:cubicBezTo>
                  <a:cubicBezTo>
                    <a:pt x="9109" y="13881"/>
                    <a:pt x="7630" y="13511"/>
                    <a:pt x="6286" y="12839"/>
                  </a:cubicBezTo>
                  <a:cubicBezTo>
                    <a:pt x="3899" y="11797"/>
                    <a:pt x="1748" y="10284"/>
                    <a:pt x="1" y="8369"/>
                  </a:cubicBezTo>
                  <a:lnTo>
                    <a:pt x="1" y="8369"/>
                  </a:lnTo>
                  <a:cubicBezTo>
                    <a:pt x="1311" y="12200"/>
                    <a:pt x="4437" y="15158"/>
                    <a:pt x="8638" y="16435"/>
                  </a:cubicBezTo>
                  <a:cubicBezTo>
                    <a:pt x="10453" y="17006"/>
                    <a:pt x="12604" y="17544"/>
                    <a:pt x="14520" y="17544"/>
                  </a:cubicBezTo>
                  <a:cubicBezTo>
                    <a:pt x="14551" y="17544"/>
                    <a:pt x="14582" y="17544"/>
                    <a:pt x="14613" y="17544"/>
                  </a:cubicBezTo>
                  <a:cubicBezTo>
                    <a:pt x="20037" y="17544"/>
                    <a:pt x="23443" y="14629"/>
                    <a:pt x="26518" y="10419"/>
                  </a:cubicBezTo>
                  <a:cubicBezTo>
                    <a:pt x="28467" y="7697"/>
                    <a:pt x="29408" y="4369"/>
                    <a:pt x="29173" y="1008"/>
                  </a:cubicBezTo>
                  <a:cubicBezTo>
                    <a:pt x="29139" y="672"/>
                    <a:pt x="29106" y="336"/>
                    <a:pt x="29038" y="0"/>
                  </a:cubicBezTo>
                  <a:close/>
                </a:path>
              </a:pathLst>
            </a:custGeom>
            <a:solidFill>
              <a:srgbClr val="AD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7012;p66">
              <a:extLst>
                <a:ext uri="{FF2B5EF4-FFF2-40B4-BE49-F238E27FC236}">
                  <a16:creationId xmlns:a16="http://schemas.microsoft.com/office/drawing/2014/main" id="{9B394AC8-4F75-D752-1B52-B36A14152C8C}"/>
                </a:ext>
              </a:extLst>
            </p:cNvPr>
            <p:cNvSpPr/>
            <p:nvPr/>
          </p:nvSpPr>
          <p:spPr>
            <a:xfrm>
              <a:off x="3308800" y="3057300"/>
              <a:ext cx="746125" cy="604625"/>
            </a:xfrm>
            <a:custGeom>
              <a:avLst/>
              <a:gdLst/>
              <a:ahLst/>
              <a:cxnLst/>
              <a:rect l="l" t="t" r="r" b="b"/>
              <a:pathLst>
                <a:path w="29845" h="24185" extrusionOk="0">
                  <a:moveTo>
                    <a:pt x="16345" y="0"/>
                  </a:moveTo>
                  <a:cubicBezTo>
                    <a:pt x="15043" y="0"/>
                    <a:pt x="13740" y="165"/>
                    <a:pt x="12469" y="494"/>
                  </a:cubicBezTo>
                  <a:cubicBezTo>
                    <a:pt x="11159" y="830"/>
                    <a:pt x="9881" y="1301"/>
                    <a:pt x="8672" y="1872"/>
                  </a:cubicBezTo>
                  <a:cubicBezTo>
                    <a:pt x="4739" y="4057"/>
                    <a:pt x="606" y="8023"/>
                    <a:pt x="169" y="12694"/>
                  </a:cubicBezTo>
                  <a:cubicBezTo>
                    <a:pt x="1" y="14543"/>
                    <a:pt x="236" y="16391"/>
                    <a:pt x="841" y="18139"/>
                  </a:cubicBezTo>
                  <a:cubicBezTo>
                    <a:pt x="2588" y="20054"/>
                    <a:pt x="4739" y="21567"/>
                    <a:pt x="7126" y="22609"/>
                  </a:cubicBezTo>
                  <a:cubicBezTo>
                    <a:pt x="8470" y="23281"/>
                    <a:pt x="9949" y="23651"/>
                    <a:pt x="11427" y="23718"/>
                  </a:cubicBezTo>
                  <a:cubicBezTo>
                    <a:pt x="12726" y="23718"/>
                    <a:pt x="13947" y="24184"/>
                    <a:pt x="15226" y="24184"/>
                  </a:cubicBezTo>
                  <a:cubicBezTo>
                    <a:pt x="15404" y="24184"/>
                    <a:pt x="15583" y="24175"/>
                    <a:pt x="15763" y="24155"/>
                  </a:cubicBezTo>
                  <a:cubicBezTo>
                    <a:pt x="17443" y="23953"/>
                    <a:pt x="18989" y="23012"/>
                    <a:pt x="20367" y="22105"/>
                  </a:cubicBezTo>
                  <a:cubicBezTo>
                    <a:pt x="21846" y="21130"/>
                    <a:pt x="23392" y="20424"/>
                    <a:pt x="24804" y="19281"/>
                  </a:cubicBezTo>
                  <a:cubicBezTo>
                    <a:pt x="27593" y="17063"/>
                    <a:pt x="29778" y="13400"/>
                    <a:pt x="29845" y="9737"/>
                  </a:cubicBezTo>
                  <a:cubicBezTo>
                    <a:pt x="28904" y="4124"/>
                    <a:pt x="23594" y="561"/>
                    <a:pt x="18015" y="91"/>
                  </a:cubicBezTo>
                  <a:cubicBezTo>
                    <a:pt x="17460" y="30"/>
                    <a:pt x="16903" y="0"/>
                    <a:pt x="16345" y="0"/>
                  </a:cubicBezTo>
                  <a:close/>
                </a:path>
              </a:pathLst>
            </a:custGeom>
            <a:solidFill>
              <a:srgbClr val="5B2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7013;p66">
              <a:extLst>
                <a:ext uri="{FF2B5EF4-FFF2-40B4-BE49-F238E27FC236}">
                  <a16:creationId xmlns:a16="http://schemas.microsoft.com/office/drawing/2014/main" id="{ED234312-A9D5-DCB2-5DBE-31E316592578}"/>
                </a:ext>
              </a:extLst>
            </p:cNvPr>
            <p:cNvSpPr/>
            <p:nvPr/>
          </p:nvSpPr>
          <p:spPr>
            <a:xfrm>
              <a:off x="3330650" y="3083800"/>
              <a:ext cx="699075" cy="541250"/>
            </a:xfrm>
            <a:custGeom>
              <a:avLst/>
              <a:gdLst/>
              <a:ahLst/>
              <a:cxnLst/>
              <a:rect l="l" t="t" r="r" b="b"/>
              <a:pathLst>
                <a:path w="27963" h="21650" extrusionOk="0">
                  <a:moveTo>
                    <a:pt x="15346" y="1"/>
                  </a:moveTo>
                  <a:cubicBezTo>
                    <a:pt x="11858" y="1"/>
                    <a:pt x="8339" y="1035"/>
                    <a:pt x="5714" y="3030"/>
                  </a:cubicBezTo>
                  <a:cubicBezTo>
                    <a:pt x="4638" y="3837"/>
                    <a:pt x="3193" y="4912"/>
                    <a:pt x="2319" y="6021"/>
                  </a:cubicBezTo>
                  <a:cubicBezTo>
                    <a:pt x="1647" y="6996"/>
                    <a:pt x="1345" y="8307"/>
                    <a:pt x="908" y="9450"/>
                  </a:cubicBezTo>
                  <a:cubicBezTo>
                    <a:pt x="0" y="11735"/>
                    <a:pt x="68" y="13012"/>
                    <a:pt x="841" y="15230"/>
                  </a:cubicBezTo>
                  <a:lnTo>
                    <a:pt x="1042" y="15835"/>
                  </a:lnTo>
                  <a:cubicBezTo>
                    <a:pt x="2017" y="17348"/>
                    <a:pt x="3328" y="18658"/>
                    <a:pt x="4806" y="19734"/>
                  </a:cubicBezTo>
                  <a:cubicBezTo>
                    <a:pt x="7293" y="21650"/>
                    <a:pt x="10520" y="21313"/>
                    <a:pt x="13511" y="21549"/>
                  </a:cubicBezTo>
                  <a:cubicBezTo>
                    <a:pt x="13712" y="21564"/>
                    <a:pt x="13910" y="21572"/>
                    <a:pt x="14106" y="21572"/>
                  </a:cubicBezTo>
                  <a:cubicBezTo>
                    <a:pt x="17330" y="21572"/>
                    <a:pt x="19990" y="19560"/>
                    <a:pt x="22619" y="17818"/>
                  </a:cubicBezTo>
                  <a:cubicBezTo>
                    <a:pt x="24064" y="17012"/>
                    <a:pt x="25543" y="16205"/>
                    <a:pt x="26282" y="14726"/>
                  </a:cubicBezTo>
                  <a:cubicBezTo>
                    <a:pt x="26954" y="13382"/>
                    <a:pt x="27391" y="11970"/>
                    <a:pt x="27559" y="10525"/>
                  </a:cubicBezTo>
                  <a:cubicBezTo>
                    <a:pt x="27963" y="7063"/>
                    <a:pt x="26618" y="4341"/>
                    <a:pt x="23762" y="2392"/>
                  </a:cubicBezTo>
                  <a:cubicBezTo>
                    <a:pt x="21386" y="782"/>
                    <a:pt x="18378" y="1"/>
                    <a:pt x="15346"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7014;p66">
              <a:extLst>
                <a:ext uri="{FF2B5EF4-FFF2-40B4-BE49-F238E27FC236}">
                  <a16:creationId xmlns:a16="http://schemas.microsoft.com/office/drawing/2014/main" id="{58D13977-F065-406A-2EFE-F8D15CCF31A5}"/>
                </a:ext>
              </a:extLst>
            </p:cNvPr>
            <p:cNvSpPr/>
            <p:nvPr/>
          </p:nvSpPr>
          <p:spPr>
            <a:xfrm>
              <a:off x="3444075" y="3162900"/>
              <a:ext cx="475575" cy="351250"/>
            </a:xfrm>
            <a:custGeom>
              <a:avLst/>
              <a:gdLst/>
              <a:ahLst/>
              <a:cxnLst/>
              <a:rect l="l" t="t" r="r" b="b"/>
              <a:pathLst>
                <a:path w="19023" h="14050" extrusionOk="0">
                  <a:moveTo>
                    <a:pt x="11655" y="1"/>
                  </a:moveTo>
                  <a:cubicBezTo>
                    <a:pt x="10944" y="1"/>
                    <a:pt x="10270" y="408"/>
                    <a:pt x="9545" y="639"/>
                  </a:cubicBezTo>
                  <a:cubicBezTo>
                    <a:pt x="8134" y="1043"/>
                    <a:pt x="5848" y="673"/>
                    <a:pt x="4874" y="1883"/>
                  </a:cubicBezTo>
                  <a:cubicBezTo>
                    <a:pt x="4336" y="2488"/>
                    <a:pt x="4101" y="3059"/>
                    <a:pt x="3429" y="3630"/>
                  </a:cubicBezTo>
                  <a:cubicBezTo>
                    <a:pt x="2924" y="4067"/>
                    <a:pt x="2084" y="4403"/>
                    <a:pt x="1647" y="4975"/>
                  </a:cubicBezTo>
                  <a:cubicBezTo>
                    <a:pt x="740" y="6017"/>
                    <a:pt x="807" y="7731"/>
                    <a:pt x="437" y="9041"/>
                  </a:cubicBezTo>
                  <a:cubicBezTo>
                    <a:pt x="1" y="10722"/>
                    <a:pt x="1815" y="12839"/>
                    <a:pt x="3025" y="14049"/>
                  </a:cubicBezTo>
                  <a:lnTo>
                    <a:pt x="4235" y="13915"/>
                  </a:lnTo>
                  <a:cubicBezTo>
                    <a:pt x="4235" y="13950"/>
                    <a:pt x="4252" y="13965"/>
                    <a:pt x="4283" y="13965"/>
                  </a:cubicBezTo>
                  <a:cubicBezTo>
                    <a:pt x="4458" y="13965"/>
                    <a:pt x="5078" y="13473"/>
                    <a:pt x="5479" y="13444"/>
                  </a:cubicBezTo>
                  <a:cubicBezTo>
                    <a:pt x="5496" y="13443"/>
                    <a:pt x="5513" y="13443"/>
                    <a:pt x="5531" y="13443"/>
                  </a:cubicBezTo>
                  <a:cubicBezTo>
                    <a:pt x="6124" y="13443"/>
                    <a:pt x="6807" y="13982"/>
                    <a:pt x="7394" y="13982"/>
                  </a:cubicBezTo>
                  <a:cubicBezTo>
                    <a:pt x="7486" y="13994"/>
                    <a:pt x="7577" y="13999"/>
                    <a:pt x="7668" y="13999"/>
                  </a:cubicBezTo>
                  <a:cubicBezTo>
                    <a:pt x="8343" y="13999"/>
                    <a:pt x="8999" y="13705"/>
                    <a:pt x="9680" y="13646"/>
                  </a:cubicBezTo>
                  <a:cubicBezTo>
                    <a:pt x="10419" y="13646"/>
                    <a:pt x="11192" y="13545"/>
                    <a:pt x="11932" y="13343"/>
                  </a:cubicBezTo>
                  <a:cubicBezTo>
                    <a:pt x="12973" y="13108"/>
                    <a:pt x="13444" y="13041"/>
                    <a:pt x="14150" y="12302"/>
                  </a:cubicBezTo>
                  <a:cubicBezTo>
                    <a:pt x="14486" y="11999"/>
                    <a:pt x="14519" y="11730"/>
                    <a:pt x="14990" y="11461"/>
                  </a:cubicBezTo>
                  <a:cubicBezTo>
                    <a:pt x="15040" y="11446"/>
                    <a:pt x="15091" y="11440"/>
                    <a:pt x="15143" y="11440"/>
                  </a:cubicBezTo>
                  <a:cubicBezTo>
                    <a:pt x="15377" y="11440"/>
                    <a:pt x="15633" y="11564"/>
                    <a:pt x="15870" y="11564"/>
                  </a:cubicBezTo>
                  <a:cubicBezTo>
                    <a:pt x="15937" y="11564"/>
                    <a:pt x="16002" y="11554"/>
                    <a:pt x="16065" y="11529"/>
                  </a:cubicBezTo>
                  <a:cubicBezTo>
                    <a:pt x="16670" y="11226"/>
                    <a:pt x="17074" y="10285"/>
                    <a:pt x="17511" y="9814"/>
                  </a:cubicBezTo>
                  <a:cubicBezTo>
                    <a:pt x="18216" y="9041"/>
                    <a:pt x="18351" y="8873"/>
                    <a:pt x="18552" y="7865"/>
                  </a:cubicBezTo>
                  <a:cubicBezTo>
                    <a:pt x="18687" y="7092"/>
                    <a:pt x="19023" y="6118"/>
                    <a:pt x="18888" y="5345"/>
                  </a:cubicBezTo>
                  <a:cubicBezTo>
                    <a:pt x="18687" y="4538"/>
                    <a:pt x="18149" y="4168"/>
                    <a:pt x="17679" y="3530"/>
                  </a:cubicBezTo>
                  <a:cubicBezTo>
                    <a:pt x="16536" y="1816"/>
                    <a:pt x="15965" y="1547"/>
                    <a:pt x="14015" y="908"/>
                  </a:cubicBezTo>
                  <a:cubicBezTo>
                    <a:pt x="13343" y="740"/>
                    <a:pt x="12671" y="169"/>
                    <a:pt x="11999" y="34"/>
                  </a:cubicBezTo>
                  <a:cubicBezTo>
                    <a:pt x="11883" y="11"/>
                    <a:pt x="11768" y="1"/>
                    <a:pt x="11655"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7015;p66">
              <a:extLst>
                <a:ext uri="{FF2B5EF4-FFF2-40B4-BE49-F238E27FC236}">
                  <a16:creationId xmlns:a16="http://schemas.microsoft.com/office/drawing/2014/main" id="{5E9916D3-D42A-522C-2DAE-823D2F542F08}"/>
                </a:ext>
              </a:extLst>
            </p:cNvPr>
            <p:cNvSpPr/>
            <p:nvPr/>
          </p:nvSpPr>
          <p:spPr>
            <a:xfrm>
              <a:off x="3466750" y="3293275"/>
              <a:ext cx="442825" cy="257450"/>
            </a:xfrm>
            <a:custGeom>
              <a:avLst/>
              <a:gdLst/>
              <a:ahLst/>
              <a:cxnLst/>
              <a:rect l="l" t="t" r="r" b="b"/>
              <a:pathLst>
                <a:path w="17713" h="10298" extrusionOk="0">
                  <a:moveTo>
                    <a:pt x="11812" y="1"/>
                  </a:moveTo>
                  <a:cubicBezTo>
                    <a:pt x="11288" y="1"/>
                    <a:pt x="10778" y="37"/>
                    <a:pt x="10352" y="62"/>
                  </a:cubicBezTo>
                  <a:cubicBezTo>
                    <a:pt x="8504" y="230"/>
                    <a:pt x="2589" y="2381"/>
                    <a:pt x="4437" y="5171"/>
                  </a:cubicBezTo>
                  <a:cubicBezTo>
                    <a:pt x="3227" y="5977"/>
                    <a:pt x="1" y="7288"/>
                    <a:pt x="1345" y="9271"/>
                  </a:cubicBezTo>
                  <a:cubicBezTo>
                    <a:pt x="1922" y="10075"/>
                    <a:pt x="3052" y="10297"/>
                    <a:pt x="4222" y="10297"/>
                  </a:cubicBezTo>
                  <a:cubicBezTo>
                    <a:pt x="5303" y="10297"/>
                    <a:pt x="6417" y="10107"/>
                    <a:pt x="7160" y="10010"/>
                  </a:cubicBezTo>
                  <a:cubicBezTo>
                    <a:pt x="11193" y="9540"/>
                    <a:pt x="15192" y="7725"/>
                    <a:pt x="17511" y="4297"/>
                  </a:cubicBezTo>
                  <a:cubicBezTo>
                    <a:pt x="17578" y="4263"/>
                    <a:pt x="17645" y="4196"/>
                    <a:pt x="17645" y="4129"/>
                  </a:cubicBezTo>
                  <a:lnTo>
                    <a:pt x="17713" y="3053"/>
                  </a:lnTo>
                  <a:cubicBezTo>
                    <a:pt x="17523" y="2563"/>
                    <a:pt x="17013" y="2400"/>
                    <a:pt x="16443" y="2400"/>
                  </a:cubicBezTo>
                  <a:cubicBezTo>
                    <a:pt x="15801" y="2400"/>
                    <a:pt x="15081" y="2607"/>
                    <a:pt x="14654" y="2785"/>
                  </a:cubicBezTo>
                  <a:cubicBezTo>
                    <a:pt x="15662" y="2079"/>
                    <a:pt x="15125" y="1003"/>
                    <a:pt x="14150" y="466"/>
                  </a:cubicBezTo>
                  <a:cubicBezTo>
                    <a:pt x="13529" y="93"/>
                    <a:pt x="12652" y="1"/>
                    <a:pt x="11812"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7016;p66">
              <a:extLst>
                <a:ext uri="{FF2B5EF4-FFF2-40B4-BE49-F238E27FC236}">
                  <a16:creationId xmlns:a16="http://schemas.microsoft.com/office/drawing/2014/main" id="{ADF46399-C585-1975-982A-EC37C6A260D7}"/>
                </a:ext>
              </a:extLst>
            </p:cNvPr>
            <p:cNvSpPr/>
            <p:nvPr/>
          </p:nvSpPr>
          <p:spPr>
            <a:xfrm>
              <a:off x="3754125" y="3622500"/>
              <a:ext cx="19350" cy="115150"/>
            </a:xfrm>
            <a:custGeom>
              <a:avLst/>
              <a:gdLst/>
              <a:ahLst/>
              <a:cxnLst/>
              <a:rect l="l" t="t" r="r" b="b"/>
              <a:pathLst>
                <a:path w="774" h="4606" extrusionOk="0">
                  <a:moveTo>
                    <a:pt x="168" y="1"/>
                  </a:moveTo>
                  <a:cubicBezTo>
                    <a:pt x="168" y="1"/>
                    <a:pt x="168" y="102"/>
                    <a:pt x="235" y="202"/>
                  </a:cubicBezTo>
                  <a:cubicBezTo>
                    <a:pt x="235" y="270"/>
                    <a:pt x="269" y="337"/>
                    <a:pt x="269" y="438"/>
                  </a:cubicBezTo>
                  <a:cubicBezTo>
                    <a:pt x="303" y="538"/>
                    <a:pt x="336" y="639"/>
                    <a:pt x="336" y="740"/>
                  </a:cubicBezTo>
                  <a:cubicBezTo>
                    <a:pt x="336" y="841"/>
                    <a:pt x="370" y="942"/>
                    <a:pt x="370" y="1076"/>
                  </a:cubicBezTo>
                  <a:lnTo>
                    <a:pt x="370" y="1446"/>
                  </a:lnTo>
                  <a:cubicBezTo>
                    <a:pt x="370" y="1715"/>
                    <a:pt x="370" y="2017"/>
                    <a:pt x="336" y="2286"/>
                  </a:cubicBezTo>
                  <a:cubicBezTo>
                    <a:pt x="303" y="2589"/>
                    <a:pt x="303" y="2857"/>
                    <a:pt x="235" y="3126"/>
                  </a:cubicBezTo>
                  <a:cubicBezTo>
                    <a:pt x="202" y="3261"/>
                    <a:pt x="202" y="3395"/>
                    <a:pt x="168" y="3496"/>
                  </a:cubicBezTo>
                  <a:cubicBezTo>
                    <a:pt x="168" y="3630"/>
                    <a:pt x="134" y="3765"/>
                    <a:pt x="134" y="3866"/>
                  </a:cubicBezTo>
                  <a:cubicBezTo>
                    <a:pt x="101" y="4067"/>
                    <a:pt x="67" y="4269"/>
                    <a:pt x="34" y="4370"/>
                  </a:cubicBezTo>
                  <a:cubicBezTo>
                    <a:pt x="0" y="4504"/>
                    <a:pt x="0" y="4605"/>
                    <a:pt x="0" y="4605"/>
                  </a:cubicBezTo>
                  <a:cubicBezTo>
                    <a:pt x="0" y="4605"/>
                    <a:pt x="34" y="4538"/>
                    <a:pt x="101" y="4403"/>
                  </a:cubicBezTo>
                  <a:cubicBezTo>
                    <a:pt x="202" y="4269"/>
                    <a:pt x="269" y="4101"/>
                    <a:pt x="370" y="3933"/>
                  </a:cubicBezTo>
                  <a:cubicBezTo>
                    <a:pt x="471" y="3698"/>
                    <a:pt x="538" y="3462"/>
                    <a:pt x="605" y="3194"/>
                  </a:cubicBezTo>
                  <a:cubicBezTo>
                    <a:pt x="639" y="3059"/>
                    <a:pt x="672" y="2925"/>
                    <a:pt x="706" y="2790"/>
                  </a:cubicBezTo>
                  <a:lnTo>
                    <a:pt x="773" y="2320"/>
                  </a:lnTo>
                  <a:lnTo>
                    <a:pt x="773" y="1883"/>
                  </a:lnTo>
                  <a:cubicBezTo>
                    <a:pt x="773" y="1715"/>
                    <a:pt x="773" y="1580"/>
                    <a:pt x="739" y="1446"/>
                  </a:cubicBezTo>
                  <a:cubicBezTo>
                    <a:pt x="706" y="1311"/>
                    <a:pt x="706" y="1143"/>
                    <a:pt x="672" y="1009"/>
                  </a:cubicBezTo>
                  <a:cubicBezTo>
                    <a:pt x="605" y="875"/>
                    <a:pt x="571" y="774"/>
                    <a:pt x="538" y="673"/>
                  </a:cubicBezTo>
                  <a:cubicBezTo>
                    <a:pt x="504" y="572"/>
                    <a:pt x="471" y="471"/>
                    <a:pt x="403" y="370"/>
                  </a:cubicBezTo>
                  <a:cubicBezTo>
                    <a:pt x="370" y="303"/>
                    <a:pt x="303" y="236"/>
                    <a:pt x="269" y="169"/>
                  </a:cubicBezTo>
                  <a:lnTo>
                    <a:pt x="168" y="1"/>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 name="Google Shape;7017;p66">
              <a:extLst>
                <a:ext uri="{FF2B5EF4-FFF2-40B4-BE49-F238E27FC236}">
                  <a16:creationId xmlns:a16="http://schemas.microsoft.com/office/drawing/2014/main" id="{5DE80923-8414-6B1D-452C-859303383E5E}"/>
                </a:ext>
              </a:extLst>
            </p:cNvPr>
            <p:cNvSpPr/>
            <p:nvPr/>
          </p:nvSpPr>
          <p:spPr>
            <a:xfrm>
              <a:off x="3785200" y="3682150"/>
              <a:ext cx="10950" cy="32800"/>
            </a:xfrm>
            <a:custGeom>
              <a:avLst/>
              <a:gdLst/>
              <a:ahLst/>
              <a:cxnLst/>
              <a:rect l="l" t="t" r="r" b="b"/>
              <a:pathLst>
                <a:path w="438" h="1312" extrusionOk="0">
                  <a:moveTo>
                    <a:pt x="269" y="1"/>
                  </a:moveTo>
                  <a:cubicBezTo>
                    <a:pt x="202" y="68"/>
                    <a:pt x="169" y="135"/>
                    <a:pt x="135" y="203"/>
                  </a:cubicBezTo>
                  <a:cubicBezTo>
                    <a:pt x="68" y="337"/>
                    <a:pt x="1" y="471"/>
                    <a:pt x="1" y="639"/>
                  </a:cubicBezTo>
                  <a:cubicBezTo>
                    <a:pt x="1" y="707"/>
                    <a:pt x="1" y="774"/>
                    <a:pt x="1" y="875"/>
                  </a:cubicBezTo>
                  <a:lnTo>
                    <a:pt x="1" y="1076"/>
                  </a:lnTo>
                  <a:cubicBezTo>
                    <a:pt x="1" y="1144"/>
                    <a:pt x="34" y="1244"/>
                    <a:pt x="34" y="1312"/>
                  </a:cubicBezTo>
                  <a:cubicBezTo>
                    <a:pt x="101" y="1278"/>
                    <a:pt x="169" y="1211"/>
                    <a:pt x="236" y="1144"/>
                  </a:cubicBezTo>
                  <a:cubicBezTo>
                    <a:pt x="337" y="1009"/>
                    <a:pt x="404" y="841"/>
                    <a:pt x="404" y="707"/>
                  </a:cubicBezTo>
                  <a:cubicBezTo>
                    <a:pt x="437" y="539"/>
                    <a:pt x="437" y="371"/>
                    <a:pt x="370" y="203"/>
                  </a:cubicBezTo>
                  <a:cubicBezTo>
                    <a:pt x="337" y="135"/>
                    <a:pt x="303" y="68"/>
                    <a:pt x="269"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 name="Google Shape;7018;p66">
              <a:extLst>
                <a:ext uri="{FF2B5EF4-FFF2-40B4-BE49-F238E27FC236}">
                  <a16:creationId xmlns:a16="http://schemas.microsoft.com/office/drawing/2014/main" id="{AABC34C1-C375-F8CB-FEF7-B83E847C5CB3}"/>
                </a:ext>
              </a:extLst>
            </p:cNvPr>
            <p:cNvSpPr/>
            <p:nvPr/>
          </p:nvSpPr>
          <p:spPr>
            <a:xfrm>
              <a:off x="3814600" y="3614950"/>
              <a:ext cx="11800" cy="70600"/>
            </a:xfrm>
            <a:custGeom>
              <a:avLst/>
              <a:gdLst/>
              <a:ahLst/>
              <a:cxnLst/>
              <a:rect l="l" t="t" r="r" b="b"/>
              <a:pathLst>
                <a:path w="472" h="2824" extrusionOk="0">
                  <a:moveTo>
                    <a:pt x="303" y="0"/>
                  </a:moveTo>
                  <a:cubicBezTo>
                    <a:pt x="270" y="135"/>
                    <a:pt x="236" y="303"/>
                    <a:pt x="203" y="437"/>
                  </a:cubicBezTo>
                  <a:cubicBezTo>
                    <a:pt x="169" y="504"/>
                    <a:pt x="169" y="605"/>
                    <a:pt x="169" y="672"/>
                  </a:cubicBezTo>
                  <a:cubicBezTo>
                    <a:pt x="169" y="740"/>
                    <a:pt x="135" y="807"/>
                    <a:pt x="135" y="908"/>
                  </a:cubicBezTo>
                  <a:cubicBezTo>
                    <a:pt x="102" y="1076"/>
                    <a:pt x="68" y="1244"/>
                    <a:pt x="68" y="1412"/>
                  </a:cubicBezTo>
                  <a:cubicBezTo>
                    <a:pt x="34" y="1714"/>
                    <a:pt x="1" y="2050"/>
                    <a:pt x="1" y="2386"/>
                  </a:cubicBezTo>
                  <a:cubicBezTo>
                    <a:pt x="1" y="2521"/>
                    <a:pt x="1" y="2689"/>
                    <a:pt x="34" y="2823"/>
                  </a:cubicBezTo>
                  <a:cubicBezTo>
                    <a:pt x="102" y="2689"/>
                    <a:pt x="169" y="2554"/>
                    <a:pt x="236" y="2420"/>
                  </a:cubicBezTo>
                  <a:cubicBezTo>
                    <a:pt x="371" y="2084"/>
                    <a:pt x="438" y="1781"/>
                    <a:pt x="471" y="1445"/>
                  </a:cubicBezTo>
                  <a:lnTo>
                    <a:pt x="471" y="908"/>
                  </a:lnTo>
                  <a:cubicBezTo>
                    <a:pt x="471" y="740"/>
                    <a:pt x="471" y="605"/>
                    <a:pt x="438" y="437"/>
                  </a:cubicBezTo>
                  <a:cubicBezTo>
                    <a:pt x="404" y="303"/>
                    <a:pt x="371" y="135"/>
                    <a:pt x="303"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7019;p66">
              <a:extLst>
                <a:ext uri="{FF2B5EF4-FFF2-40B4-BE49-F238E27FC236}">
                  <a16:creationId xmlns:a16="http://schemas.microsoft.com/office/drawing/2014/main" id="{DB9F55FC-A541-801B-37D4-0137DB07F6B0}"/>
                </a:ext>
              </a:extLst>
            </p:cNvPr>
            <p:cNvSpPr/>
            <p:nvPr/>
          </p:nvSpPr>
          <p:spPr>
            <a:xfrm>
              <a:off x="3849050" y="3609900"/>
              <a:ext cx="12625" cy="58000"/>
            </a:xfrm>
            <a:custGeom>
              <a:avLst/>
              <a:gdLst/>
              <a:ahLst/>
              <a:cxnLst/>
              <a:rect l="l" t="t" r="r" b="b"/>
              <a:pathLst>
                <a:path w="505" h="2320" extrusionOk="0">
                  <a:moveTo>
                    <a:pt x="337" y="1"/>
                  </a:moveTo>
                  <a:cubicBezTo>
                    <a:pt x="270" y="135"/>
                    <a:pt x="236" y="236"/>
                    <a:pt x="236" y="370"/>
                  </a:cubicBezTo>
                  <a:cubicBezTo>
                    <a:pt x="202" y="404"/>
                    <a:pt x="202" y="471"/>
                    <a:pt x="202" y="538"/>
                  </a:cubicBezTo>
                  <a:cubicBezTo>
                    <a:pt x="202" y="606"/>
                    <a:pt x="169" y="673"/>
                    <a:pt x="169" y="740"/>
                  </a:cubicBezTo>
                  <a:cubicBezTo>
                    <a:pt x="135" y="874"/>
                    <a:pt x="102" y="1009"/>
                    <a:pt x="102" y="1143"/>
                  </a:cubicBezTo>
                  <a:cubicBezTo>
                    <a:pt x="68" y="1278"/>
                    <a:pt x="68" y="1412"/>
                    <a:pt x="34" y="1580"/>
                  </a:cubicBezTo>
                  <a:cubicBezTo>
                    <a:pt x="34" y="1715"/>
                    <a:pt x="34" y="1815"/>
                    <a:pt x="34" y="1916"/>
                  </a:cubicBezTo>
                  <a:cubicBezTo>
                    <a:pt x="1" y="2051"/>
                    <a:pt x="1" y="2185"/>
                    <a:pt x="34" y="2320"/>
                  </a:cubicBezTo>
                  <a:cubicBezTo>
                    <a:pt x="102" y="2219"/>
                    <a:pt x="169" y="2118"/>
                    <a:pt x="236" y="2017"/>
                  </a:cubicBezTo>
                  <a:cubicBezTo>
                    <a:pt x="370" y="1748"/>
                    <a:pt x="471" y="1479"/>
                    <a:pt x="505" y="1210"/>
                  </a:cubicBezTo>
                  <a:lnTo>
                    <a:pt x="505" y="740"/>
                  </a:lnTo>
                  <a:cubicBezTo>
                    <a:pt x="505" y="639"/>
                    <a:pt x="505" y="505"/>
                    <a:pt x="471" y="370"/>
                  </a:cubicBezTo>
                  <a:cubicBezTo>
                    <a:pt x="438" y="236"/>
                    <a:pt x="370" y="135"/>
                    <a:pt x="337"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7020;p66">
              <a:extLst>
                <a:ext uri="{FF2B5EF4-FFF2-40B4-BE49-F238E27FC236}">
                  <a16:creationId xmlns:a16="http://schemas.microsoft.com/office/drawing/2014/main" id="{A9EF1971-A04B-3CEB-F11F-8814D4ADE87B}"/>
                </a:ext>
              </a:extLst>
            </p:cNvPr>
            <p:cNvSpPr/>
            <p:nvPr/>
          </p:nvSpPr>
          <p:spPr>
            <a:xfrm>
              <a:off x="3869225" y="3562850"/>
              <a:ext cx="31100" cy="110925"/>
            </a:xfrm>
            <a:custGeom>
              <a:avLst/>
              <a:gdLst/>
              <a:ahLst/>
              <a:cxnLst/>
              <a:rect l="l" t="t" r="r" b="b"/>
              <a:pathLst>
                <a:path w="1244" h="4437" extrusionOk="0">
                  <a:moveTo>
                    <a:pt x="1210" y="0"/>
                  </a:moveTo>
                  <a:cubicBezTo>
                    <a:pt x="1143" y="202"/>
                    <a:pt x="1076" y="437"/>
                    <a:pt x="1009" y="673"/>
                  </a:cubicBezTo>
                  <a:cubicBezTo>
                    <a:pt x="975" y="773"/>
                    <a:pt x="941" y="874"/>
                    <a:pt x="908" y="1009"/>
                  </a:cubicBezTo>
                  <a:cubicBezTo>
                    <a:pt x="874" y="1143"/>
                    <a:pt x="841" y="1244"/>
                    <a:pt x="807" y="1378"/>
                  </a:cubicBezTo>
                  <a:cubicBezTo>
                    <a:pt x="706" y="1647"/>
                    <a:pt x="639" y="1916"/>
                    <a:pt x="572" y="2185"/>
                  </a:cubicBezTo>
                  <a:cubicBezTo>
                    <a:pt x="471" y="2454"/>
                    <a:pt x="404" y="2723"/>
                    <a:pt x="336" y="2992"/>
                  </a:cubicBezTo>
                  <a:cubicBezTo>
                    <a:pt x="269" y="3261"/>
                    <a:pt x="202" y="3496"/>
                    <a:pt x="135" y="3697"/>
                  </a:cubicBezTo>
                  <a:cubicBezTo>
                    <a:pt x="34" y="4134"/>
                    <a:pt x="0" y="4437"/>
                    <a:pt x="0" y="4437"/>
                  </a:cubicBezTo>
                  <a:cubicBezTo>
                    <a:pt x="135" y="4235"/>
                    <a:pt x="269" y="4000"/>
                    <a:pt x="370" y="3798"/>
                  </a:cubicBezTo>
                  <a:cubicBezTo>
                    <a:pt x="505" y="3563"/>
                    <a:pt x="605" y="3328"/>
                    <a:pt x="673" y="3092"/>
                  </a:cubicBezTo>
                  <a:cubicBezTo>
                    <a:pt x="773" y="2857"/>
                    <a:pt x="908" y="2588"/>
                    <a:pt x="975" y="2286"/>
                  </a:cubicBezTo>
                  <a:cubicBezTo>
                    <a:pt x="1042" y="2017"/>
                    <a:pt x="1109" y="1748"/>
                    <a:pt x="1177" y="1446"/>
                  </a:cubicBezTo>
                  <a:cubicBezTo>
                    <a:pt x="1177" y="1345"/>
                    <a:pt x="1210" y="1210"/>
                    <a:pt x="1210" y="1076"/>
                  </a:cubicBezTo>
                  <a:lnTo>
                    <a:pt x="1210" y="706"/>
                  </a:lnTo>
                  <a:cubicBezTo>
                    <a:pt x="1244" y="471"/>
                    <a:pt x="1244" y="236"/>
                    <a:pt x="121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7021;p66">
              <a:extLst>
                <a:ext uri="{FF2B5EF4-FFF2-40B4-BE49-F238E27FC236}">
                  <a16:creationId xmlns:a16="http://schemas.microsoft.com/office/drawing/2014/main" id="{ED689CC3-37B1-7F8B-0583-D00C86FAC200}"/>
                </a:ext>
              </a:extLst>
            </p:cNvPr>
            <p:cNvSpPr/>
            <p:nvPr/>
          </p:nvSpPr>
          <p:spPr>
            <a:xfrm>
              <a:off x="3875950" y="3580500"/>
              <a:ext cx="50425" cy="107575"/>
            </a:xfrm>
            <a:custGeom>
              <a:avLst/>
              <a:gdLst/>
              <a:ahLst/>
              <a:cxnLst/>
              <a:rect l="l" t="t" r="r" b="b"/>
              <a:pathLst>
                <a:path w="2017" h="4303" extrusionOk="0">
                  <a:moveTo>
                    <a:pt x="2017" y="0"/>
                  </a:moveTo>
                  <a:cubicBezTo>
                    <a:pt x="2017" y="0"/>
                    <a:pt x="1950" y="67"/>
                    <a:pt x="1882" y="202"/>
                  </a:cubicBezTo>
                  <a:cubicBezTo>
                    <a:pt x="1849" y="303"/>
                    <a:pt x="1815" y="504"/>
                    <a:pt x="1714" y="706"/>
                  </a:cubicBezTo>
                  <a:cubicBezTo>
                    <a:pt x="1681" y="807"/>
                    <a:pt x="1647" y="941"/>
                    <a:pt x="1613" y="1042"/>
                  </a:cubicBezTo>
                  <a:cubicBezTo>
                    <a:pt x="1580" y="1143"/>
                    <a:pt x="1513" y="1277"/>
                    <a:pt x="1445" y="1412"/>
                  </a:cubicBezTo>
                  <a:cubicBezTo>
                    <a:pt x="1345" y="1681"/>
                    <a:pt x="1244" y="1950"/>
                    <a:pt x="1109" y="2185"/>
                  </a:cubicBezTo>
                  <a:cubicBezTo>
                    <a:pt x="975" y="2454"/>
                    <a:pt x="874" y="2723"/>
                    <a:pt x="740" y="2958"/>
                  </a:cubicBezTo>
                  <a:cubicBezTo>
                    <a:pt x="672" y="3092"/>
                    <a:pt x="605" y="3227"/>
                    <a:pt x="538" y="3328"/>
                  </a:cubicBezTo>
                  <a:cubicBezTo>
                    <a:pt x="471" y="3428"/>
                    <a:pt x="404" y="3529"/>
                    <a:pt x="370" y="3630"/>
                  </a:cubicBezTo>
                  <a:cubicBezTo>
                    <a:pt x="269" y="3832"/>
                    <a:pt x="168" y="3966"/>
                    <a:pt x="101" y="4101"/>
                  </a:cubicBezTo>
                  <a:lnTo>
                    <a:pt x="0" y="4302"/>
                  </a:lnTo>
                  <a:lnTo>
                    <a:pt x="168" y="4168"/>
                  </a:lnTo>
                  <a:cubicBezTo>
                    <a:pt x="303" y="4033"/>
                    <a:pt x="437" y="3932"/>
                    <a:pt x="572" y="3764"/>
                  </a:cubicBezTo>
                  <a:cubicBezTo>
                    <a:pt x="773" y="3596"/>
                    <a:pt x="908" y="3395"/>
                    <a:pt x="1076" y="3159"/>
                  </a:cubicBezTo>
                  <a:cubicBezTo>
                    <a:pt x="1143" y="3059"/>
                    <a:pt x="1244" y="2924"/>
                    <a:pt x="1311" y="2790"/>
                  </a:cubicBezTo>
                  <a:cubicBezTo>
                    <a:pt x="1378" y="2622"/>
                    <a:pt x="1479" y="2487"/>
                    <a:pt x="1513" y="2353"/>
                  </a:cubicBezTo>
                  <a:cubicBezTo>
                    <a:pt x="1580" y="2218"/>
                    <a:pt x="1647" y="2084"/>
                    <a:pt x="1681" y="1950"/>
                  </a:cubicBezTo>
                  <a:cubicBezTo>
                    <a:pt x="1748" y="1815"/>
                    <a:pt x="1782" y="1681"/>
                    <a:pt x="1815" y="1513"/>
                  </a:cubicBezTo>
                  <a:cubicBezTo>
                    <a:pt x="1916" y="1277"/>
                    <a:pt x="1950" y="1009"/>
                    <a:pt x="1983" y="740"/>
                  </a:cubicBezTo>
                  <a:cubicBezTo>
                    <a:pt x="2017" y="572"/>
                    <a:pt x="2017" y="370"/>
                    <a:pt x="2017" y="202"/>
                  </a:cubicBezTo>
                  <a:lnTo>
                    <a:pt x="2017"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7022;p66">
              <a:extLst>
                <a:ext uri="{FF2B5EF4-FFF2-40B4-BE49-F238E27FC236}">
                  <a16:creationId xmlns:a16="http://schemas.microsoft.com/office/drawing/2014/main" id="{341998D7-D4AD-968A-EFE0-6C40D7347651}"/>
                </a:ext>
              </a:extLst>
            </p:cNvPr>
            <p:cNvSpPr/>
            <p:nvPr/>
          </p:nvSpPr>
          <p:spPr>
            <a:xfrm>
              <a:off x="3938950" y="3528400"/>
              <a:ext cx="24400" cy="73975"/>
            </a:xfrm>
            <a:custGeom>
              <a:avLst/>
              <a:gdLst/>
              <a:ahLst/>
              <a:cxnLst/>
              <a:rect l="l" t="t" r="r" b="b"/>
              <a:pathLst>
                <a:path w="976" h="2959" extrusionOk="0">
                  <a:moveTo>
                    <a:pt x="942" y="1"/>
                  </a:moveTo>
                  <a:cubicBezTo>
                    <a:pt x="875" y="135"/>
                    <a:pt x="774" y="303"/>
                    <a:pt x="707" y="471"/>
                  </a:cubicBezTo>
                  <a:cubicBezTo>
                    <a:pt x="707" y="538"/>
                    <a:pt x="673" y="605"/>
                    <a:pt x="639" y="673"/>
                  </a:cubicBezTo>
                  <a:cubicBezTo>
                    <a:pt x="606" y="774"/>
                    <a:pt x="572" y="841"/>
                    <a:pt x="539" y="908"/>
                  </a:cubicBezTo>
                  <a:cubicBezTo>
                    <a:pt x="471" y="1076"/>
                    <a:pt x="404" y="1278"/>
                    <a:pt x="337" y="1446"/>
                  </a:cubicBezTo>
                  <a:cubicBezTo>
                    <a:pt x="236" y="1782"/>
                    <a:pt x="135" y="2118"/>
                    <a:pt x="68" y="2454"/>
                  </a:cubicBezTo>
                  <a:cubicBezTo>
                    <a:pt x="35" y="2622"/>
                    <a:pt x="1" y="2790"/>
                    <a:pt x="1" y="2958"/>
                  </a:cubicBezTo>
                  <a:cubicBezTo>
                    <a:pt x="102" y="2824"/>
                    <a:pt x="203" y="2689"/>
                    <a:pt x="303" y="2555"/>
                  </a:cubicBezTo>
                  <a:cubicBezTo>
                    <a:pt x="471" y="2219"/>
                    <a:pt x="639" y="1916"/>
                    <a:pt x="740" y="1580"/>
                  </a:cubicBezTo>
                  <a:cubicBezTo>
                    <a:pt x="808" y="1378"/>
                    <a:pt x="875" y="1177"/>
                    <a:pt x="908" y="1009"/>
                  </a:cubicBezTo>
                  <a:cubicBezTo>
                    <a:pt x="942" y="841"/>
                    <a:pt x="942" y="673"/>
                    <a:pt x="942" y="505"/>
                  </a:cubicBezTo>
                  <a:cubicBezTo>
                    <a:pt x="976" y="337"/>
                    <a:pt x="976" y="169"/>
                    <a:pt x="94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7023;p66">
              <a:extLst>
                <a:ext uri="{FF2B5EF4-FFF2-40B4-BE49-F238E27FC236}">
                  <a16:creationId xmlns:a16="http://schemas.microsoft.com/office/drawing/2014/main" id="{A28D92F2-C1C7-06C9-46DA-E45D488564EC}"/>
                </a:ext>
              </a:extLst>
            </p:cNvPr>
            <p:cNvSpPr/>
            <p:nvPr/>
          </p:nvSpPr>
          <p:spPr>
            <a:xfrm>
              <a:off x="3947350" y="3490600"/>
              <a:ext cx="47100" cy="132775"/>
            </a:xfrm>
            <a:custGeom>
              <a:avLst/>
              <a:gdLst/>
              <a:ahLst/>
              <a:cxnLst/>
              <a:rect l="l" t="t" r="r" b="b"/>
              <a:pathLst>
                <a:path w="1884" h="5311" extrusionOk="0">
                  <a:moveTo>
                    <a:pt x="1816" y="0"/>
                  </a:moveTo>
                  <a:cubicBezTo>
                    <a:pt x="1816" y="0"/>
                    <a:pt x="1816" y="67"/>
                    <a:pt x="1782" y="202"/>
                  </a:cubicBezTo>
                  <a:cubicBezTo>
                    <a:pt x="1715" y="370"/>
                    <a:pt x="1715" y="605"/>
                    <a:pt x="1648" y="840"/>
                  </a:cubicBezTo>
                  <a:cubicBezTo>
                    <a:pt x="1614" y="975"/>
                    <a:pt x="1581" y="1109"/>
                    <a:pt x="1547" y="1277"/>
                  </a:cubicBezTo>
                  <a:cubicBezTo>
                    <a:pt x="1513" y="1412"/>
                    <a:pt x="1446" y="1546"/>
                    <a:pt x="1413" y="1714"/>
                  </a:cubicBezTo>
                  <a:cubicBezTo>
                    <a:pt x="1312" y="2017"/>
                    <a:pt x="1211" y="2353"/>
                    <a:pt x="1076" y="2689"/>
                  </a:cubicBezTo>
                  <a:cubicBezTo>
                    <a:pt x="942" y="3025"/>
                    <a:pt x="841" y="3327"/>
                    <a:pt x="707" y="3630"/>
                  </a:cubicBezTo>
                  <a:cubicBezTo>
                    <a:pt x="606" y="3966"/>
                    <a:pt x="472" y="4235"/>
                    <a:pt x="371" y="4470"/>
                  </a:cubicBezTo>
                  <a:cubicBezTo>
                    <a:pt x="270" y="4739"/>
                    <a:pt x="169" y="4941"/>
                    <a:pt x="102" y="5075"/>
                  </a:cubicBezTo>
                  <a:lnTo>
                    <a:pt x="1" y="5310"/>
                  </a:lnTo>
                  <a:lnTo>
                    <a:pt x="1" y="5310"/>
                  </a:lnTo>
                  <a:lnTo>
                    <a:pt x="169" y="5142"/>
                  </a:lnTo>
                  <a:cubicBezTo>
                    <a:pt x="337" y="4974"/>
                    <a:pt x="438" y="4773"/>
                    <a:pt x="572" y="4605"/>
                  </a:cubicBezTo>
                  <a:cubicBezTo>
                    <a:pt x="740" y="4336"/>
                    <a:pt x="908" y="4100"/>
                    <a:pt x="1043" y="3798"/>
                  </a:cubicBezTo>
                  <a:cubicBezTo>
                    <a:pt x="1144" y="3663"/>
                    <a:pt x="1211" y="3495"/>
                    <a:pt x="1278" y="3327"/>
                  </a:cubicBezTo>
                  <a:cubicBezTo>
                    <a:pt x="1345" y="3193"/>
                    <a:pt x="1446" y="3025"/>
                    <a:pt x="1480" y="2857"/>
                  </a:cubicBezTo>
                  <a:cubicBezTo>
                    <a:pt x="1547" y="2655"/>
                    <a:pt x="1581" y="2487"/>
                    <a:pt x="1648" y="2319"/>
                  </a:cubicBezTo>
                  <a:cubicBezTo>
                    <a:pt x="1681" y="2151"/>
                    <a:pt x="1749" y="1983"/>
                    <a:pt x="1782" y="1815"/>
                  </a:cubicBezTo>
                  <a:cubicBezTo>
                    <a:pt x="1816" y="1513"/>
                    <a:pt x="1849" y="1210"/>
                    <a:pt x="1883" y="908"/>
                  </a:cubicBezTo>
                  <a:cubicBezTo>
                    <a:pt x="1883" y="672"/>
                    <a:pt x="1883" y="471"/>
                    <a:pt x="1849" y="235"/>
                  </a:cubicBezTo>
                  <a:lnTo>
                    <a:pt x="1816"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7024;p66">
              <a:extLst>
                <a:ext uri="{FF2B5EF4-FFF2-40B4-BE49-F238E27FC236}">
                  <a16:creationId xmlns:a16="http://schemas.microsoft.com/office/drawing/2014/main" id="{9A152176-8615-1FB8-B3FF-1BF00382F9AE}"/>
                </a:ext>
              </a:extLst>
            </p:cNvPr>
            <p:cNvSpPr/>
            <p:nvPr/>
          </p:nvSpPr>
          <p:spPr>
            <a:xfrm>
              <a:off x="4010375" y="3404900"/>
              <a:ext cx="14300" cy="105875"/>
            </a:xfrm>
            <a:custGeom>
              <a:avLst/>
              <a:gdLst/>
              <a:ahLst/>
              <a:cxnLst/>
              <a:rect l="l" t="t" r="r" b="b"/>
              <a:pathLst>
                <a:path w="572" h="4235" extrusionOk="0">
                  <a:moveTo>
                    <a:pt x="337" y="0"/>
                  </a:moveTo>
                  <a:cubicBezTo>
                    <a:pt x="303" y="235"/>
                    <a:pt x="236" y="471"/>
                    <a:pt x="236" y="706"/>
                  </a:cubicBezTo>
                  <a:cubicBezTo>
                    <a:pt x="202" y="1109"/>
                    <a:pt x="169" y="1647"/>
                    <a:pt x="135" y="2151"/>
                  </a:cubicBezTo>
                  <a:cubicBezTo>
                    <a:pt x="135" y="2420"/>
                    <a:pt x="101" y="2689"/>
                    <a:pt x="101" y="2924"/>
                  </a:cubicBezTo>
                  <a:cubicBezTo>
                    <a:pt x="68" y="3025"/>
                    <a:pt x="101" y="3159"/>
                    <a:pt x="68" y="3260"/>
                  </a:cubicBezTo>
                  <a:cubicBezTo>
                    <a:pt x="34" y="3395"/>
                    <a:pt x="34" y="3495"/>
                    <a:pt x="34" y="3596"/>
                  </a:cubicBezTo>
                  <a:cubicBezTo>
                    <a:pt x="34" y="3798"/>
                    <a:pt x="1" y="3932"/>
                    <a:pt x="1" y="4067"/>
                  </a:cubicBezTo>
                  <a:lnTo>
                    <a:pt x="1" y="4235"/>
                  </a:lnTo>
                  <a:cubicBezTo>
                    <a:pt x="34" y="4201"/>
                    <a:pt x="68" y="4134"/>
                    <a:pt x="68" y="4100"/>
                  </a:cubicBezTo>
                  <a:cubicBezTo>
                    <a:pt x="169" y="3932"/>
                    <a:pt x="236" y="3798"/>
                    <a:pt x="303" y="3630"/>
                  </a:cubicBezTo>
                  <a:cubicBezTo>
                    <a:pt x="370" y="3428"/>
                    <a:pt x="438" y="3193"/>
                    <a:pt x="471" y="2958"/>
                  </a:cubicBezTo>
                  <a:cubicBezTo>
                    <a:pt x="505" y="2823"/>
                    <a:pt x="538" y="2722"/>
                    <a:pt x="538" y="2588"/>
                  </a:cubicBezTo>
                  <a:cubicBezTo>
                    <a:pt x="538" y="2420"/>
                    <a:pt x="572" y="2319"/>
                    <a:pt x="572" y="2151"/>
                  </a:cubicBezTo>
                  <a:lnTo>
                    <a:pt x="572" y="1748"/>
                  </a:lnTo>
                  <a:lnTo>
                    <a:pt x="572" y="1344"/>
                  </a:lnTo>
                  <a:cubicBezTo>
                    <a:pt x="572" y="1076"/>
                    <a:pt x="538" y="874"/>
                    <a:pt x="505" y="672"/>
                  </a:cubicBezTo>
                  <a:cubicBezTo>
                    <a:pt x="471" y="437"/>
                    <a:pt x="404" y="235"/>
                    <a:pt x="337"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7025;p66">
              <a:extLst>
                <a:ext uri="{FF2B5EF4-FFF2-40B4-BE49-F238E27FC236}">
                  <a16:creationId xmlns:a16="http://schemas.microsoft.com/office/drawing/2014/main" id="{F4C43BA4-B9F8-78F2-DDCB-7732809FC9E8}"/>
                </a:ext>
              </a:extLst>
            </p:cNvPr>
            <p:cNvSpPr/>
            <p:nvPr/>
          </p:nvSpPr>
          <p:spPr>
            <a:xfrm>
              <a:off x="4038100" y="3411600"/>
              <a:ext cx="10950" cy="30275"/>
            </a:xfrm>
            <a:custGeom>
              <a:avLst/>
              <a:gdLst/>
              <a:ahLst/>
              <a:cxnLst/>
              <a:rect l="l" t="t" r="r" b="b"/>
              <a:pathLst>
                <a:path w="438" h="1211" extrusionOk="0">
                  <a:moveTo>
                    <a:pt x="236" y="1"/>
                  </a:moveTo>
                  <a:cubicBezTo>
                    <a:pt x="169" y="35"/>
                    <a:pt x="135" y="102"/>
                    <a:pt x="102" y="169"/>
                  </a:cubicBezTo>
                  <a:cubicBezTo>
                    <a:pt x="34" y="303"/>
                    <a:pt x="1" y="471"/>
                    <a:pt x="1" y="606"/>
                  </a:cubicBezTo>
                  <a:cubicBezTo>
                    <a:pt x="1" y="740"/>
                    <a:pt x="34" y="875"/>
                    <a:pt x="68" y="1009"/>
                  </a:cubicBezTo>
                  <a:cubicBezTo>
                    <a:pt x="102" y="1110"/>
                    <a:pt x="135" y="1144"/>
                    <a:pt x="202" y="1211"/>
                  </a:cubicBezTo>
                  <a:cubicBezTo>
                    <a:pt x="236" y="1177"/>
                    <a:pt x="303" y="1110"/>
                    <a:pt x="337" y="1043"/>
                  </a:cubicBezTo>
                  <a:cubicBezTo>
                    <a:pt x="370" y="908"/>
                    <a:pt x="438" y="740"/>
                    <a:pt x="438" y="606"/>
                  </a:cubicBezTo>
                  <a:cubicBezTo>
                    <a:pt x="438" y="471"/>
                    <a:pt x="404" y="303"/>
                    <a:pt x="370" y="203"/>
                  </a:cubicBezTo>
                  <a:cubicBezTo>
                    <a:pt x="337" y="102"/>
                    <a:pt x="270" y="35"/>
                    <a:pt x="236"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7026;p66">
              <a:extLst>
                <a:ext uri="{FF2B5EF4-FFF2-40B4-BE49-F238E27FC236}">
                  <a16:creationId xmlns:a16="http://schemas.microsoft.com/office/drawing/2014/main" id="{AFFA99B3-BB8C-CC92-3306-95F286150E51}"/>
                </a:ext>
              </a:extLst>
            </p:cNvPr>
            <p:cNvSpPr/>
            <p:nvPr/>
          </p:nvSpPr>
          <p:spPr>
            <a:xfrm>
              <a:off x="3721350" y="3643500"/>
              <a:ext cx="11775" cy="64725"/>
            </a:xfrm>
            <a:custGeom>
              <a:avLst/>
              <a:gdLst/>
              <a:ahLst/>
              <a:cxnLst/>
              <a:rect l="l" t="t" r="r" b="b"/>
              <a:pathLst>
                <a:path w="471" h="2589" extrusionOk="0">
                  <a:moveTo>
                    <a:pt x="202" y="1"/>
                  </a:moveTo>
                  <a:cubicBezTo>
                    <a:pt x="135" y="135"/>
                    <a:pt x="101" y="270"/>
                    <a:pt x="68" y="404"/>
                  </a:cubicBezTo>
                  <a:cubicBezTo>
                    <a:pt x="34" y="707"/>
                    <a:pt x="0" y="1009"/>
                    <a:pt x="0" y="1278"/>
                  </a:cubicBezTo>
                  <a:cubicBezTo>
                    <a:pt x="34" y="1581"/>
                    <a:pt x="101" y="1883"/>
                    <a:pt x="202" y="2185"/>
                  </a:cubicBezTo>
                  <a:cubicBezTo>
                    <a:pt x="236" y="2320"/>
                    <a:pt x="303" y="2454"/>
                    <a:pt x="370" y="2589"/>
                  </a:cubicBezTo>
                  <a:cubicBezTo>
                    <a:pt x="404" y="2421"/>
                    <a:pt x="437" y="2286"/>
                    <a:pt x="437" y="2152"/>
                  </a:cubicBezTo>
                  <a:cubicBezTo>
                    <a:pt x="471" y="1849"/>
                    <a:pt x="471" y="1581"/>
                    <a:pt x="437" y="1278"/>
                  </a:cubicBezTo>
                  <a:cubicBezTo>
                    <a:pt x="437" y="976"/>
                    <a:pt x="404" y="673"/>
                    <a:pt x="336" y="404"/>
                  </a:cubicBezTo>
                  <a:cubicBezTo>
                    <a:pt x="303" y="270"/>
                    <a:pt x="269" y="135"/>
                    <a:pt x="20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7027;p66">
              <a:extLst>
                <a:ext uri="{FF2B5EF4-FFF2-40B4-BE49-F238E27FC236}">
                  <a16:creationId xmlns:a16="http://schemas.microsoft.com/office/drawing/2014/main" id="{AFC729FA-263C-EA21-1919-1E79D7B48215}"/>
                </a:ext>
              </a:extLst>
            </p:cNvPr>
            <p:cNvSpPr/>
            <p:nvPr/>
          </p:nvSpPr>
          <p:spPr>
            <a:xfrm>
              <a:off x="3687725" y="3660325"/>
              <a:ext cx="13475" cy="51275"/>
            </a:xfrm>
            <a:custGeom>
              <a:avLst/>
              <a:gdLst/>
              <a:ahLst/>
              <a:cxnLst/>
              <a:rect l="l" t="t" r="r" b="b"/>
              <a:pathLst>
                <a:path w="539" h="2051" extrusionOk="0">
                  <a:moveTo>
                    <a:pt x="102" y="0"/>
                  </a:moveTo>
                  <a:cubicBezTo>
                    <a:pt x="68" y="101"/>
                    <a:pt x="35" y="235"/>
                    <a:pt x="35" y="336"/>
                  </a:cubicBezTo>
                  <a:cubicBezTo>
                    <a:pt x="1" y="571"/>
                    <a:pt x="35" y="840"/>
                    <a:pt x="68" y="1076"/>
                  </a:cubicBezTo>
                  <a:cubicBezTo>
                    <a:pt x="102" y="1311"/>
                    <a:pt x="203" y="1546"/>
                    <a:pt x="303" y="1748"/>
                  </a:cubicBezTo>
                  <a:cubicBezTo>
                    <a:pt x="337" y="1849"/>
                    <a:pt x="404" y="1949"/>
                    <a:pt x="471" y="2050"/>
                  </a:cubicBezTo>
                  <a:cubicBezTo>
                    <a:pt x="505" y="1949"/>
                    <a:pt x="505" y="1849"/>
                    <a:pt x="539" y="1714"/>
                  </a:cubicBezTo>
                  <a:cubicBezTo>
                    <a:pt x="539" y="1479"/>
                    <a:pt x="539" y="1244"/>
                    <a:pt x="505" y="1008"/>
                  </a:cubicBezTo>
                  <a:cubicBezTo>
                    <a:pt x="438" y="773"/>
                    <a:pt x="371" y="538"/>
                    <a:pt x="270" y="303"/>
                  </a:cubicBezTo>
                  <a:cubicBezTo>
                    <a:pt x="236" y="202"/>
                    <a:pt x="169" y="101"/>
                    <a:pt x="102"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7028;p66">
              <a:extLst>
                <a:ext uri="{FF2B5EF4-FFF2-40B4-BE49-F238E27FC236}">
                  <a16:creationId xmlns:a16="http://schemas.microsoft.com/office/drawing/2014/main" id="{7D06EFC8-0236-28DA-FE70-301369022D9F}"/>
                </a:ext>
              </a:extLst>
            </p:cNvPr>
            <p:cNvSpPr/>
            <p:nvPr/>
          </p:nvSpPr>
          <p:spPr>
            <a:xfrm>
              <a:off x="3634800" y="3692250"/>
              <a:ext cx="22725" cy="45400"/>
            </a:xfrm>
            <a:custGeom>
              <a:avLst/>
              <a:gdLst/>
              <a:ahLst/>
              <a:cxnLst/>
              <a:rect l="l" t="t" r="r" b="b"/>
              <a:pathLst>
                <a:path w="909" h="1816" extrusionOk="0">
                  <a:moveTo>
                    <a:pt x="34" y="0"/>
                  </a:moveTo>
                  <a:cubicBezTo>
                    <a:pt x="1" y="101"/>
                    <a:pt x="1" y="235"/>
                    <a:pt x="1" y="336"/>
                  </a:cubicBezTo>
                  <a:cubicBezTo>
                    <a:pt x="1" y="572"/>
                    <a:pt x="68" y="840"/>
                    <a:pt x="169" y="1042"/>
                  </a:cubicBezTo>
                  <a:cubicBezTo>
                    <a:pt x="236" y="1177"/>
                    <a:pt x="303" y="1277"/>
                    <a:pt x="404" y="1378"/>
                  </a:cubicBezTo>
                  <a:cubicBezTo>
                    <a:pt x="471" y="1479"/>
                    <a:pt x="538" y="1580"/>
                    <a:pt x="639" y="1647"/>
                  </a:cubicBezTo>
                  <a:cubicBezTo>
                    <a:pt x="706" y="1714"/>
                    <a:pt x="807" y="1781"/>
                    <a:pt x="908" y="1815"/>
                  </a:cubicBezTo>
                  <a:cubicBezTo>
                    <a:pt x="908" y="1714"/>
                    <a:pt x="874" y="1613"/>
                    <a:pt x="841" y="1479"/>
                  </a:cubicBezTo>
                  <a:cubicBezTo>
                    <a:pt x="807" y="1445"/>
                    <a:pt x="807" y="1412"/>
                    <a:pt x="774" y="1345"/>
                  </a:cubicBezTo>
                  <a:cubicBezTo>
                    <a:pt x="740" y="1311"/>
                    <a:pt x="740" y="1244"/>
                    <a:pt x="706" y="1210"/>
                  </a:cubicBezTo>
                  <a:cubicBezTo>
                    <a:pt x="673" y="1076"/>
                    <a:pt x="639" y="975"/>
                    <a:pt x="572" y="874"/>
                  </a:cubicBezTo>
                  <a:cubicBezTo>
                    <a:pt x="505" y="773"/>
                    <a:pt x="471" y="639"/>
                    <a:pt x="404" y="538"/>
                  </a:cubicBezTo>
                  <a:cubicBezTo>
                    <a:pt x="337" y="437"/>
                    <a:pt x="303" y="336"/>
                    <a:pt x="236" y="269"/>
                  </a:cubicBezTo>
                  <a:cubicBezTo>
                    <a:pt x="169" y="168"/>
                    <a:pt x="101" y="67"/>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7029;p66">
              <a:extLst>
                <a:ext uri="{FF2B5EF4-FFF2-40B4-BE49-F238E27FC236}">
                  <a16:creationId xmlns:a16="http://schemas.microsoft.com/office/drawing/2014/main" id="{0D948E70-04AE-DDDF-58F5-54000E9E2CB4}"/>
                </a:ext>
              </a:extLst>
            </p:cNvPr>
            <p:cNvSpPr/>
            <p:nvPr/>
          </p:nvSpPr>
          <p:spPr>
            <a:xfrm>
              <a:off x="3618850" y="3705675"/>
              <a:ext cx="28575" cy="41200"/>
            </a:xfrm>
            <a:custGeom>
              <a:avLst/>
              <a:gdLst/>
              <a:ahLst/>
              <a:cxnLst/>
              <a:rect l="l" t="t" r="r" b="b"/>
              <a:pathLst>
                <a:path w="1143" h="1648" extrusionOk="0">
                  <a:moveTo>
                    <a:pt x="0" y="1"/>
                  </a:moveTo>
                  <a:cubicBezTo>
                    <a:pt x="0" y="135"/>
                    <a:pt x="0" y="236"/>
                    <a:pt x="34" y="337"/>
                  </a:cubicBezTo>
                  <a:cubicBezTo>
                    <a:pt x="34" y="438"/>
                    <a:pt x="67" y="572"/>
                    <a:pt x="135" y="673"/>
                  </a:cubicBezTo>
                  <a:cubicBezTo>
                    <a:pt x="168" y="774"/>
                    <a:pt x="235" y="908"/>
                    <a:pt x="303" y="1009"/>
                  </a:cubicBezTo>
                  <a:cubicBezTo>
                    <a:pt x="437" y="1211"/>
                    <a:pt x="605" y="1379"/>
                    <a:pt x="807" y="1513"/>
                  </a:cubicBezTo>
                  <a:cubicBezTo>
                    <a:pt x="908" y="1547"/>
                    <a:pt x="1008" y="1614"/>
                    <a:pt x="1143" y="1648"/>
                  </a:cubicBezTo>
                  <a:cubicBezTo>
                    <a:pt x="1109" y="1513"/>
                    <a:pt x="1042" y="1413"/>
                    <a:pt x="1008" y="1312"/>
                  </a:cubicBezTo>
                  <a:cubicBezTo>
                    <a:pt x="941" y="1244"/>
                    <a:pt x="908" y="1144"/>
                    <a:pt x="840" y="1043"/>
                  </a:cubicBezTo>
                  <a:cubicBezTo>
                    <a:pt x="773" y="976"/>
                    <a:pt x="706" y="875"/>
                    <a:pt x="639" y="774"/>
                  </a:cubicBezTo>
                  <a:cubicBezTo>
                    <a:pt x="571" y="673"/>
                    <a:pt x="538" y="572"/>
                    <a:pt x="437" y="471"/>
                  </a:cubicBezTo>
                  <a:cubicBezTo>
                    <a:pt x="370" y="404"/>
                    <a:pt x="303" y="303"/>
                    <a:pt x="235" y="236"/>
                  </a:cubicBezTo>
                  <a:cubicBezTo>
                    <a:pt x="168" y="169"/>
                    <a:pt x="101" y="68"/>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7030;p66">
              <a:extLst>
                <a:ext uri="{FF2B5EF4-FFF2-40B4-BE49-F238E27FC236}">
                  <a16:creationId xmlns:a16="http://schemas.microsoft.com/office/drawing/2014/main" id="{65D92827-D13E-B118-F853-80DD5E33B75A}"/>
                </a:ext>
              </a:extLst>
            </p:cNvPr>
            <p:cNvSpPr/>
            <p:nvPr/>
          </p:nvSpPr>
          <p:spPr>
            <a:xfrm>
              <a:off x="3586075" y="3676275"/>
              <a:ext cx="19350" cy="26075"/>
            </a:xfrm>
            <a:custGeom>
              <a:avLst/>
              <a:gdLst/>
              <a:ahLst/>
              <a:cxnLst/>
              <a:rect l="l" t="t" r="r" b="b"/>
              <a:pathLst>
                <a:path w="774" h="1043" extrusionOk="0">
                  <a:moveTo>
                    <a:pt x="0" y="1"/>
                  </a:moveTo>
                  <a:cubicBezTo>
                    <a:pt x="0" y="101"/>
                    <a:pt x="0" y="169"/>
                    <a:pt x="34" y="236"/>
                  </a:cubicBezTo>
                  <a:cubicBezTo>
                    <a:pt x="68" y="404"/>
                    <a:pt x="101" y="538"/>
                    <a:pt x="202" y="673"/>
                  </a:cubicBezTo>
                  <a:cubicBezTo>
                    <a:pt x="303" y="774"/>
                    <a:pt x="404" y="874"/>
                    <a:pt x="538" y="975"/>
                  </a:cubicBezTo>
                  <a:cubicBezTo>
                    <a:pt x="605" y="1009"/>
                    <a:pt x="706" y="1043"/>
                    <a:pt x="773" y="1043"/>
                  </a:cubicBezTo>
                  <a:cubicBezTo>
                    <a:pt x="773" y="975"/>
                    <a:pt x="773" y="908"/>
                    <a:pt x="740" y="807"/>
                  </a:cubicBezTo>
                  <a:cubicBezTo>
                    <a:pt x="706" y="673"/>
                    <a:pt x="639" y="538"/>
                    <a:pt x="538" y="438"/>
                  </a:cubicBezTo>
                  <a:cubicBezTo>
                    <a:pt x="471" y="303"/>
                    <a:pt x="336" y="202"/>
                    <a:pt x="236" y="101"/>
                  </a:cubicBezTo>
                  <a:cubicBezTo>
                    <a:pt x="168" y="68"/>
                    <a:pt x="101" y="34"/>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7031;p66">
              <a:extLst>
                <a:ext uri="{FF2B5EF4-FFF2-40B4-BE49-F238E27FC236}">
                  <a16:creationId xmlns:a16="http://schemas.microsoft.com/office/drawing/2014/main" id="{E6981A4D-5D9B-0464-C709-CD36A41AAE63}"/>
                </a:ext>
              </a:extLst>
            </p:cNvPr>
            <p:cNvSpPr/>
            <p:nvPr/>
          </p:nvSpPr>
          <p:spPr>
            <a:xfrm>
              <a:off x="3551625" y="3662825"/>
              <a:ext cx="39500" cy="63900"/>
            </a:xfrm>
            <a:custGeom>
              <a:avLst/>
              <a:gdLst/>
              <a:ahLst/>
              <a:cxnLst/>
              <a:rect l="l" t="t" r="r" b="b"/>
              <a:pathLst>
                <a:path w="1580" h="2556" extrusionOk="0">
                  <a:moveTo>
                    <a:pt x="0" y="1"/>
                  </a:moveTo>
                  <a:cubicBezTo>
                    <a:pt x="0" y="169"/>
                    <a:pt x="0" y="337"/>
                    <a:pt x="34" y="505"/>
                  </a:cubicBezTo>
                  <a:cubicBezTo>
                    <a:pt x="68" y="673"/>
                    <a:pt x="135" y="808"/>
                    <a:pt x="202" y="976"/>
                  </a:cubicBezTo>
                  <a:cubicBezTo>
                    <a:pt x="269" y="1144"/>
                    <a:pt x="336" y="1312"/>
                    <a:pt x="437" y="1480"/>
                  </a:cubicBezTo>
                  <a:cubicBezTo>
                    <a:pt x="538" y="1648"/>
                    <a:pt x="639" y="1816"/>
                    <a:pt x="773" y="1950"/>
                  </a:cubicBezTo>
                  <a:cubicBezTo>
                    <a:pt x="874" y="2085"/>
                    <a:pt x="1009" y="2185"/>
                    <a:pt x="1143" y="2320"/>
                  </a:cubicBezTo>
                  <a:cubicBezTo>
                    <a:pt x="1210" y="2387"/>
                    <a:pt x="1311" y="2454"/>
                    <a:pt x="1446" y="2488"/>
                  </a:cubicBezTo>
                  <a:lnTo>
                    <a:pt x="1580" y="2555"/>
                  </a:lnTo>
                  <a:lnTo>
                    <a:pt x="1513" y="2421"/>
                  </a:lnTo>
                  <a:cubicBezTo>
                    <a:pt x="1446" y="2354"/>
                    <a:pt x="1378" y="2286"/>
                    <a:pt x="1311" y="2152"/>
                  </a:cubicBezTo>
                  <a:cubicBezTo>
                    <a:pt x="1244" y="2017"/>
                    <a:pt x="1143" y="1849"/>
                    <a:pt x="1076" y="1715"/>
                  </a:cubicBezTo>
                  <a:cubicBezTo>
                    <a:pt x="975" y="1581"/>
                    <a:pt x="908" y="1412"/>
                    <a:pt x="807" y="1244"/>
                  </a:cubicBezTo>
                  <a:cubicBezTo>
                    <a:pt x="639" y="942"/>
                    <a:pt x="437" y="639"/>
                    <a:pt x="269" y="404"/>
                  </a:cubicBezTo>
                  <a:cubicBezTo>
                    <a:pt x="101" y="169"/>
                    <a:pt x="0" y="1"/>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7032;p66">
              <a:extLst>
                <a:ext uri="{FF2B5EF4-FFF2-40B4-BE49-F238E27FC236}">
                  <a16:creationId xmlns:a16="http://schemas.microsoft.com/office/drawing/2014/main" id="{B7712632-6CDF-5FB8-8994-2878A244EC24}"/>
                </a:ext>
              </a:extLst>
            </p:cNvPr>
            <p:cNvSpPr/>
            <p:nvPr/>
          </p:nvSpPr>
          <p:spPr>
            <a:xfrm>
              <a:off x="3465925" y="3612425"/>
              <a:ext cx="24375" cy="55475"/>
            </a:xfrm>
            <a:custGeom>
              <a:avLst/>
              <a:gdLst/>
              <a:ahLst/>
              <a:cxnLst/>
              <a:rect l="l" t="t" r="r" b="b"/>
              <a:pathLst>
                <a:path w="975" h="2219" extrusionOk="0">
                  <a:moveTo>
                    <a:pt x="34" y="0"/>
                  </a:moveTo>
                  <a:cubicBezTo>
                    <a:pt x="0" y="135"/>
                    <a:pt x="0" y="269"/>
                    <a:pt x="34" y="404"/>
                  </a:cubicBezTo>
                  <a:cubicBezTo>
                    <a:pt x="68" y="673"/>
                    <a:pt x="135" y="975"/>
                    <a:pt x="236" y="1210"/>
                  </a:cubicBezTo>
                  <a:cubicBezTo>
                    <a:pt x="370" y="1479"/>
                    <a:pt x="504" y="1714"/>
                    <a:pt x="706" y="1950"/>
                  </a:cubicBezTo>
                  <a:cubicBezTo>
                    <a:pt x="773" y="2051"/>
                    <a:pt x="874" y="2151"/>
                    <a:pt x="975" y="2219"/>
                  </a:cubicBezTo>
                  <a:cubicBezTo>
                    <a:pt x="975" y="2084"/>
                    <a:pt x="941" y="1950"/>
                    <a:pt x="908" y="1849"/>
                  </a:cubicBezTo>
                  <a:cubicBezTo>
                    <a:pt x="841" y="1580"/>
                    <a:pt x="773" y="1311"/>
                    <a:pt x="639" y="1076"/>
                  </a:cubicBezTo>
                  <a:cubicBezTo>
                    <a:pt x="538" y="807"/>
                    <a:pt x="404" y="572"/>
                    <a:pt x="269" y="336"/>
                  </a:cubicBezTo>
                  <a:cubicBezTo>
                    <a:pt x="202" y="202"/>
                    <a:pt x="101" y="101"/>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7033;p66">
              <a:extLst>
                <a:ext uri="{FF2B5EF4-FFF2-40B4-BE49-F238E27FC236}">
                  <a16:creationId xmlns:a16="http://schemas.microsoft.com/office/drawing/2014/main" id="{02A96114-B70E-743D-5032-B90B1E5774E3}"/>
                </a:ext>
              </a:extLst>
            </p:cNvPr>
            <p:cNvSpPr/>
            <p:nvPr/>
          </p:nvSpPr>
          <p:spPr>
            <a:xfrm>
              <a:off x="3436525" y="3597300"/>
              <a:ext cx="34450" cy="68925"/>
            </a:xfrm>
            <a:custGeom>
              <a:avLst/>
              <a:gdLst/>
              <a:ahLst/>
              <a:cxnLst/>
              <a:rect l="l" t="t" r="r" b="b"/>
              <a:pathLst>
                <a:path w="1378" h="2757" extrusionOk="0">
                  <a:moveTo>
                    <a:pt x="0" y="0"/>
                  </a:moveTo>
                  <a:lnTo>
                    <a:pt x="0" y="0"/>
                  </a:lnTo>
                  <a:cubicBezTo>
                    <a:pt x="34" y="168"/>
                    <a:pt x="67" y="337"/>
                    <a:pt x="101" y="471"/>
                  </a:cubicBezTo>
                  <a:cubicBezTo>
                    <a:pt x="202" y="841"/>
                    <a:pt x="303" y="1143"/>
                    <a:pt x="437" y="1479"/>
                  </a:cubicBezTo>
                  <a:cubicBezTo>
                    <a:pt x="538" y="1647"/>
                    <a:pt x="639" y="1815"/>
                    <a:pt x="739" y="1983"/>
                  </a:cubicBezTo>
                  <a:cubicBezTo>
                    <a:pt x="807" y="2151"/>
                    <a:pt x="907" y="2286"/>
                    <a:pt x="1008" y="2420"/>
                  </a:cubicBezTo>
                  <a:cubicBezTo>
                    <a:pt x="1109" y="2521"/>
                    <a:pt x="1244" y="2656"/>
                    <a:pt x="1378" y="2756"/>
                  </a:cubicBezTo>
                  <a:cubicBezTo>
                    <a:pt x="1344" y="2588"/>
                    <a:pt x="1277" y="2420"/>
                    <a:pt x="1244" y="2286"/>
                  </a:cubicBezTo>
                  <a:cubicBezTo>
                    <a:pt x="1176" y="2151"/>
                    <a:pt x="1109" y="1983"/>
                    <a:pt x="1076" y="1815"/>
                  </a:cubicBezTo>
                  <a:cubicBezTo>
                    <a:pt x="1008" y="1647"/>
                    <a:pt x="907" y="1479"/>
                    <a:pt x="840" y="1311"/>
                  </a:cubicBezTo>
                  <a:cubicBezTo>
                    <a:pt x="706" y="1009"/>
                    <a:pt x="538" y="673"/>
                    <a:pt x="336" y="404"/>
                  </a:cubicBezTo>
                  <a:cubicBezTo>
                    <a:pt x="235" y="269"/>
                    <a:pt x="134" y="135"/>
                    <a:pt x="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7034;p66">
              <a:extLst>
                <a:ext uri="{FF2B5EF4-FFF2-40B4-BE49-F238E27FC236}">
                  <a16:creationId xmlns:a16="http://schemas.microsoft.com/office/drawing/2014/main" id="{09E61386-32ED-3F62-6DAC-00FFD5AA85B6}"/>
                </a:ext>
              </a:extLst>
            </p:cNvPr>
            <p:cNvSpPr/>
            <p:nvPr/>
          </p:nvSpPr>
          <p:spPr>
            <a:xfrm>
              <a:off x="3508775" y="3666200"/>
              <a:ext cx="21025" cy="31950"/>
            </a:xfrm>
            <a:custGeom>
              <a:avLst/>
              <a:gdLst/>
              <a:ahLst/>
              <a:cxnLst/>
              <a:rect l="l" t="t" r="r" b="b"/>
              <a:pathLst>
                <a:path w="841" h="1278" extrusionOk="0">
                  <a:moveTo>
                    <a:pt x="34" y="0"/>
                  </a:moveTo>
                  <a:cubicBezTo>
                    <a:pt x="0" y="101"/>
                    <a:pt x="34" y="202"/>
                    <a:pt x="34" y="269"/>
                  </a:cubicBezTo>
                  <a:cubicBezTo>
                    <a:pt x="101" y="471"/>
                    <a:pt x="168" y="639"/>
                    <a:pt x="269" y="773"/>
                  </a:cubicBezTo>
                  <a:cubicBezTo>
                    <a:pt x="336" y="908"/>
                    <a:pt x="471" y="1042"/>
                    <a:pt x="605" y="1177"/>
                  </a:cubicBezTo>
                  <a:cubicBezTo>
                    <a:pt x="673" y="1210"/>
                    <a:pt x="773" y="1244"/>
                    <a:pt x="841" y="1277"/>
                  </a:cubicBezTo>
                  <a:cubicBezTo>
                    <a:pt x="841" y="1210"/>
                    <a:pt x="841" y="1109"/>
                    <a:pt x="807" y="1009"/>
                  </a:cubicBezTo>
                  <a:cubicBezTo>
                    <a:pt x="740" y="673"/>
                    <a:pt x="538" y="370"/>
                    <a:pt x="236" y="135"/>
                  </a:cubicBezTo>
                  <a:cubicBezTo>
                    <a:pt x="168" y="101"/>
                    <a:pt x="101" y="34"/>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7035;p66">
              <a:extLst>
                <a:ext uri="{FF2B5EF4-FFF2-40B4-BE49-F238E27FC236}">
                  <a16:creationId xmlns:a16="http://schemas.microsoft.com/office/drawing/2014/main" id="{BAAB786D-04A0-8226-0BD4-3B993B46C6FD}"/>
                </a:ext>
              </a:extLst>
            </p:cNvPr>
            <p:cNvSpPr/>
            <p:nvPr/>
          </p:nvSpPr>
          <p:spPr>
            <a:xfrm>
              <a:off x="3400375" y="3579650"/>
              <a:ext cx="26075" cy="59675"/>
            </a:xfrm>
            <a:custGeom>
              <a:avLst/>
              <a:gdLst/>
              <a:ahLst/>
              <a:cxnLst/>
              <a:rect l="l" t="t" r="r" b="b"/>
              <a:pathLst>
                <a:path w="1043" h="2387" extrusionOk="0">
                  <a:moveTo>
                    <a:pt x="1" y="1"/>
                  </a:moveTo>
                  <a:cubicBezTo>
                    <a:pt x="1" y="135"/>
                    <a:pt x="1" y="270"/>
                    <a:pt x="34" y="404"/>
                  </a:cubicBezTo>
                  <a:cubicBezTo>
                    <a:pt x="68" y="706"/>
                    <a:pt x="169" y="1009"/>
                    <a:pt x="270" y="1278"/>
                  </a:cubicBezTo>
                  <a:cubicBezTo>
                    <a:pt x="404" y="1580"/>
                    <a:pt x="539" y="1849"/>
                    <a:pt x="740" y="2084"/>
                  </a:cubicBezTo>
                  <a:cubicBezTo>
                    <a:pt x="807" y="2185"/>
                    <a:pt x="908" y="2286"/>
                    <a:pt x="1043" y="2387"/>
                  </a:cubicBezTo>
                  <a:cubicBezTo>
                    <a:pt x="1009" y="2252"/>
                    <a:pt x="976" y="2118"/>
                    <a:pt x="942" y="1984"/>
                  </a:cubicBezTo>
                  <a:cubicBezTo>
                    <a:pt x="908" y="1849"/>
                    <a:pt x="875" y="1715"/>
                    <a:pt x="841" y="1580"/>
                  </a:cubicBezTo>
                  <a:cubicBezTo>
                    <a:pt x="807" y="1412"/>
                    <a:pt x="740" y="1278"/>
                    <a:pt x="673" y="1110"/>
                  </a:cubicBezTo>
                  <a:cubicBezTo>
                    <a:pt x="572" y="841"/>
                    <a:pt x="404" y="572"/>
                    <a:pt x="270" y="337"/>
                  </a:cubicBezTo>
                  <a:cubicBezTo>
                    <a:pt x="169" y="202"/>
                    <a:pt x="68" y="10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7036;p66">
              <a:extLst>
                <a:ext uri="{FF2B5EF4-FFF2-40B4-BE49-F238E27FC236}">
                  <a16:creationId xmlns:a16="http://schemas.microsoft.com/office/drawing/2014/main" id="{F4EEEFBA-88FE-C6BE-5895-4905B4ECA197}"/>
                </a:ext>
              </a:extLst>
            </p:cNvPr>
            <p:cNvSpPr/>
            <p:nvPr/>
          </p:nvSpPr>
          <p:spPr>
            <a:xfrm>
              <a:off x="3360050" y="3532600"/>
              <a:ext cx="59675" cy="131100"/>
            </a:xfrm>
            <a:custGeom>
              <a:avLst/>
              <a:gdLst/>
              <a:ahLst/>
              <a:cxnLst/>
              <a:rect l="l" t="t" r="r" b="b"/>
              <a:pathLst>
                <a:path w="2387" h="5244" extrusionOk="0">
                  <a:moveTo>
                    <a:pt x="1" y="1"/>
                  </a:moveTo>
                  <a:cubicBezTo>
                    <a:pt x="1" y="1"/>
                    <a:pt x="1" y="370"/>
                    <a:pt x="101" y="908"/>
                  </a:cubicBezTo>
                  <a:cubicBezTo>
                    <a:pt x="135" y="1009"/>
                    <a:pt x="169" y="1177"/>
                    <a:pt x="202" y="1311"/>
                  </a:cubicBezTo>
                  <a:cubicBezTo>
                    <a:pt x="236" y="1479"/>
                    <a:pt x="303" y="1647"/>
                    <a:pt x="337" y="1782"/>
                  </a:cubicBezTo>
                  <a:cubicBezTo>
                    <a:pt x="471" y="2118"/>
                    <a:pt x="572" y="2488"/>
                    <a:pt x="740" y="2824"/>
                  </a:cubicBezTo>
                  <a:cubicBezTo>
                    <a:pt x="908" y="3160"/>
                    <a:pt x="1076" y="3462"/>
                    <a:pt x="1278" y="3765"/>
                  </a:cubicBezTo>
                  <a:cubicBezTo>
                    <a:pt x="1345" y="3933"/>
                    <a:pt x="1446" y="4067"/>
                    <a:pt x="1513" y="4202"/>
                  </a:cubicBezTo>
                  <a:lnTo>
                    <a:pt x="1816" y="4538"/>
                  </a:lnTo>
                  <a:cubicBezTo>
                    <a:pt x="2152" y="4975"/>
                    <a:pt x="2387" y="5244"/>
                    <a:pt x="2387" y="5244"/>
                  </a:cubicBezTo>
                  <a:cubicBezTo>
                    <a:pt x="2387" y="5244"/>
                    <a:pt x="2252" y="4907"/>
                    <a:pt x="2017" y="4403"/>
                  </a:cubicBezTo>
                  <a:cubicBezTo>
                    <a:pt x="1950" y="4302"/>
                    <a:pt x="1883" y="4168"/>
                    <a:pt x="1816" y="4034"/>
                  </a:cubicBezTo>
                  <a:cubicBezTo>
                    <a:pt x="1715" y="3899"/>
                    <a:pt x="1681" y="3731"/>
                    <a:pt x="1580" y="3597"/>
                  </a:cubicBezTo>
                  <a:cubicBezTo>
                    <a:pt x="1446" y="3261"/>
                    <a:pt x="1278" y="2958"/>
                    <a:pt x="1110" y="2622"/>
                  </a:cubicBezTo>
                  <a:cubicBezTo>
                    <a:pt x="975" y="2286"/>
                    <a:pt x="841" y="1983"/>
                    <a:pt x="706" y="1681"/>
                  </a:cubicBezTo>
                  <a:cubicBezTo>
                    <a:pt x="639" y="1547"/>
                    <a:pt x="538" y="1412"/>
                    <a:pt x="505" y="1244"/>
                  </a:cubicBezTo>
                  <a:cubicBezTo>
                    <a:pt x="438" y="1076"/>
                    <a:pt x="404" y="942"/>
                    <a:pt x="337" y="841"/>
                  </a:cubicBezTo>
                  <a:cubicBezTo>
                    <a:pt x="169" y="337"/>
                    <a:pt x="1" y="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38" name="Google Shape;6297;p66">
            <a:extLst>
              <a:ext uri="{FF2B5EF4-FFF2-40B4-BE49-F238E27FC236}">
                <a16:creationId xmlns:a16="http://schemas.microsoft.com/office/drawing/2014/main" id="{72DD82A5-4215-95C9-1CCF-AD26F366DEB1}"/>
              </a:ext>
            </a:extLst>
          </p:cNvPr>
          <p:cNvSpPr txBox="1">
            <a:spLocks/>
          </p:cNvSpPr>
          <p:nvPr/>
        </p:nvSpPr>
        <p:spPr>
          <a:xfrm>
            <a:off x="390929" y="2468696"/>
            <a:ext cx="4048909" cy="7386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noProof="0">
                <a:solidFill>
                  <a:schemeClr val="tx1"/>
                </a:solidFill>
              </a:rPr>
              <a:t>T</a:t>
            </a:r>
            <a:r>
              <a:rPr lang="en-US" sz="1800" noProof="0">
                <a:solidFill>
                  <a:schemeClr val="tx1"/>
                </a:solidFill>
              </a:rPr>
              <a:t>emporal and </a:t>
            </a:r>
            <a:r>
              <a:rPr lang="en-US" sz="1800" b="1" noProof="0">
                <a:solidFill>
                  <a:schemeClr val="tx1"/>
                </a:solidFill>
              </a:rPr>
              <a:t>S</a:t>
            </a:r>
            <a:r>
              <a:rPr lang="en-US" sz="1800" noProof="0">
                <a:solidFill>
                  <a:schemeClr val="tx1"/>
                </a:solidFill>
              </a:rPr>
              <a:t>patial </a:t>
            </a:r>
            <a:r>
              <a:rPr lang="en-US" sz="1800" b="1" noProof="0">
                <a:solidFill>
                  <a:schemeClr val="tx1"/>
                </a:solidFill>
              </a:rPr>
              <a:t>R</a:t>
            </a:r>
            <a:r>
              <a:rPr lang="en-US" sz="1800" noProof="0">
                <a:solidFill>
                  <a:schemeClr val="tx1"/>
                </a:solidFill>
              </a:rPr>
              <a:t>econstruction </a:t>
            </a:r>
            <a:r>
              <a:rPr lang="en-US" sz="1800" b="1" noProof="0">
                <a:solidFill>
                  <a:schemeClr val="tx1"/>
                </a:solidFill>
              </a:rPr>
              <a:t>D</a:t>
            </a:r>
            <a:r>
              <a:rPr lang="en-US" sz="1800" noProof="0">
                <a:solidFill>
                  <a:schemeClr val="tx1"/>
                </a:solidFill>
              </a:rPr>
              <a:t>ata </a:t>
            </a:r>
            <a:r>
              <a:rPr lang="en-US" sz="1800" b="1" noProof="0">
                <a:solidFill>
                  <a:schemeClr val="tx1"/>
                </a:solidFill>
              </a:rPr>
              <a:t>A</a:t>
            </a:r>
            <a:r>
              <a:rPr lang="en-US" sz="1800" noProof="0">
                <a:solidFill>
                  <a:schemeClr val="tx1"/>
                </a:solidFill>
              </a:rPr>
              <a:t>ugmentation</a:t>
            </a:r>
          </a:p>
        </p:txBody>
      </p:sp>
    </p:spTree>
    <p:extLst>
      <p:ext uri="{BB962C8B-B14F-4D97-AF65-F5344CB8AC3E}">
        <p14:creationId xmlns:p14="http://schemas.microsoft.com/office/powerpoint/2010/main" val="271550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99">
          <a:extLst>
            <a:ext uri="{FF2B5EF4-FFF2-40B4-BE49-F238E27FC236}">
              <a16:creationId xmlns:a16="http://schemas.microsoft.com/office/drawing/2014/main" id="{4463F689-1477-E4C3-7B86-904250652344}"/>
            </a:ext>
          </a:extLst>
        </p:cNvPr>
        <p:cNvGrpSpPr/>
        <p:nvPr/>
      </p:nvGrpSpPr>
      <p:grpSpPr>
        <a:xfrm>
          <a:off x="0" y="0"/>
          <a:ext cx="0" cy="0"/>
          <a:chOff x="0" y="0"/>
          <a:chExt cx="0" cy="0"/>
        </a:xfrm>
      </p:grpSpPr>
      <p:sp>
        <p:nvSpPr>
          <p:cNvPr id="19" name="Google Shape;8949;p96">
            <a:extLst>
              <a:ext uri="{FF2B5EF4-FFF2-40B4-BE49-F238E27FC236}">
                <a16:creationId xmlns:a16="http://schemas.microsoft.com/office/drawing/2014/main" id="{F777009D-CFC0-5BEE-4BC3-AA5C45992CE3}"/>
              </a:ext>
            </a:extLst>
          </p:cNvPr>
          <p:cNvSpPr/>
          <p:nvPr/>
        </p:nvSpPr>
        <p:spPr>
          <a:xfrm rot="12956669">
            <a:off x="3320094" y="-1115262"/>
            <a:ext cx="7218671" cy="7374024"/>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8305;p80">
            <a:extLst>
              <a:ext uri="{FF2B5EF4-FFF2-40B4-BE49-F238E27FC236}">
                <a16:creationId xmlns:a16="http://schemas.microsoft.com/office/drawing/2014/main" id="{03F8EDDE-8B8D-373E-611B-7366501D008B}"/>
              </a:ext>
            </a:extLst>
          </p:cNvPr>
          <p:cNvSpPr txBox="1">
            <a:spLocks/>
          </p:cNvSpPr>
          <p:nvPr/>
        </p:nvSpPr>
        <p:spPr>
          <a:xfrm>
            <a:off x="90009" y="340068"/>
            <a:ext cx="4082117" cy="36930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b="1" noProof="0"/>
              <a:t>CNNs</a:t>
            </a:r>
            <a:r>
              <a:rPr lang="en-US" sz="1200" noProof="0"/>
              <a:t> require large amounts of data.</a:t>
            </a:r>
          </a:p>
        </p:txBody>
      </p:sp>
      <p:sp>
        <p:nvSpPr>
          <p:cNvPr id="17" name="Google Shape;8305;p80">
            <a:extLst>
              <a:ext uri="{FF2B5EF4-FFF2-40B4-BE49-F238E27FC236}">
                <a16:creationId xmlns:a16="http://schemas.microsoft.com/office/drawing/2014/main" id="{5CF45CDF-C218-D38E-90D3-1679BEFA10C5}"/>
              </a:ext>
            </a:extLst>
          </p:cNvPr>
          <p:cNvSpPr txBox="1">
            <a:spLocks/>
          </p:cNvSpPr>
          <p:nvPr/>
        </p:nvSpPr>
        <p:spPr>
          <a:xfrm>
            <a:off x="510379" y="582959"/>
            <a:ext cx="3241378" cy="507801"/>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50" noProof="0"/>
              <a:t>However, taste-related EEG datasets are generally </a:t>
            </a:r>
            <a:r>
              <a:rPr lang="en-US" sz="1050" b="1" noProof="0"/>
              <a:t>limited</a:t>
            </a:r>
            <a:r>
              <a:rPr lang="en-US" sz="1050" noProof="0"/>
              <a:t> due to </a:t>
            </a:r>
            <a:r>
              <a:rPr lang="en-US" sz="1050" b="1" noProof="0"/>
              <a:t>experimental complexities</a:t>
            </a:r>
            <a:r>
              <a:rPr lang="en-US" sz="1050" noProof="0"/>
              <a:t>. </a:t>
            </a:r>
          </a:p>
        </p:txBody>
      </p:sp>
      <p:pic>
        <p:nvPicPr>
          <p:cNvPr id="21" name="Elemento grafico 20">
            <a:extLst>
              <a:ext uri="{FF2B5EF4-FFF2-40B4-BE49-F238E27FC236}">
                <a16:creationId xmlns:a16="http://schemas.microsoft.com/office/drawing/2014/main" id="{A3FD7DF4-5607-FF07-9E93-06417D775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6766" y="189134"/>
            <a:ext cx="1110324" cy="1110324"/>
          </a:xfrm>
          <a:prstGeom prst="rect">
            <a:avLst/>
          </a:prstGeom>
        </p:spPr>
      </p:pic>
      <p:sp>
        <p:nvSpPr>
          <p:cNvPr id="22" name="Google Shape;8949;p96">
            <a:extLst>
              <a:ext uri="{FF2B5EF4-FFF2-40B4-BE49-F238E27FC236}">
                <a16:creationId xmlns:a16="http://schemas.microsoft.com/office/drawing/2014/main" id="{F38DCFCC-159A-0616-105F-B870EE1D8FBA}"/>
              </a:ext>
            </a:extLst>
          </p:cNvPr>
          <p:cNvSpPr/>
          <p:nvPr/>
        </p:nvSpPr>
        <p:spPr>
          <a:xfrm rot="15610077" flipV="1">
            <a:off x="2618073" y="3287651"/>
            <a:ext cx="1172928" cy="257241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8949;p96">
            <a:extLst>
              <a:ext uri="{FF2B5EF4-FFF2-40B4-BE49-F238E27FC236}">
                <a16:creationId xmlns:a16="http://schemas.microsoft.com/office/drawing/2014/main" id="{BD0EA143-BB7B-E00D-964E-D7604F6915E7}"/>
              </a:ext>
            </a:extLst>
          </p:cNvPr>
          <p:cNvSpPr/>
          <p:nvPr/>
        </p:nvSpPr>
        <p:spPr>
          <a:xfrm rot="15517866" flipV="1">
            <a:off x="-720995" y="2114439"/>
            <a:ext cx="2410096" cy="408211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8949;p96">
            <a:extLst>
              <a:ext uri="{FF2B5EF4-FFF2-40B4-BE49-F238E27FC236}">
                <a16:creationId xmlns:a16="http://schemas.microsoft.com/office/drawing/2014/main" id="{B06854AE-B305-958D-4A87-5B4F48209B1B}"/>
              </a:ext>
            </a:extLst>
          </p:cNvPr>
          <p:cNvSpPr/>
          <p:nvPr/>
        </p:nvSpPr>
        <p:spPr>
          <a:xfrm rot="15992837" flipV="1">
            <a:off x="2068320" y="2560329"/>
            <a:ext cx="1465119" cy="3601494"/>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8949;p96">
            <a:extLst>
              <a:ext uri="{FF2B5EF4-FFF2-40B4-BE49-F238E27FC236}">
                <a16:creationId xmlns:a16="http://schemas.microsoft.com/office/drawing/2014/main" id="{1E4AC0C0-E118-E93F-568B-7CE04FA47957}"/>
              </a:ext>
            </a:extLst>
          </p:cNvPr>
          <p:cNvSpPr/>
          <p:nvPr/>
        </p:nvSpPr>
        <p:spPr>
          <a:xfrm rot="15088460" flipV="1">
            <a:off x="2745074" y="3425007"/>
            <a:ext cx="1172928" cy="257241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8949;p96">
            <a:extLst>
              <a:ext uri="{FF2B5EF4-FFF2-40B4-BE49-F238E27FC236}">
                <a16:creationId xmlns:a16="http://schemas.microsoft.com/office/drawing/2014/main" id="{10374E96-55D2-A88A-CB47-07CEE1636B42}"/>
              </a:ext>
            </a:extLst>
          </p:cNvPr>
          <p:cNvSpPr/>
          <p:nvPr/>
        </p:nvSpPr>
        <p:spPr>
          <a:xfrm rot="15088460" flipV="1">
            <a:off x="2732676" y="3466817"/>
            <a:ext cx="1172928" cy="257241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8949;p96">
            <a:extLst>
              <a:ext uri="{FF2B5EF4-FFF2-40B4-BE49-F238E27FC236}">
                <a16:creationId xmlns:a16="http://schemas.microsoft.com/office/drawing/2014/main" id="{45BC9B80-6034-D969-BECD-172EDE24A148}"/>
              </a:ext>
            </a:extLst>
          </p:cNvPr>
          <p:cNvSpPr/>
          <p:nvPr/>
        </p:nvSpPr>
        <p:spPr>
          <a:xfrm rot="15088460" flipV="1">
            <a:off x="1155652" y="3679986"/>
            <a:ext cx="1172928" cy="257241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8949;p96">
            <a:extLst>
              <a:ext uri="{FF2B5EF4-FFF2-40B4-BE49-F238E27FC236}">
                <a16:creationId xmlns:a16="http://schemas.microsoft.com/office/drawing/2014/main" id="{6374D9A0-D96B-F3F7-0030-001ECE5C4EE5}"/>
              </a:ext>
            </a:extLst>
          </p:cNvPr>
          <p:cNvSpPr/>
          <p:nvPr/>
        </p:nvSpPr>
        <p:spPr>
          <a:xfrm rot="15088460" flipV="1">
            <a:off x="36345" y="3672246"/>
            <a:ext cx="1172928" cy="257241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pic>
        <p:nvPicPr>
          <p:cNvPr id="29" name="Elemento grafico 28">
            <a:extLst>
              <a:ext uri="{FF2B5EF4-FFF2-40B4-BE49-F238E27FC236}">
                <a16:creationId xmlns:a16="http://schemas.microsoft.com/office/drawing/2014/main" id="{2B722CB0-AF21-FA2F-E66C-B19A132C24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68" y="1297628"/>
            <a:ext cx="3066993" cy="3066993"/>
          </a:xfrm>
          <a:prstGeom prst="rect">
            <a:avLst/>
          </a:prstGeom>
        </p:spPr>
      </p:pic>
      <p:sp>
        <p:nvSpPr>
          <p:cNvPr id="30" name="Google Shape;8305;p80">
            <a:extLst>
              <a:ext uri="{FF2B5EF4-FFF2-40B4-BE49-F238E27FC236}">
                <a16:creationId xmlns:a16="http://schemas.microsoft.com/office/drawing/2014/main" id="{1F4B79F3-0345-5A2D-42B4-ADEB5B3996B0}"/>
              </a:ext>
            </a:extLst>
          </p:cNvPr>
          <p:cNvSpPr txBox="1">
            <a:spLocks/>
          </p:cNvSpPr>
          <p:nvPr/>
        </p:nvSpPr>
        <p:spPr>
          <a:xfrm>
            <a:off x="359104" y="4300510"/>
            <a:ext cx="2443319"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lgn="ctr"/>
            <a:r>
              <a:rPr lang="en-US" sz="1700" b="1" noProof="0">
                <a:solidFill>
                  <a:schemeClr val="tx1"/>
                </a:solidFill>
                <a:latin typeface="Lato" panose="020F0502020204030203" pitchFamily="34" charset="0"/>
                <a:ea typeface="Lato" panose="020F0502020204030203" pitchFamily="34" charset="0"/>
                <a:cs typeface="Lato" panose="020F0502020204030203" pitchFamily="34" charset="0"/>
              </a:rPr>
              <a:t>Training</a:t>
            </a:r>
            <a:r>
              <a:rPr lang="en-US" sz="1700" noProof="0">
                <a:solidFill>
                  <a:schemeClr val="tx1"/>
                </a:solidFill>
                <a:latin typeface="Lato" panose="020F0502020204030203" pitchFamily="34" charset="0"/>
                <a:ea typeface="Lato" panose="020F0502020204030203" pitchFamily="34" charset="0"/>
                <a:cs typeface="Lato" panose="020F0502020204030203" pitchFamily="34" charset="0"/>
              </a:rPr>
              <a:t> Challenge</a:t>
            </a:r>
          </a:p>
        </p:txBody>
      </p:sp>
      <p:cxnSp>
        <p:nvCxnSpPr>
          <p:cNvPr id="31" name="Google Shape;8733;p86">
            <a:extLst>
              <a:ext uri="{FF2B5EF4-FFF2-40B4-BE49-F238E27FC236}">
                <a16:creationId xmlns:a16="http://schemas.microsoft.com/office/drawing/2014/main" id="{DD743ADE-C54C-320A-E01B-7B6C35D51FF4}"/>
              </a:ext>
            </a:extLst>
          </p:cNvPr>
          <p:cNvCxnSpPr>
            <a:cxnSpLocks/>
            <a:stCxn id="32" idx="0"/>
            <a:endCxn id="17" idx="1"/>
          </p:cNvCxnSpPr>
          <p:nvPr/>
        </p:nvCxnSpPr>
        <p:spPr>
          <a:xfrm rot="16200000" flipV="1">
            <a:off x="597555" y="749684"/>
            <a:ext cx="962414" cy="1136765"/>
          </a:xfrm>
          <a:prstGeom prst="bentConnector4">
            <a:avLst>
              <a:gd name="adj1" fmla="val 48779"/>
              <a:gd name="adj2" fmla="val 122643"/>
            </a:avLst>
          </a:prstGeom>
          <a:noFill/>
          <a:ln w="15875" cap="flat" cmpd="sng">
            <a:solidFill>
              <a:schemeClr val="accent2">
                <a:lumMod val="90000"/>
              </a:schemeClr>
            </a:solidFill>
            <a:prstDash val="solid"/>
            <a:round/>
            <a:headEnd type="oval" w="med" len="med"/>
            <a:tailEnd type="none" w="med" len="med"/>
          </a:ln>
        </p:spPr>
      </p:cxnSp>
      <p:sp>
        <p:nvSpPr>
          <p:cNvPr id="32" name="Ovale 31">
            <a:extLst>
              <a:ext uri="{FF2B5EF4-FFF2-40B4-BE49-F238E27FC236}">
                <a16:creationId xmlns:a16="http://schemas.microsoft.com/office/drawing/2014/main" id="{0AADE928-CC69-A237-4F90-88479C485FE9}"/>
              </a:ext>
            </a:extLst>
          </p:cNvPr>
          <p:cNvSpPr/>
          <p:nvPr/>
        </p:nvSpPr>
        <p:spPr>
          <a:xfrm>
            <a:off x="1600765" y="1799274"/>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Google Shape;8305;p80">
            <a:extLst>
              <a:ext uri="{FF2B5EF4-FFF2-40B4-BE49-F238E27FC236}">
                <a16:creationId xmlns:a16="http://schemas.microsoft.com/office/drawing/2014/main" id="{DB174788-AD6D-3301-6D3F-1A5EC7CB2473}"/>
              </a:ext>
            </a:extLst>
          </p:cNvPr>
          <p:cNvSpPr txBox="1">
            <a:spLocks/>
          </p:cNvSpPr>
          <p:nvPr/>
        </p:nvSpPr>
        <p:spPr>
          <a:xfrm>
            <a:off x="6456522" y="1237966"/>
            <a:ext cx="1290812" cy="3693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50" b="1" noProof="0"/>
              <a:t>Solution</a:t>
            </a:r>
            <a:endParaRPr lang="en-US" sz="1150" b="1" noProof="0">
              <a:solidFill>
                <a:schemeClr val="bg1"/>
              </a:solidFill>
            </a:endParaRPr>
          </a:p>
        </p:txBody>
      </p:sp>
      <p:sp>
        <p:nvSpPr>
          <p:cNvPr id="43" name="Google Shape;8305;p80">
            <a:extLst>
              <a:ext uri="{FF2B5EF4-FFF2-40B4-BE49-F238E27FC236}">
                <a16:creationId xmlns:a16="http://schemas.microsoft.com/office/drawing/2014/main" id="{C54426D0-A9F3-8CA5-22D4-B6FE56A681E4}"/>
              </a:ext>
            </a:extLst>
          </p:cNvPr>
          <p:cNvSpPr txBox="1">
            <a:spLocks/>
          </p:cNvSpPr>
          <p:nvPr/>
        </p:nvSpPr>
        <p:spPr>
          <a:xfrm>
            <a:off x="5878687" y="2074188"/>
            <a:ext cx="2446482"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700" b="1" noProof="0"/>
              <a:t>Data Augmentation</a:t>
            </a:r>
          </a:p>
        </p:txBody>
      </p:sp>
      <p:sp>
        <p:nvSpPr>
          <p:cNvPr id="45" name="Google Shape;8305;p80">
            <a:extLst>
              <a:ext uri="{FF2B5EF4-FFF2-40B4-BE49-F238E27FC236}">
                <a16:creationId xmlns:a16="http://schemas.microsoft.com/office/drawing/2014/main" id="{475109FE-D7FC-29A7-B71C-ABCCD2925880}"/>
              </a:ext>
            </a:extLst>
          </p:cNvPr>
          <p:cNvSpPr txBox="1">
            <a:spLocks/>
          </p:cNvSpPr>
          <p:nvPr/>
        </p:nvSpPr>
        <p:spPr>
          <a:xfrm>
            <a:off x="5878687" y="4157248"/>
            <a:ext cx="2446482"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noProof="0"/>
              <a:t>Enhances diversity in both </a:t>
            </a:r>
            <a:r>
              <a:rPr lang="en-US" sz="1200" b="1" noProof="0"/>
              <a:t>temporal</a:t>
            </a:r>
            <a:r>
              <a:rPr lang="en-US" sz="1200" noProof="0"/>
              <a:t> and </a:t>
            </a:r>
            <a:r>
              <a:rPr lang="en-US" sz="1200" b="1" noProof="0"/>
              <a:t>spatial</a:t>
            </a:r>
            <a:r>
              <a:rPr lang="en-US" sz="1200" noProof="0"/>
              <a:t> features.</a:t>
            </a:r>
          </a:p>
        </p:txBody>
      </p:sp>
      <p:sp>
        <p:nvSpPr>
          <p:cNvPr id="48" name="Google Shape;8305;p80">
            <a:extLst>
              <a:ext uri="{FF2B5EF4-FFF2-40B4-BE49-F238E27FC236}">
                <a16:creationId xmlns:a16="http://schemas.microsoft.com/office/drawing/2014/main" id="{22D7BDDF-24EF-1F8D-16A4-A80C92A372DD}"/>
              </a:ext>
            </a:extLst>
          </p:cNvPr>
          <p:cNvSpPr txBox="1">
            <a:spLocks/>
          </p:cNvSpPr>
          <p:nvPr/>
        </p:nvSpPr>
        <p:spPr>
          <a:xfrm>
            <a:off x="5708858" y="2384260"/>
            <a:ext cx="2786140" cy="69246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noProof="0"/>
              <a:t>Increasing the diversity and volume of training data is critical to enhance model performance and avoid overfitting.</a:t>
            </a:r>
          </a:p>
        </p:txBody>
      </p:sp>
      <p:cxnSp>
        <p:nvCxnSpPr>
          <p:cNvPr id="49" name="Google Shape;8733;p86">
            <a:extLst>
              <a:ext uri="{FF2B5EF4-FFF2-40B4-BE49-F238E27FC236}">
                <a16:creationId xmlns:a16="http://schemas.microsoft.com/office/drawing/2014/main" id="{9856C831-488A-3A68-FAD6-9F0D58C3060D}"/>
              </a:ext>
            </a:extLst>
          </p:cNvPr>
          <p:cNvCxnSpPr>
            <a:cxnSpLocks/>
            <a:stCxn id="43" idx="0"/>
            <a:endCxn id="42" idx="2"/>
          </p:cNvCxnSpPr>
          <p:nvPr/>
        </p:nvCxnSpPr>
        <p:spPr>
          <a:xfrm flipV="1">
            <a:off x="7101928" y="1607268"/>
            <a:ext cx="0" cy="466920"/>
          </a:xfrm>
          <a:prstGeom prst="straightConnector1">
            <a:avLst/>
          </a:prstGeom>
          <a:noFill/>
          <a:ln w="31750" cap="flat" cmpd="sng">
            <a:solidFill>
              <a:schemeClr val="tx1"/>
            </a:solidFill>
            <a:prstDash val="solid"/>
            <a:round/>
            <a:headEnd type="arrow" w="med" len="med"/>
            <a:tailEnd type="none" w="med" len="med"/>
          </a:ln>
        </p:spPr>
      </p:cxnSp>
      <p:pic>
        <p:nvPicPr>
          <p:cNvPr id="56" name="Immagine 55" descr="Immagine che contiene cerchio, simbolo, Elementi grafici, design&#10;&#10;Il contenuto generato dall'IA potrebbe non essere corretto.">
            <a:extLst>
              <a:ext uri="{FF2B5EF4-FFF2-40B4-BE49-F238E27FC236}">
                <a16:creationId xmlns:a16="http://schemas.microsoft.com/office/drawing/2014/main" id="{8CFF4300-04DE-B61F-B320-302CEC1364B7}"/>
              </a:ext>
            </a:extLst>
          </p:cNvPr>
          <p:cNvPicPr>
            <a:picLocks noChangeAspect="1"/>
          </p:cNvPicPr>
          <p:nvPr/>
        </p:nvPicPr>
        <p:blipFill>
          <a:blip r:embed="rId7"/>
          <a:stretch>
            <a:fillRect/>
          </a:stretch>
        </p:blipFill>
        <p:spPr>
          <a:xfrm>
            <a:off x="6716198" y="3438517"/>
            <a:ext cx="771461" cy="771461"/>
          </a:xfrm>
          <a:prstGeom prst="rect">
            <a:avLst/>
          </a:prstGeom>
        </p:spPr>
      </p:pic>
      <p:sp>
        <p:nvSpPr>
          <p:cNvPr id="57" name="Rettangolo con angoli arrotondati 56">
            <a:extLst>
              <a:ext uri="{FF2B5EF4-FFF2-40B4-BE49-F238E27FC236}">
                <a16:creationId xmlns:a16="http://schemas.microsoft.com/office/drawing/2014/main" id="{E2ED70F4-39D1-F187-5A5C-4FE09EC1BB1A}"/>
              </a:ext>
            </a:extLst>
          </p:cNvPr>
          <p:cNvSpPr/>
          <p:nvPr/>
        </p:nvSpPr>
        <p:spPr>
          <a:xfrm>
            <a:off x="6546764" y="1239295"/>
            <a:ext cx="1110325" cy="354965"/>
          </a:xfrm>
          <a:prstGeom prst="roundRect">
            <a:avLst>
              <a:gd name="adj" fmla="val 714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64371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59062-786A-46FB-FA00-9B7519D14B47}"/>
            </a:ext>
          </a:extLst>
        </p:cNvPr>
        <p:cNvGrpSpPr/>
        <p:nvPr/>
      </p:nvGrpSpPr>
      <p:grpSpPr>
        <a:xfrm>
          <a:off x="0" y="0"/>
          <a:ext cx="0" cy="0"/>
          <a:chOff x="0" y="0"/>
          <a:chExt cx="0" cy="0"/>
        </a:xfrm>
      </p:grpSpPr>
      <p:grpSp>
        <p:nvGrpSpPr>
          <p:cNvPr id="421" name="Gruppo 420">
            <a:extLst>
              <a:ext uri="{FF2B5EF4-FFF2-40B4-BE49-F238E27FC236}">
                <a16:creationId xmlns:a16="http://schemas.microsoft.com/office/drawing/2014/main" id="{F2200946-4B38-E920-3DEF-03BE8A2E7D2B}"/>
              </a:ext>
            </a:extLst>
          </p:cNvPr>
          <p:cNvGrpSpPr/>
          <p:nvPr/>
        </p:nvGrpSpPr>
        <p:grpSpPr>
          <a:xfrm>
            <a:off x="2074122" y="3144367"/>
            <a:ext cx="1607657" cy="1683396"/>
            <a:chOff x="2324538" y="2902837"/>
            <a:chExt cx="1607657" cy="1683396"/>
          </a:xfrm>
        </p:grpSpPr>
        <p:pic>
          <p:nvPicPr>
            <p:cNvPr id="35" name="Immagine 34" descr="Immagine che contiene stoviglie, ciotola&#10;&#10;Il contenuto generato dall'IA potrebbe non essere corretto.">
              <a:extLst>
                <a:ext uri="{FF2B5EF4-FFF2-40B4-BE49-F238E27FC236}">
                  <a16:creationId xmlns:a16="http://schemas.microsoft.com/office/drawing/2014/main" id="{C201E355-6FE2-CAA7-C477-5DAADEC5AAA4}"/>
                </a:ext>
              </a:extLst>
            </p:cNvPr>
            <p:cNvPicPr>
              <a:picLocks noChangeAspect="1"/>
            </p:cNvPicPr>
            <p:nvPr/>
          </p:nvPicPr>
          <p:blipFill>
            <a:blip r:embed="rId2"/>
            <a:stretch>
              <a:fillRect/>
            </a:stretch>
          </p:blipFill>
          <p:spPr>
            <a:xfrm>
              <a:off x="2424183" y="2902837"/>
              <a:ext cx="1408369" cy="1408369"/>
            </a:xfrm>
            <a:prstGeom prst="rect">
              <a:avLst/>
            </a:prstGeom>
          </p:spPr>
        </p:pic>
        <p:sp>
          <p:nvSpPr>
            <p:cNvPr id="10" name="Google Shape;8304;p80">
              <a:extLst>
                <a:ext uri="{FF2B5EF4-FFF2-40B4-BE49-F238E27FC236}">
                  <a16:creationId xmlns:a16="http://schemas.microsoft.com/office/drawing/2014/main" id="{EFB0CA3A-8AB2-C170-5E9F-EA432E2F3BB3}"/>
                </a:ext>
              </a:extLst>
            </p:cNvPr>
            <p:cNvSpPr txBox="1">
              <a:spLocks/>
            </p:cNvSpPr>
            <p:nvPr/>
          </p:nvSpPr>
          <p:spPr>
            <a:xfrm>
              <a:off x="2324538" y="4032265"/>
              <a:ext cx="1607657" cy="553968"/>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Pre-Processed </a:t>
              </a:r>
              <a:r>
                <a:rPr lang="en-US"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Dataset</a:t>
              </a:r>
            </a:p>
          </p:txBody>
        </p:sp>
      </p:grpSp>
      <p:sp>
        <p:nvSpPr>
          <p:cNvPr id="415" name="Google Shape;6291;p66">
            <a:extLst>
              <a:ext uri="{FF2B5EF4-FFF2-40B4-BE49-F238E27FC236}">
                <a16:creationId xmlns:a16="http://schemas.microsoft.com/office/drawing/2014/main" id="{EC03A0C4-195C-4CA9-C242-67D0087D1F3A}"/>
              </a:ext>
            </a:extLst>
          </p:cNvPr>
          <p:cNvSpPr/>
          <p:nvPr/>
        </p:nvSpPr>
        <p:spPr>
          <a:xfrm rot="20656554">
            <a:off x="5646625" y="-319273"/>
            <a:ext cx="6125790" cy="4244550"/>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413" name="Gruppo 412">
            <a:extLst>
              <a:ext uri="{FF2B5EF4-FFF2-40B4-BE49-F238E27FC236}">
                <a16:creationId xmlns:a16="http://schemas.microsoft.com/office/drawing/2014/main" id="{0E59CE82-27C0-39E0-A957-DF933AFC570C}"/>
              </a:ext>
            </a:extLst>
          </p:cNvPr>
          <p:cNvGrpSpPr/>
          <p:nvPr/>
        </p:nvGrpSpPr>
        <p:grpSpPr>
          <a:xfrm>
            <a:off x="6409555" y="953184"/>
            <a:ext cx="2478447" cy="1575928"/>
            <a:chOff x="3835264" y="3093972"/>
            <a:chExt cx="2478447" cy="1575928"/>
          </a:xfrm>
        </p:grpSpPr>
        <p:grpSp>
          <p:nvGrpSpPr>
            <p:cNvPr id="411" name="Gruppo 410">
              <a:extLst>
                <a:ext uri="{FF2B5EF4-FFF2-40B4-BE49-F238E27FC236}">
                  <a16:creationId xmlns:a16="http://schemas.microsoft.com/office/drawing/2014/main" id="{978A1D53-5B0E-A27B-EB84-432838FD4CE4}"/>
                </a:ext>
              </a:extLst>
            </p:cNvPr>
            <p:cNvGrpSpPr/>
            <p:nvPr/>
          </p:nvGrpSpPr>
          <p:grpSpPr>
            <a:xfrm>
              <a:off x="3835264" y="3493262"/>
              <a:ext cx="2478447" cy="1176638"/>
              <a:chOff x="3835264" y="3493262"/>
              <a:chExt cx="2478447" cy="1176638"/>
            </a:xfrm>
          </p:grpSpPr>
          <p:grpSp>
            <p:nvGrpSpPr>
              <p:cNvPr id="227" name="Gruppo 226">
                <a:extLst>
                  <a:ext uri="{FF2B5EF4-FFF2-40B4-BE49-F238E27FC236}">
                    <a16:creationId xmlns:a16="http://schemas.microsoft.com/office/drawing/2014/main" id="{5AF451C3-1369-DBA1-40A4-99D133D906E1}"/>
                  </a:ext>
                </a:extLst>
              </p:cNvPr>
              <p:cNvGrpSpPr/>
              <p:nvPr/>
            </p:nvGrpSpPr>
            <p:grpSpPr>
              <a:xfrm>
                <a:off x="5204720" y="3493262"/>
                <a:ext cx="1095668" cy="526964"/>
                <a:chOff x="7301506" y="2079174"/>
                <a:chExt cx="1095668" cy="526964"/>
              </a:xfrm>
            </p:grpSpPr>
            <p:pic>
              <p:nvPicPr>
                <p:cNvPr id="228" name="Picture 15" descr="A bag of salt with white text&#10;&#10;AI-generated content may be incorrect.">
                  <a:extLst>
                    <a:ext uri="{FF2B5EF4-FFF2-40B4-BE49-F238E27FC236}">
                      <a16:creationId xmlns:a16="http://schemas.microsoft.com/office/drawing/2014/main" id="{590D0759-8A01-45C7-9741-A599F5976143}"/>
                    </a:ext>
                  </a:extLst>
                </p:cNvPr>
                <p:cNvPicPr>
                  <a:picLocks noChangeAspect="1"/>
                </p:cNvPicPr>
                <p:nvPr/>
              </p:nvPicPr>
              <p:blipFill>
                <a:blip r:embed="rId3"/>
                <a:stretch>
                  <a:fillRect/>
                </a:stretch>
              </p:blipFill>
              <p:spPr>
                <a:xfrm>
                  <a:off x="7935984" y="2079174"/>
                  <a:ext cx="301889" cy="301889"/>
                </a:xfrm>
                <a:prstGeom prst="rect">
                  <a:avLst/>
                </a:prstGeom>
              </p:spPr>
            </p:pic>
            <p:sp>
              <p:nvSpPr>
                <p:cNvPr id="229" name="Rettangolo con angoli arrotondati 228">
                  <a:extLst>
                    <a:ext uri="{FF2B5EF4-FFF2-40B4-BE49-F238E27FC236}">
                      <a16:creationId xmlns:a16="http://schemas.microsoft.com/office/drawing/2014/main" id="{56D1DE1E-73FD-EA3D-323E-04DAEFC9A057}"/>
                    </a:ext>
                  </a:extLst>
                </p:cNvPr>
                <p:cNvSpPr/>
                <p:nvPr/>
              </p:nvSpPr>
              <p:spPr>
                <a:xfrm>
                  <a:off x="7301506" y="2160352"/>
                  <a:ext cx="180000" cy="180000"/>
                </a:xfrm>
                <a:prstGeom prst="roundRect">
                  <a:avLst>
                    <a:gd name="adj" fmla="val 1865"/>
                  </a:avLst>
                </a:prstGeom>
                <a:solidFill>
                  <a:schemeClr val="bg1">
                    <a:lumMod val="95000"/>
                  </a:schemeClr>
                </a:solidFill>
                <a:ln w="190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0" name="Google Shape;8303;p80">
                  <a:extLst>
                    <a:ext uri="{FF2B5EF4-FFF2-40B4-BE49-F238E27FC236}">
                      <a16:creationId xmlns:a16="http://schemas.microsoft.com/office/drawing/2014/main" id="{1E1B8A9E-9F8B-2BB8-A137-C00BFA11272F}"/>
                    </a:ext>
                  </a:extLst>
                </p:cNvPr>
                <p:cNvSpPr txBox="1">
                  <a:spLocks/>
                </p:cNvSpPr>
                <p:nvPr/>
              </p:nvSpPr>
              <p:spPr>
                <a:xfrm>
                  <a:off x="7776681" y="2298392"/>
                  <a:ext cx="620493"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solidFill>
                        <a:schemeClr val="bg1">
                          <a:lumMod val="50000"/>
                        </a:schemeClr>
                      </a:solidFill>
                    </a:rPr>
                    <a:t>Salty</a:t>
                  </a:r>
                </a:p>
              </p:txBody>
            </p:sp>
            <p:cxnSp>
              <p:nvCxnSpPr>
                <p:cNvPr id="231" name="Google Shape;8733;p86">
                  <a:extLst>
                    <a:ext uri="{FF2B5EF4-FFF2-40B4-BE49-F238E27FC236}">
                      <a16:creationId xmlns:a16="http://schemas.microsoft.com/office/drawing/2014/main" id="{7643BD2D-BD13-F1C7-8CEF-613CBCBCE65E}"/>
                    </a:ext>
                  </a:extLst>
                </p:cNvPr>
                <p:cNvCxnSpPr>
                  <a:cxnSpLocks/>
                </p:cNvCxnSpPr>
                <p:nvPr/>
              </p:nvCxnSpPr>
              <p:spPr>
                <a:xfrm flipH="1">
                  <a:off x="7490795" y="2250352"/>
                  <a:ext cx="365861" cy="0"/>
                </a:xfrm>
                <a:prstGeom prst="straightConnector1">
                  <a:avLst/>
                </a:prstGeom>
                <a:noFill/>
                <a:ln w="19050" cap="flat" cmpd="sng">
                  <a:solidFill>
                    <a:schemeClr val="bg1">
                      <a:lumMod val="75000"/>
                    </a:schemeClr>
                  </a:solidFill>
                  <a:prstDash val="solid"/>
                  <a:round/>
                  <a:headEnd type="oval" w="med" len="med"/>
                  <a:tailEnd type="none" w="med" len="med"/>
                </a:ln>
              </p:spPr>
            </p:cxnSp>
          </p:grpSp>
          <p:grpSp>
            <p:nvGrpSpPr>
              <p:cNvPr id="232" name="Gruppo 231">
                <a:extLst>
                  <a:ext uri="{FF2B5EF4-FFF2-40B4-BE49-F238E27FC236}">
                    <a16:creationId xmlns:a16="http://schemas.microsoft.com/office/drawing/2014/main" id="{8B6D914E-30C6-83B9-3DB7-4B8CF00E4F8F}"/>
                  </a:ext>
                </a:extLst>
              </p:cNvPr>
              <p:cNvGrpSpPr/>
              <p:nvPr/>
            </p:nvGrpSpPr>
            <p:grpSpPr>
              <a:xfrm>
                <a:off x="5206028" y="4111771"/>
                <a:ext cx="1107683" cy="558129"/>
                <a:chOff x="7301506" y="2642483"/>
                <a:chExt cx="1107683" cy="558129"/>
              </a:xfrm>
            </p:grpSpPr>
            <p:grpSp>
              <p:nvGrpSpPr>
                <p:cNvPr id="233" name="Gruppo 232">
                  <a:extLst>
                    <a:ext uri="{FF2B5EF4-FFF2-40B4-BE49-F238E27FC236}">
                      <a16:creationId xmlns:a16="http://schemas.microsoft.com/office/drawing/2014/main" id="{F2F16422-1DB8-AA41-9865-2FBF753209F3}"/>
                    </a:ext>
                  </a:extLst>
                </p:cNvPr>
                <p:cNvGrpSpPr/>
                <p:nvPr/>
              </p:nvGrpSpPr>
              <p:grpSpPr>
                <a:xfrm>
                  <a:off x="7917665" y="2642483"/>
                  <a:ext cx="338523" cy="338523"/>
                  <a:chOff x="7157154" y="2299828"/>
                  <a:chExt cx="1889671" cy="1889671"/>
                </a:xfrm>
              </p:grpSpPr>
              <p:pic>
                <p:nvPicPr>
                  <p:cNvPr id="237" name="Immagine 236" descr="Immagine che contiene tazza di caffè, Stoviglie, tazza da tè, tazza&#10;&#10;Il contenuto generato dall'IA potrebbe non essere corretto.">
                    <a:extLst>
                      <a:ext uri="{FF2B5EF4-FFF2-40B4-BE49-F238E27FC236}">
                        <a16:creationId xmlns:a16="http://schemas.microsoft.com/office/drawing/2014/main" id="{060B5D2C-6D8B-690E-4C6F-FE91DA80A683}"/>
                      </a:ext>
                    </a:extLst>
                  </p:cNvPr>
                  <p:cNvPicPr>
                    <a:picLocks noChangeAspect="1"/>
                  </p:cNvPicPr>
                  <p:nvPr/>
                </p:nvPicPr>
                <p:blipFill>
                  <a:blip r:embed="rId4"/>
                  <a:stretch>
                    <a:fillRect/>
                  </a:stretch>
                </p:blipFill>
                <p:spPr>
                  <a:xfrm>
                    <a:off x="7157154" y="2299828"/>
                    <a:ext cx="1889671" cy="1889671"/>
                  </a:xfrm>
                  <a:prstGeom prst="rect">
                    <a:avLst/>
                  </a:prstGeom>
                </p:spPr>
              </p:pic>
              <p:pic>
                <p:nvPicPr>
                  <p:cNvPr id="238" name="Immagine 237" descr="Immagine che contiene Elementi grafici, creatività&#10;&#10;Il contenuto generato dall'IA potrebbe non essere corretto.">
                    <a:extLst>
                      <a:ext uri="{FF2B5EF4-FFF2-40B4-BE49-F238E27FC236}">
                        <a16:creationId xmlns:a16="http://schemas.microsoft.com/office/drawing/2014/main" id="{6AE6D31E-CEB1-B3B5-D0D2-C174FB67F446}"/>
                      </a:ext>
                    </a:extLst>
                  </p:cNvPr>
                  <p:cNvPicPr>
                    <a:picLocks noChangeAspect="1"/>
                  </p:cNvPicPr>
                  <p:nvPr/>
                </p:nvPicPr>
                <p:blipFill>
                  <a:blip r:embed="rId5"/>
                  <a:stretch>
                    <a:fillRect/>
                  </a:stretch>
                </p:blipFill>
                <p:spPr>
                  <a:xfrm flipH="1">
                    <a:off x="7463906" y="3361882"/>
                    <a:ext cx="610043" cy="610043"/>
                  </a:xfrm>
                  <a:prstGeom prst="rect">
                    <a:avLst/>
                  </a:prstGeom>
                </p:spPr>
              </p:pic>
            </p:grpSp>
            <p:sp>
              <p:nvSpPr>
                <p:cNvPr id="234" name="Rettangolo con angoli arrotondati 233">
                  <a:extLst>
                    <a:ext uri="{FF2B5EF4-FFF2-40B4-BE49-F238E27FC236}">
                      <a16:creationId xmlns:a16="http://schemas.microsoft.com/office/drawing/2014/main" id="{6D7DA1BB-4A4D-F7D1-22B1-96A7906E4B28}"/>
                    </a:ext>
                  </a:extLst>
                </p:cNvPr>
                <p:cNvSpPr/>
                <p:nvPr/>
              </p:nvSpPr>
              <p:spPr>
                <a:xfrm>
                  <a:off x="7301506" y="2736029"/>
                  <a:ext cx="180000" cy="180000"/>
                </a:xfrm>
                <a:prstGeom prst="roundRect">
                  <a:avLst>
                    <a:gd name="adj" fmla="val 1865"/>
                  </a:avLst>
                </a:prstGeom>
                <a:solidFill>
                  <a:srgbClr val="DABAAA"/>
                </a:solidFill>
                <a:ln w="19050">
                  <a:solidFill>
                    <a:srgbClr val="BB80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5" name="Google Shape;8303;p80">
                  <a:extLst>
                    <a:ext uri="{FF2B5EF4-FFF2-40B4-BE49-F238E27FC236}">
                      <a16:creationId xmlns:a16="http://schemas.microsoft.com/office/drawing/2014/main" id="{FAFD2435-7C96-CA3B-486B-391B33C8F4CA}"/>
                    </a:ext>
                  </a:extLst>
                </p:cNvPr>
                <p:cNvSpPr txBox="1">
                  <a:spLocks/>
                </p:cNvSpPr>
                <p:nvPr/>
              </p:nvSpPr>
              <p:spPr>
                <a:xfrm>
                  <a:off x="7788696" y="2892866"/>
                  <a:ext cx="620493"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solidFill>
                        <a:srgbClr val="743B26"/>
                      </a:solidFill>
                    </a:rPr>
                    <a:t>Bitter</a:t>
                  </a:r>
                </a:p>
              </p:txBody>
            </p:sp>
            <p:cxnSp>
              <p:nvCxnSpPr>
                <p:cNvPr id="236" name="Google Shape;8733;p86">
                  <a:extLst>
                    <a:ext uri="{FF2B5EF4-FFF2-40B4-BE49-F238E27FC236}">
                      <a16:creationId xmlns:a16="http://schemas.microsoft.com/office/drawing/2014/main" id="{06B4A8F1-2671-0D77-06E9-A16171DC0411}"/>
                    </a:ext>
                  </a:extLst>
                </p:cNvPr>
                <p:cNvCxnSpPr>
                  <a:cxnSpLocks/>
                </p:cNvCxnSpPr>
                <p:nvPr/>
              </p:nvCxnSpPr>
              <p:spPr>
                <a:xfrm flipH="1">
                  <a:off x="7490795" y="2841181"/>
                  <a:ext cx="365861" cy="0"/>
                </a:xfrm>
                <a:prstGeom prst="straightConnector1">
                  <a:avLst/>
                </a:prstGeom>
                <a:noFill/>
                <a:ln w="19050" cap="flat" cmpd="sng">
                  <a:solidFill>
                    <a:srgbClr val="BB8063"/>
                  </a:solidFill>
                  <a:prstDash val="solid"/>
                  <a:round/>
                  <a:headEnd type="oval" w="med" len="med"/>
                  <a:tailEnd type="none" w="med" len="med"/>
                </a:ln>
              </p:spPr>
            </p:cxnSp>
          </p:grpSp>
          <p:grpSp>
            <p:nvGrpSpPr>
              <p:cNvPr id="239" name="Gruppo 238">
                <a:extLst>
                  <a:ext uri="{FF2B5EF4-FFF2-40B4-BE49-F238E27FC236}">
                    <a16:creationId xmlns:a16="http://schemas.microsoft.com/office/drawing/2014/main" id="{9AAFBEBD-7841-AB61-9396-471DFCCEFC76}"/>
                  </a:ext>
                </a:extLst>
              </p:cNvPr>
              <p:cNvGrpSpPr/>
              <p:nvPr/>
            </p:nvGrpSpPr>
            <p:grpSpPr>
              <a:xfrm>
                <a:off x="3835264" y="3511880"/>
                <a:ext cx="1056282" cy="485120"/>
                <a:chOff x="7302739" y="727599"/>
                <a:chExt cx="1056282" cy="485120"/>
              </a:xfrm>
            </p:grpSpPr>
            <p:pic>
              <p:nvPicPr>
                <p:cNvPr id="240" name="Picture 8961" descr="A pink and purple candy&#10;&#10;AI-generated content may be incorrect.">
                  <a:extLst>
                    <a:ext uri="{FF2B5EF4-FFF2-40B4-BE49-F238E27FC236}">
                      <a16:creationId xmlns:a16="http://schemas.microsoft.com/office/drawing/2014/main" id="{A6DF1864-E5E0-C8E2-C812-164AB6736990}"/>
                    </a:ext>
                  </a:extLst>
                </p:cNvPr>
                <p:cNvPicPr>
                  <a:picLocks noChangeAspect="1"/>
                </p:cNvPicPr>
                <p:nvPr/>
              </p:nvPicPr>
              <p:blipFill>
                <a:blip r:embed="rId6"/>
                <a:stretch>
                  <a:fillRect/>
                </a:stretch>
              </p:blipFill>
              <p:spPr>
                <a:xfrm>
                  <a:off x="7935984" y="727599"/>
                  <a:ext cx="256654" cy="256654"/>
                </a:xfrm>
                <a:prstGeom prst="rect">
                  <a:avLst/>
                </a:prstGeom>
              </p:spPr>
            </p:pic>
            <p:sp>
              <p:nvSpPr>
                <p:cNvPr id="241" name="Rettangolo con angoli arrotondati 240">
                  <a:extLst>
                    <a:ext uri="{FF2B5EF4-FFF2-40B4-BE49-F238E27FC236}">
                      <a16:creationId xmlns:a16="http://schemas.microsoft.com/office/drawing/2014/main" id="{636F9B9C-7B0E-B673-5F1B-E26BB06E0CF6}"/>
                    </a:ext>
                  </a:extLst>
                </p:cNvPr>
                <p:cNvSpPr/>
                <p:nvPr/>
              </p:nvSpPr>
              <p:spPr>
                <a:xfrm>
                  <a:off x="7302739" y="784976"/>
                  <a:ext cx="180000" cy="180000"/>
                </a:xfrm>
                <a:prstGeom prst="roundRect">
                  <a:avLst>
                    <a:gd name="adj" fmla="val 1865"/>
                  </a:avLst>
                </a:prstGeom>
                <a:solidFill>
                  <a:schemeClr val="accent3">
                    <a:lumMod val="20000"/>
                    <a:lumOff val="80000"/>
                  </a:schemeClr>
                </a:solidFill>
                <a:ln w="190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2" name="Google Shape;8303;p80">
                  <a:extLst>
                    <a:ext uri="{FF2B5EF4-FFF2-40B4-BE49-F238E27FC236}">
                      <a16:creationId xmlns:a16="http://schemas.microsoft.com/office/drawing/2014/main" id="{E4347D50-BAC2-8EDE-DC39-988F4DDE9F8D}"/>
                    </a:ext>
                  </a:extLst>
                </p:cNvPr>
                <p:cNvSpPr txBox="1">
                  <a:spLocks/>
                </p:cNvSpPr>
                <p:nvPr/>
              </p:nvSpPr>
              <p:spPr>
                <a:xfrm>
                  <a:off x="7769601" y="904973"/>
                  <a:ext cx="589420"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solidFill>
                        <a:schemeClr val="accent3">
                          <a:lumMod val="60000"/>
                          <a:lumOff val="40000"/>
                        </a:schemeClr>
                      </a:solidFill>
                    </a:rPr>
                    <a:t>Sweet</a:t>
                  </a:r>
                </a:p>
              </p:txBody>
            </p:sp>
            <p:cxnSp>
              <p:nvCxnSpPr>
                <p:cNvPr id="243" name="Google Shape;8733;p86">
                  <a:extLst>
                    <a:ext uri="{FF2B5EF4-FFF2-40B4-BE49-F238E27FC236}">
                      <a16:creationId xmlns:a16="http://schemas.microsoft.com/office/drawing/2014/main" id="{8D0DE39C-B194-D37B-B0F9-E53DAEB4E647}"/>
                    </a:ext>
                  </a:extLst>
                </p:cNvPr>
                <p:cNvCxnSpPr>
                  <a:cxnSpLocks/>
                </p:cNvCxnSpPr>
                <p:nvPr/>
              </p:nvCxnSpPr>
              <p:spPr>
                <a:xfrm flipH="1">
                  <a:off x="7482739" y="874976"/>
                  <a:ext cx="365861" cy="0"/>
                </a:xfrm>
                <a:prstGeom prst="straightConnector1">
                  <a:avLst/>
                </a:prstGeom>
                <a:noFill/>
                <a:ln w="19050" cap="flat" cmpd="sng">
                  <a:solidFill>
                    <a:schemeClr val="accent3">
                      <a:lumMod val="40000"/>
                      <a:lumOff val="60000"/>
                    </a:schemeClr>
                  </a:solidFill>
                  <a:prstDash val="solid"/>
                  <a:round/>
                  <a:headEnd type="oval" w="med" len="med"/>
                  <a:tailEnd type="none" w="med" len="med"/>
                </a:ln>
              </p:spPr>
            </p:cxnSp>
          </p:grpSp>
          <p:grpSp>
            <p:nvGrpSpPr>
              <p:cNvPr id="244" name="Gruppo 243">
                <a:extLst>
                  <a:ext uri="{FF2B5EF4-FFF2-40B4-BE49-F238E27FC236}">
                    <a16:creationId xmlns:a16="http://schemas.microsoft.com/office/drawing/2014/main" id="{C245DCFB-8246-29E8-8F67-51554A93A188}"/>
                  </a:ext>
                </a:extLst>
              </p:cNvPr>
              <p:cNvGrpSpPr/>
              <p:nvPr/>
            </p:nvGrpSpPr>
            <p:grpSpPr>
              <a:xfrm>
                <a:off x="3835264" y="4133680"/>
                <a:ext cx="1038419" cy="449790"/>
                <a:chOff x="7301506" y="1428428"/>
                <a:chExt cx="1038419" cy="449790"/>
              </a:xfrm>
            </p:grpSpPr>
            <p:grpSp>
              <p:nvGrpSpPr>
                <p:cNvPr id="245" name="Google Shape;11685;p122">
                  <a:extLst>
                    <a:ext uri="{FF2B5EF4-FFF2-40B4-BE49-F238E27FC236}">
                      <a16:creationId xmlns:a16="http://schemas.microsoft.com/office/drawing/2014/main" id="{0D7F7564-4C3B-33B2-978C-BD377BF69B61}"/>
                    </a:ext>
                  </a:extLst>
                </p:cNvPr>
                <p:cNvGrpSpPr/>
                <p:nvPr/>
              </p:nvGrpSpPr>
              <p:grpSpPr>
                <a:xfrm>
                  <a:off x="7953224" y="1428428"/>
                  <a:ext cx="219721" cy="212715"/>
                  <a:chOff x="6473298" y="2598325"/>
                  <a:chExt cx="799539" cy="765607"/>
                </a:xfrm>
              </p:grpSpPr>
              <p:sp>
                <p:nvSpPr>
                  <p:cNvPr id="249" name="Google Shape;11686;p122">
                    <a:extLst>
                      <a:ext uri="{FF2B5EF4-FFF2-40B4-BE49-F238E27FC236}">
                        <a16:creationId xmlns:a16="http://schemas.microsoft.com/office/drawing/2014/main" id="{0805A34A-29A7-A561-6958-D0375B2A1712}"/>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0" name="Google Shape;11687;p122">
                    <a:extLst>
                      <a:ext uri="{FF2B5EF4-FFF2-40B4-BE49-F238E27FC236}">
                        <a16:creationId xmlns:a16="http://schemas.microsoft.com/office/drawing/2014/main" id="{9CBD02B1-7782-7B7F-7A57-9529AAF98353}"/>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1" name="Google Shape;11688;p122">
                    <a:extLst>
                      <a:ext uri="{FF2B5EF4-FFF2-40B4-BE49-F238E27FC236}">
                        <a16:creationId xmlns:a16="http://schemas.microsoft.com/office/drawing/2014/main" id="{2D0D0777-D78A-76F7-16AF-6F1C31C83709}"/>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2" name="Google Shape;11689;p122">
                    <a:extLst>
                      <a:ext uri="{FF2B5EF4-FFF2-40B4-BE49-F238E27FC236}">
                        <a16:creationId xmlns:a16="http://schemas.microsoft.com/office/drawing/2014/main" id="{358C7DF3-94AD-602F-8992-3314CA69123C}"/>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3" name="Google Shape;11690;p122">
                    <a:extLst>
                      <a:ext uri="{FF2B5EF4-FFF2-40B4-BE49-F238E27FC236}">
                        <a16:creationId xmlns:a16="http://schemas.microsoft.com/office/drawing/2014/main" id="{182689B6-7C0A-B745-1766-3BC39505F1CA}"/>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4" name="Google Shape;11691;p122">
                    <a:extLst>
                      <a:ext uri="{FF2B5EF4-FFF2-40B4-BE49-F238E27FC236}">
                        <a16:creationId xmlns:a16="http://schemas.microsoft.com/office/drawing/2014/main" id="{C9F340C4-3C18-8CAB-1622-3A4B50C77703}"/>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5" name="Google Shape;11692;p122">
                    <a:extLst>
                      <a:ext uri="{FF2B5EF4-FFF2-40B4-BE49-F238E27FC236}">
                        <a16:creationId xmlns:a16="http://schemas.microsoft.com/office/drawing/2014/main" id="{9C678A38-7BCD-785F-AC45-46CB873D9357}"/>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6" name="Google Shape;11693;p122">
                    <a:extLst>
                      <a:ext uri="{FF2B5EF4-FFF2-40B4-BE49-F238E27FC236}">
                        <a16:creationId xmlns:a16="http://schemas.microsoft.com/office/drawing/2014/main" id="{C25D758A-3303-E9E6-CB70-48FDB7DB7B63}"/>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7" name="Google Shape;11694;p122">
                    <a:extLst>
                      <a:ext uri="{FF2B5EF4-FFF2-40B4-BE49-F238E27FC236}">
                        <a16:creationId xmlns:a16="http://schemas.microsoft.com/office/drawing/2014/main" id="{50E54CC8-8AFC-9275-CEE4-DFC5E9765118}"/>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8" name="Google Shape;11695;p122">
                    <a:extLst>
                      <a:ext uri="{FF2B5EF4-FFF2-40B4-BE49-F238E27FC236}">
                        <a16:creationId xmlns:a16="http://schemas.microsoft.com/office/drawing/2014/main" id="{5DB51682-179F-388C-9FFB-F55324CC4F25}"/>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9" name="Google Shape;11696;p122">
                    <a:extLst>
                      <a:ext uri="{FF2B5EF4-FFF2-40B4-BE49-F238E27FC236}">
                        <a16:creationId xmlns:a16="http://schemas.microsoft.com/office/drawing/2014/main" id="{D79393C8-AB2D-D86A-053B-C0A17B7C4599}"/>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0" name="Google Shape;11697;p122">
                    <a:extLst>
                      <a:ext uri="{FF2B5EF4-FFF2-40B4-BE49-F238E27FC236}">
                        <a16:creationId xmlns:a16="http://schemas.microsoft.com/office/drawing/2014/main" id="{D9605D54-0154-4F59-59D1-87B2A610C920}"/>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1" name="Google Shape;11698;p122">
                    <a:extLst>
                      <a:ext uri="{FF2B5EF4-FFF2-40B4-BE49-F238E27FC236}">
                        <a16:creationId xmlns:a16="http://schemas.microsoft.com/office/drawing/2014/main" id="{40AB87F3-F04F-0A84-6464-6D2726F42FDF}"/>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2" name="Google Shape;11699;p122">
                    <a:extLst>
                      <a:ext uri="{FF2B5EF4-FFF2-40B4-BE49-F238E27FC236}">
                        <a16:creationId xmlns:a16="http://schemas.microsoft.com/office/drawing/2014/main" id="{C978B0CE-0D83-71E4-8CE5-0AE948CF9DC1}"/>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3" name="Google Shape;11700;p122">
                    <a:extLst>
                      <a:ext uri="{FF2B5EF4-FFF2-40B4-BE49-F238E27FC236}">
                        <a16:creationId xmlns:a16="http://schemas.microsoft.com/office/drawing/2014/main" id="{1B44259A-0F25-E916-0F50-E43264EA22AE}"/>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4" name="Google Shape;11701;p122">
                    <a:extLst>
                      <a:ext uri="{FF2B5EF4-FFF2-40B4-BE49-F238E27FC236}">
                        <a16:creationId xmlns:a16="http://schemas.microsoft.com/office/drawing/2014/main" id="{FE2C10D0-176C-3697-284E-8E0606146428}"/>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5" name="Google Shape;11702;p122">
                    <a:extLst>
                      <a:ext uri="{FF2B5EF4-FFF2-40B4-BE49-F238E27FC236}">
                        <a16:creationId xmlns:a16="http://schemas.microsoft.com/office/drawing/2014/main" id="{D96DFF33-B3FB-A211-C8D5-00AC1F6F2EC0}"/>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6" name="Google Shape;11703;p122">
                    <a:extLst>
                      <a:ext uri="{FF2B5EF4-FFF2-40B4-BE49-F238E27FC236}">
                        <a16:creationId xmlns:a16="http://schemas.microsoft.com/office/drawing/2014/main" id="{F9D47C99-2F6C-5CFE-B555-49034340F395}"/>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7" name="Google Shape;11704;p122">
                    <a:extLst>
                      <a:ext uri="{FF2B5EF4-FFF2-40B4-BE49-F238E27FC236}">
                        <a16:creationId xmlns:a16="http://schemas.microsoft.com/office/drawing/2014/main" id="{ADD5EEDD-9BE6-D696-E2C0-D84E0B6624BB}"/>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8" name="Google Shape;11705;p122">
                    <a:extLst>
                      <a:ext uri="{FF2B5EF4-FFF2-40B4-BE49-F238E27FC236}">
                        <a16:creationId xmlns:a16="http://schemas.microsoft.com/office/drawing/2014/main" id="{8B9DFBF7-B235-4786-B579-5761CF20F2EF}"/>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9" name="Google Shape;11706;p122">
                    <a:extLst>
                      <a:ext uri="{FF2B5EF4-FFF2-40B4-BE49-F238E27FC236}">
                        <a16:creationId xmlns:a16="http://schemas.microsoft.com/office/drawing/2014/main" id="{69461CB1-FD2D-92AC-1A79-CD107D6A311A}"/>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0" name="Google Shape;11707;p122">
                    <a:extLst>
                      <a:ext uri="{FF2B5EF4-FFF2-40B4-BE49-F238E27FC236}">
                        <a16:creationId xmlns:a16="http://schemas.microsoft.com/office/drawing/2014/main" id="{82ACE910-6D19-77CB-E508-36C536FCD0DB}"/>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1" name="Google Shape;11708;p122">
                    <a:extLst>
                      <a:ext uri="{FF2B5EF4-FFF2-40B4-BE49-F238E27FC236}">
                        <a16:creationId xmlns:a16="http://schemas.microsoft.com/office/drawing/2014/main" id="{52E08B09-BED7-5428-1BAB-12B8B171D906}"/>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2" name="Google Shape;11709;p122">
                    <a:extLst>
                      <a:ext uri="{FF2B5EF4-FFF2-40B4-BE49-F238E27FC236}">
                        <a16:creationId xmlns:a16="http://schemas.microsoft.com/office/drawing/2014/main" id="{DA6032F2-C1F2-ADF5-930F-1E4DC0C7CD68}"/>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3" name="Google Shape;11710;p122">
                    <a:extLst>
                      <a:ext uri="{FF2B5EF4-FFF2-40B4-BE49-F238E27FC236}">
                        <a16:creationId xmlns:a16="http://schemas.microsoft.com/office/drawing/2014/main" id="{EE72FDA6-A76D-BF19-6DF6-ABCA0A132A98}"/>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4" name="Google Shape;11711;p122">
                    <a:extLst>
                      <a:ext uri="{FF2B5EF4-FFF2-40B4-BE49-F238E27FC236}">
                        <a16:creationId xmlns:a16="http://schemas.microsoft.com/office/drawing/2014/main" id="{F81810EE-ED68-B54D-FC3E-94C3B785F17F}"/>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5" name="Google Shape;11712;p122">
                    <a:extLst>
                      <a:ext uri="{FF2B5EF4-FFF2-40B4-BE49-F238E27FC236}">
                        <a16:creationId xmlns:a16="http://schemas.microsoft.com/office/drawing/2014/main" id="{E7593944-C90A-8931-F2D7-5BF730D96413}"/>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6" name="Google Shape;11713;p122">
                    <a:extLst>
                      <a:ext uri="{FF2B5EF4-FFF2-40B4-BE49-F238E27FC236}">
                        <a16:creationId xmlns:a16="http://schemas.microsoft.com/office/drawing/2014/main" id="{063FDF1F-CF0C-CABD-5342-4E691DD610EC}"/>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7" name="Google Shape;11714;p122">
                    <a:extLst>
                      <a:ext uri="{FF2B5EF4-FFF2-40B4-BE49-F238E27FC236}">
                        <a16:creationId xmlns:a16="http://schemas.microsoft.com/office/drawing/2014/main" id="{7897B546-7017-DE2C-9BA4-0DD1D103DF40}"/>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8" name="Google Shape;11715;p122">
                    <a:extLst>
                      <a:ext uri="{FF2B5EF4-FFF2-40B4-BE49-F238E27FC236}">
                        <a16:creationId xmlns:a16="http://schemas.microsoft.com/office/drawing/2014/main" id="{22A3401B-9201-4096-53D8-16B04ED70078}"/>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9" name="Google Shape;11716;p122">
                    <a:extLst>
                      <a:ext uri="{FF2B5EF4-FFF2-40B4-BE49-F238E27FC236}">
                        <a16:creationId xmlns:a16="http://schemas.microsoft.com/office/drawing/2014/main" id="{45FDEC18-416E-47D6-8E3E-504D7FCBD919}"/>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0" name="Google Shape;11717;p122">
                    <a:extLst>
                      <a:ext uri="{FF2B5EF4-FFF2-40B4-BE49-F238E27FC236}">
                        <a16:creationId xmlns:a16="http://schemas.microsoft.com/office/drawing/2014/main" id="{481DCF28-F3EE-25BC-84F1-CB0784512A20}"/>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1" name="Google Shape;11718;p122">
                    <a:extLst>
                      <a:ext uri="{FF2B5EF4-FFF2-40B4-BE49-F238E27FC236}">
                        <a16:creationId xmlns:a16="http://schemas.microsoft.com/office/drawing/2014/main" id="{10A2B15E-B146-904C-8E29-180AD0B8F08A}"/>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2" name="Google Shape;11719;p122">
                    <a:extLst>
                      <a:ext uri="{FF2B5EF4-FFF2-40B4-BE49-F238E27FC236}">
                        <a16:creationId xmlns:a16="http://schemas.microsoft.com/office/drawing/2014/main" id="{8863497C-B44E-D9DC-825A-26D600B8D530}"/>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3" name="Google Shape;11720;p122">
                    <a:extLst>
                      <a:ext uri="{FF2B5EF4-FFF2-40B4-BE49-F238E27FC236}">
                        <a16:creationId xmlns:a16="http://schemas.microsoft.com/office/drawing/2014/main" id="{12A2AE88-07AB-EDA1-E5AD-A5B6A0F07EEA}"/>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4" name="Google Shape;11721;p122">
                    <a:extLst>
                      <a:ext uri="{FF2B5EF4-FFF2-40B4-BE49-F238E27FC236}">
                        <a16:creationId xmlns:a16="http://schemas.microsoft.com/office/drawing/2014/main" id="{17F5F4A3-3345-E473-8FDD-2686D74F093B}"/>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5" name="Google Shape;11722;p122">
                    <a:extLst>
                      <a:ext uri="{FF2B5EF4-FFF2-40B4-BE49-F238E27FC236}">
                        <a16:creationId xmlns:a16="http://schemas.microsoft.com/office/drawing/2014/main" id="{C3A025EB-56FE-7E41-6F74-4EF017DDD042}"/>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6" name="Google Shape;11723;p122">
                    <a:extLst>
                      <a:ext uri="{FF2B5EF4-FFF2-40B4-BE49-F238E27FC236}">
                        <a16:creationId xmlns:a16="http://schemas.microsoft.com/office/drawing/2014/main" id="{4C8BC791-C81A-148A-F678-28F38086DFAE}"/>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7" name="Google Shape;11724;p122">
                    <a:extLst>
                      <a:ext uri="{FF2B5EF4-FFF2-40B4-BE49-F238E27FC236}">
                        <a16:creationId xmlns:a16="http://schemas.microsoft.com/office/drawing/2014/main" id="{67892394-8EAD-7A05-D733-6DF5BE415E25}"/>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8" name="Google Shape;11725;p122">
                    <a:extLst>
                      <a:ext uri="{FF2B5EF4-FFF2-40B4-BE49-F238E27FC236}">
                        <a16:creationId xmlns:a16="http://schemas.microsoft.com/office/drawing/2014/main" id="{270FFCFF-80A5-F717-3402-806763640CBA}"/>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9" name="Google Shape;11726;p122">
                    <a:extLst>
                      <a:ext uri="{FF2B5EF4-FFF2-40B4-BE49-F238E27FC236}">
                        <a16:creationId xmlns:a16="http://schemas.microsoft.com/office/drawing/2014/main" id="{292328F2-FA0F-30CC-A8D8-D266C7D03612}"/>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0" name="Google Shape;11727;p122">
                    <a:extLst>
                      <a:ext uri="{FF2B5EF4-FFF2-40B4-BE49-F238E27FC236}">
                        <a16:creationId xmlns:a16="http://schemas.microsoft.com/office/drawing/2014/main" id="{38B7B27C-532A-A510-4A22-6240980E4171}"/>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1" name="Google Shape;11728;p122">
                    <a:extLst>
                      <a:ext uri="{FF2B5EF4-FFF2-40B4-BE49-F238E27FC236}">
                        <a16:creationId xmlns:a16="http://schemas.microsoft.com/office/drawing/2014/main" id="{0C831883-9583-3A77-D5E3-05AD84FAF132}"/>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2" name="Google Shape;11729;p122">
                    <a:extLst>
                      <a:ext uri="{FF2B5EF4-FFF2-40B4-BE49-F238E27FC236}">
                        <a16:creationId xmlns:a16="http://schemas.microsoft.com/office/drawing/2014/main" id="{9D6157D7-8F12-6D27-A9CC-814D9B1A166D}"/>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3" name="Google Shape;11730;p122">
                    <a:extLst>
                      <a:ext uri="{FF2B5EF4-FFF2-40B4-BE49-F238E27FC236}">
                        <a16:creationId xmlns:a16="http://schemas.microsoft.com/office/drawing/2014/main" id="{0894CAD2-8C19-25AA-369C-63CE84C28511}"/>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4" name="Google Shape;11731;p122">
                    <a:extLst>
                      <a:ext uri="{FF2B5EF4-FFF2-40B4-BE49-F238E27FC236}">
                        <a16:creationId xmlns:a16="http://schemas.microsoft.com/office/drawing/2014/main" id="{62FDF59E-0238-C97F-D2EC-71730A8B6C18}"/>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5" name="Google Shape;11732;p122">
                    <a:extLst>
                      <a:ext uri="{FF2B5EF4-FFF2-40B4-BE49-F238E27FC236}">
                        <a16:creationId xmlns:a16="http://schemas.microsoft.com/office/drawing/2014/main" id="{2EE064EA-929D-E90C-BE26-BFA447246BD4}"/>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6" name="Google Shape;11733;p122">
                    <a:extLst>
                      <a:ext uri="{FF2B5EF4-FFF2-40B4-BE49-F238E27FC236}">
                        <a16:creationId xmlns:a16="http://schemas.microsoft.com/office/drawing/2014/main" id="{900AA705-CAF5-1C93-AB75-DBDEC4B89B1D}"/>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7" name="Google Shape;11734;p122">
                    <a:extLst>
                      <a:ext uri="{FF2B5EF4-FFF2-40B4-BE49-F238E27FC236}">
                        <a16:creationId xmlns:a16="http://schemas.microsoft.com/office/drawing/2014/main" id="{22EE8AA7-C616-BA0C-6975-C492E6FB1B97}"/>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8" name="Google Shape;11735;p122">
                    <a:extLst>
                      <a:ext uri="{FF2B5EF4-FFF2-40B4-BE49-F238E27FC236}">
                        <a16:creationId xmlns:a16="http://schemas.microsoft.com/office/drawing/2014/main" id="{6A673290-9D3D-CF8C-EB4E-7644E97BDD38}"/>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9" name="Google Shape;11736;p122">
                    <a:extLst>
                      <a:ext uri="{FF2B5EF4-FFF2-40B4-BE49-F238E27FC236}">
                        <a16:creationId xmlns:a16="http://schemas.microsoft.com/office/drawing/2014/main" id="{34847F06-433B-55AB-0563-4521A045F71E}"/>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0" name="Google Shape;11737;p122">
                    <a:extLst>
                      <a:ext uri="{FF2B5EF4-FFF2-40B4-BE49-F238E27FC236}">
                        <a16:creationId xmlns:a16="http://schemas.microsoft.com/office/drawing/2014/main" id="{D875AF73-4AF6-B892-892F-26810BB6162D}"/>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1" name="Google Shape;11738;p122">
                    <a:extLst>
                      <a:ext uri="{FF2B5EF4-FFF2-40B4-BE49-F238E27FC236}">
                        <a16:creationId xmlns:a16="http://schemas.microsoft.com/office/drawing/2014/main" id="{BBF8808A-4695-26F3-5FCE-34544DA82C69}"/>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2" name="Google Shape;11739;p122">
                    <a:extLst>
                      <a:ext uri="{FF2B5EF4-FFF2-40B4-BE49-F238E27FC236}">
                        <a16:creationId xmlns:a16="http://schemas.microsoft.com/office/drawing/2014/main" id="{1684C5FD-A3AB-414F-816F-8F93A1F8368A}"/>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3" name="Google Shape;11740;p122">
                    <a:extLst>
                      <a:ext uri="{FF2B5EF4-FFF2-40B4-BE49-F238E27FC236}">
                        <a16:creationId xmlns:a16="http://schemas.microsoft.com/office/drawing/2014/main" id="{5456DC1F-5E8A-F2C8-9EF7-D967B591D10E}"/>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4" name="Google Shape;11741;p122">
                    <a:extLst>
                      <a:ext uri="{FF2B5EF4-FFF2-40B4-BE49-F238E27FC236}">
                        <a16:creationId xmlns:a16="http://schemas.microsoft.com/office/drawing/2014/main" id="{9C3E8EDB-485B-3AEE-1675-D4ED51218AB7}"/>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5" name="Google Shape;11742;p122">
                    <a:extLst>
                      <a:ext uri="{FF2B5EF4-FFF2-40B4-BE49-F238E27FC236}">
                        <a16:creationId xmlns:a16="http://schemas.microsoft.com/office/drawing/2014/main" id="{F151440C-8AF2-0C93-54A5-3E9E59216785}"/>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6" name="Google Shape;11743;p122">
                    <a:extLst>
                      <a:ext uri="{FF2B5EF4-FFF2-40B4-BE49-F238E27FC236}">
                        <a16:creationId xmlns:a16="http://schemas.microsoft.com/office/drawing/2014/main" id="{565CD7EC-7BA5-BE6A-78D4-DA75DED4EFCA}"/>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7" name="Google Shape;11744;p122">
                    <a:extLst>
                      <a:ext uri="{FF2B5EF4-FFF2-40B4-BE49-F238E27FC236}">
                        <a16:creationId xmlns:a16="http://schemas.microsoft.com/office/drawing/2014/main" id="{3CB293AB-3036-A4CA-5EC8-F179F5B3AB11}"/>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8" name="Google Shape;11745;p122">
                    <a:extLst>
                      <a:ext uri="{FF2B5EF4-FFF2-40B4-BE49-F238E27FC236}">
                        <a16:creationId xmlns:a16="http://schemas.microsoft.com/office/drawing/2014/main" id="{DB7396E6-6393-F891-D603-E2EC25AF289F}"/>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9" name="Google Shape;11746;p122">
                    <a:extLst>
                      <a:ext uri="{FF2B5EF4-FFF2-40B4-BE49-F238E27FC236}">
                        <a16:creationId xmlns:a16="http://schemas.microsoft.com/office/drawing/2014/main" id="{B99DD138-3007-41C4-00D4-4FBAD6336AC7}"/>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0" name="Google Shape;11747;p122">
                    <a:extLst>
                      <a:ext uri="{FF2B5EF4-FFF2-40B4-BE49-F238E27FC236}">
                        <a16:creationId xmlns:a16="http://schemas.microsoft.com/office/drawing/2014/main" id="{4F08D794-6A47-5D35-468A-552D6C8ADD83}"/>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1" name="Google Shape;11748;p122">
                    <a:extLst>
                      <a:ext uri="{FF2B5EF4-FFF2-40B4-BE49-F238E27FC236}">
                        <a16:creationId xmlns:a16="http://schemas.microsoft.com/office/drawing/2014/main" id="{DCB96375-7692-0624-4ED0-A3705B10C7A1}"/>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2" name="Google Shape;11749;p122">
                    <a:extLst>
                      <a:ext uri="{FF2B5EF4-FFF2-40B4-BE49-F238E27FC236}">
                        <a16:creationId xmlns:a16="http://schemas.microsoft.com/office/drawing/2014/main" id="{A3D32878-55D2-0EB8-C69B-D3BB94F28284}"/>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3" name="Google Shape;11750;p122">
                    <a:extLst>
                      <a:ext uri="{FF2B5EF4-FFF2-40B4-BE49-F238E27FC236}">
                        <a16:creationId xmlns:a16="http://schemas.microsoft.com/office/drawing/2014/main" id="{27EC5895-72EA-8D99-72A4-49A89DA57DAD}"/>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4" name="Google Shape;11751;p122">
                    <a:extLst>
                      <a:ext uri="{FF2B5EF4-FFF2-40B4-BE49-F238E27FC236}">
                        <a16:creationId xmlns:a16="http://schemas.microsoft.com/office/drawing/2014/main" id="{7D0B1351-8D41-5850-41C5-1F30F4E2B60A}"/>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5" name="Google Shape;11752;p122">
                    <a:extLst>
                      <a:ext uri="{FF2B5EF4-FFF2-40B4-BE49-F238E27FC236}">
                        <a16:creationId xmlns:a16="http://schemas.microsoft.com/office/drawing/2014/main" id="{0D64F721-DD0C-0A65-AE77-83BAD0FAA7EE}"/>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6" name="Google Shape;11753;p122">
                    <a:extLst>
                      <a:ext uri="{FF2B5EF4-FFF2-40B4-BE49-F238E27FC236}">
                        <a16:creationId xmlns:a16="http://schemas.microsoft.com/office/drawing/2014/main" id="{1DBF866E-0194-77FA-6649-6ABE0D4D3618}"/>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7" name="Google Shape;11754;p122">
                    <a:extLst>
                      <a:ext uri="{FF2B5EF4-FFF2-40B4-BE49-F238E27FC236}">
                        <a16:creationId xmlns:a16="http://schemas.microsoft.com/office/drawing/2014/main" id="{B01050E0-F83E-1047-823E-03A6475BB98C}"/>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8" name="Google Shape;11755;p122">
                    <a:extLst>
                      <a:ext uri="{FF2B5EF4-FFF2-40B4-BE49-F238E27FC236}">
                        <a16:creationId xmlns:a16="http://schemas.microsoft.com/office/drawing/2014/main" id="{1E7D0A01-7AFC-F348-FC44-2C4932891DBC}"/>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9" name="Google Shape;11756;p122">
                    <a:extLst>
                      <a:ext uri="{FF2B5EF4-FFF2-40B4-BE49-F238E27FC236}">
                        <a16:creationId xmlns:a16="http://schemas.microsoft.com/office/drawing/2014/main" id="{1253411F-2B35-40EB-995A-0872BD21D3B3}"/>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0" name="Google Shape;11757;p122">
                    <a:extLst>
                      <a:ext uri="{FF2B5EF4-FFF2-40B4-BE49-F238E27FC236}">
                        <a16:creationId xmlns:a16="http://schemas.microsoft.com/office/drawing/2014/main" id="{F4F0FFF0-1678-EE81-2263-0092A77E4B3D}"/>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1" name="Google Shape;11758;p122">
                    <a:extLst>
                      <a:ext uri="{FF2B5EF4-FFF2-40B4-BE49-F238E27FC236}">
                        <a16:creationId xmlns:a16="http://schemas.microsoft.com/office/drawing/2014/main" id="{C9121F1C-1DD3-A63C-2B31-53F0FF853A47}"/>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2" name="Google Shape;11759;p122">
                    <a:extLst>
                      <a:ext uri="{FF2B5EF4-FFF2-40B4-BE49-F238E27FC236}">
                        <a16:creationId xmlns:a16="http://schemas.microsoft.com/office/drawing/2014/main" id="{EB561B2B-D9E2-F3F9-0F85-BADF5DF5DC9E}"/>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3" name="Google Shape;11760;p122">
                    <a:extLst>
                      <a:ext uri="{FF2B5EF4-FFF2-40B4-BE49-F238E27FC236}">
                        <a16:creationId xmlns:a16="http://schemas.microsoft.com/office/drawing/2014/main" id="{8F46B82B-64D1-205B-68D9-2C3BD7136009}"/>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4" name="Google Shape;11761;p122">
                    <a:extLst>
                      <a:ext uri="{FF2B5EF4-FFF2-40B4-BE49-F238E27FC236}">
                        <a16:creationId xmlns:a16="http://schemas.microsoft.com/office/drawing/2014/main" id="{657BBD97-FD43-39AB-04C6-782315B24A88}"/>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5" name="Google Shape;11762;p122">
                    <a:extLst>
                      <a:ext uri="{FF2B5EF4-FFF2-40B4-BE49-F238E27FC236}">
                        <a16:creationId xmlns:a16="http://schemas.microsoft.com/office/drawing/2014/main" id="{B0B46389-5513-BD8D-3FE8-3DE5D4620BE9}"/>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6" name="Google Shape;11763;p122">
                    <a:extLst>
                      <a:ext uri="{FF2B5EF4-FFF2-40B4-BE49-F238E27FC236}">
                        <a16:creationId xmlns:a16="http://schemas.microsoft.com/office/drawing/2014/main" id="{1AF93118-3465-1CDA-B92D-DE726D0FE835}"/>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7" name="Google Shape;11764;p122">
                    <a:extLst>
                      <a:ext uri="{FF2B5EF4-FFF2-40B4-BE49-F238E27FC236}">
                        <a16:creationId xmlns:a16="http://schemas.microsoft.com/office/drawing/2014/main" id="{624ACED8-3F99-7353-D376-0BD6ABDB5987}"/>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8" name="Google Shape;11765;p122">
                    <a:extLst>
                      <a:ext uri="{FF2B5EF4-FFF2-40B4-BE49-F238E27FC236}">
                        <a16:creationId xmlns:a16="http://schemas.microsoft.com/office/drawing/2014/main" id="{746A761F-1918-6A9D-EDDB-3D1831387CEC}"/>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9" name="Google Shape;11766;p122">
                    <a:extLst>
                      <a:ext uri="{FF2B5EF4-FFF2-40B4-BE49-F238E27FC236}">
                        <a16:creationId xmlns:a16="http://schemas.microsoft.com/office/drawing/2014/main" id="{E7CEA388-2916-236D-9D1F-1C935D510D40}"/>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0" name="Google Shape;11767;p122">
                    <a:extLst>
                      <a:ext uri="{FF2B5EF4-FFF2-40B4-BE49-F238E27FC236}">
                        <a16:creationId xmlns:a16="http://schemas.microsoft.com/office/drawing/2014/main" id="{4C64C377-2013-D076-7A11-46EDC8729230}"/>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1" name="Google Shape;11768;p122">
                    <a:extLst>
                      <a:ext uri="{FF2B5EF4-FFF2-40B4-BE49-F238E27FC236}">
                        <a16:creationId xmlns:a16="http://schemas.microsoft.com/office/drawing/2014/main" id="{4F4FB75F-BC63-DD50-1837-B41D9D71E365}"/>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2" name="Google Shape;11769;p122">
                    <a:extLst>
                      <a:ext uri="{FF2B5EF4-FFF2-40B4-BE49-F238E27FC236}">
                        <a16:creationId xmlns:a16="http://schemas.microsoft.com/office/drawing/2014/main" id="{FE5CFAC7-6B61-E623-0AF5-44BAEC8572CB}"/>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3" name="Google Shape;11770;p122">
                    <a:extLst>
                      <a:ext uri="{FF2B5EF4-FFF2-40B4-BE49-F238E27FC236}">
                        <a16:creationId xmlns:a16="http://schemas.microsoft.com/office/drawing/2014/main" id="{BAF228FB-DAB8-DC7B-C09F-F40E6B9A4D32}"/>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4" name="Google Shape;11771;p122">
                    <a:extLst>
                      <a:ext uri="{FF2B5EF4-FFF2-40B4-BE49-F238E27FC236}">
                        <a16:creationId xmlns:a16="http://schemas.microsoft.com/office/drawing/2014/main" id="{1D3B8B8F-8E76-B3D0-75BF-FBED3F3E872E}"/>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5" name="Google Shape;11772;p122">
                    <a:extLst>
                      <a:ext uri="{FF2B5EF4-FFF2-40B4-BE49-F238E27FC236}">
                        <a16:creationId xmlns:a16="http://schemas.microsoft.com/office/drawing/2014/main" id="{CB68735F-36C8-16E6-055B-2387EE4F92E3}"/>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6" name="Google Shape;11773;p122">
                    <a:extLst>
                      <a:ext uri="{FF2B5EF4-FFF2-40B4-BE49-F238E27FC236}">
                        <a16:creationId xmlns:a16="http://schemas.microsoft.com/office/drawing/2014/main" id="{528A1473-F7C0-34D0-3D7B-8C9C5BEFDB10}"/>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7" name="Google Shape;11774;p122">
                    <a:extLst>
                      <a:ext uri="{FF2B5EF4-FFF2-40B4-BE49-F238E27FC236}">
                        <a16:creationId xmlns:a16="http://schemas.microsoft.com/office/drawing/2014/main" id="{868686CE-688D-F806-DC7B-C0B0C600E62D}"/>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8" name="Google Shape;11775;p122">
                    <a:extLst>
                      <a:ext uri="{FF2B5EF4-FFF2-40B4-BE49-F238E27FC236}">
                        <a16:creationId xmlns:a16="http://schemas.microsoft.com/office/drawing/2014/main" id="{E5E16ED6-2295-6283-3928-8A27FD6C8E64}"/>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9" name="Google Shape;11776;p122">
                    <a:extLst>
                      <a:ext uri="{FF2B5EF4-FFF2-40B4-BE49-F238E27FC236}">
                        <a16:creationId xmlns:a16="http://schemas.microsoft.com/office/drawing/2014/main" id="{BB522D18-618C-154E-5238-9BD8B94A4E23}"/>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0" name="Google Shape;11777;p122">
                    <a:extLst>
                      <a:ext uri="{FF2B5EF4-FFF2-40B4-BE49-F238E27FC236}">
                        <a16:creationId xmlns:a16="http://schemas.microsoft.com/office/drawing/2014/main" id="{4B369266-083B-0C8C-BDF8-317CCDED330A}"/>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1" name="Google Shape;11778;p122">
                    <a:extLst>
                      <a:ext uri="{FF2B5EF4-FFF2-40B4-BE49-F238E27FC236}">
                        <a16:creationId xmlns:a16="http://schemas.microsoft.com/office/drawing/2014/main" id="{37A48268-7312-6CD5-1B8A-6B2CF8C1D49C}"/>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2" name="Google Shape;11779;p122">
                    <a:extLst>
                      <a:ext uri="{FF2B5EF4-FFF2-40B4-BE49-F238E27FC236}">
                        <a16:creationId xmlns:a16="http://schemas.microsoft.com/office/drawing/2014/main" id="{2EA467C7-8551-0172-D37A-AAF84F233DB0}"/>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3" name="Google Shape;11780;p122">
                    <a:extLst>
                      <a:ext uri="{FF2B5EF4-FFF2-40B4-BE49-F238E27FC236}">
                        <a16:creationId xmlns:a16="http://schemas.microsoft.com/office/drawing/2014/main" id="{614295F7-486F-14C3-09C5-783F744F7B52}"/>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4" name="Google Shape;11781;p122">
                    <a:extLst>
                      <a:ext uri="{FF2B5EF4-FFF2-40B4-BE49-F238E27FC236}">
                        <a16:creationId xmlns:a16="http://schemas.microsoft.com/office/drawing/2014/main" id="{CD197770-1BF9-18DF-A57F-3A45E7F82887}"/>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5" name="Google Shape;11782;p122">
                    <a:extLst>
                      <a:ext uri="{FF2B5EF4-FFF2-40B4-BE49-F238E27FC236}">
                        <a16:creationId xmlns:a16="http://schemas.microsoft.com/office/drawing/2014/main" id="{7B5B9A12-6643-9A68-CEFC-EF86AEA1087C}"/>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6" name="Google Shape;11783;p122">
                    <a:extLst>
                      <a:ext uri="{FF2B5EF4-FFF2-40B4-BE49-F238E27FC236}">
                        <a16:creationId xmlns:a16="http://schemas.microsoft.com/office/drawing/2014/main" id="{1A8CB2DF-7B92-9205-451B-ABD60D589C89}"/>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7" name="Google Shape;11784;p122">
                    <a:extLst>
                      <a:ext uri="{FF2B5EF4-FFF2-40B4-BE49-F238E27FC236}">
                        <a16:creationId xmlns:a16="http://schemas.microsoft.com/office/drawing/2014/main" id="{3D985FC9-6EE0-8F86-2CA3-07B73AB20ABC}"/>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8" name="Google Shape;11785;p122">
                    <a:extLst>
                      <a:ext uri="{FF2B5EF4-FFF2-40B4-BE49-F238E27FC236}">
                        <a16:creationId xmlns:a16="http://schemas.microsoft.com/office/drawing/2014/main" id="{E24A663C-C18B-1CBA-DCCB-ADA459D77F22}"/>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9" name="Google Shape;11786;p122">
                    <a:extLst>
                      <a:ext uri="{FF2B5EF4-FFF2-40B4-BE49-F238E27FC236}">
                        <a16:creationId xmlns:a16="http://schemas.microsoft.com/office/drawing/2014/main" id="{E8030718-E247-A0B4-ACC7-22B097D8B6FA}"/>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0" name="Google Shape;11787;p122">
                    <a:extLst>
                      <a:ext uri="{FF2B5EF4-FFF2-40B4-BE49-F238E27FC236}">
                        <a16:creationId xmlns:a16="http://schemas.microsoft.com/office/drawing/2014/main" id="{3BC896A4-1D4F-7847-45F6-2FBFA720DFD2}"/>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1" name="Google Shape;11788;p122">
                    <a:extLst>
                      <a:ext uri="{FF2B5EF4-FFF2-40B4-BE49-F238E27FC236}">
                        <a16:creationId xmlns:a16="http://schemas.microsoft.com/office/drawing/2014/main" id="{C264A030-C756-64CA-5FF8-1B860CD5C564}"/>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2" name="Google Shape;11789;p122">
                    <a:extLst>
                      <a:ext uri="{FF2B5EF4-FFF2-40B4-BE49-F238E27FC236}">
                        <a16:creationId xmlns:a16="http://schemas.microsoft.com/office/drawing/2014/main" id="{10BEE1ED-4063-976F-E8CA-5536EB109A70}"/>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3" name="Google Shape;11790;p122">
                    <a:extLst>
                      <a:ext uri="{FF2B5EF4-FFF2-40B4-BE49-F238E27FC236}">
                        <a16:creationId xmlns:a16="http://schemas.microsoft.com/office/drawing/2014/main" id="{E2C594F4-78A8-B2AE-2083-1AFE133ABB1C}"/>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4" name="Google Shape;11791;p122">
                    <a:extLst>
                      <a:ext uri="{FF2B5EF4-FFF2-40B4-BE49-F238E27FC236}">
                        <a16:creationId xmlns:a16="http://schemas.microsoft.com/office/drawing/2014/main" id="{D03FA8A7-E5CE-773A-E17B-77AC8D330EF0}"/>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5" name="Google Shape;11792;p122">
                    <a:extLst>
                      <a:ext uri="{FF2B5EF4-FFF2-40B4-BE49-F238E27FC236}">
                        <a16:creationId xmlns:a16="http://schemas.microsoft.com/office/drawing/2014/main" id="{52356D6B-DD28-F768-EA43-F4635A01349C}"/>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6" name="Google Shape;11793;p122">
                    <a:extLst>
                      <a:ext uri="{FF2B5EF4-FFF2-40B4-BE49-F238E27FC236}">
                        <a16:creationId xmlns:a16="http://schemas.microsoft.com/office/drawing/2014/main" id="{949C08F2-E8B2-4758-62FC-608C848B252A}"/>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7" name="Google Shape;11794;p122">
                    <a:extLst>
                      <a:ext uri="{FF2B5EF4-FFF2-40B4-BE49-F238E27FC236}">
                        <a16:creationId xmlns:a16="http://schemas.microsoft.com/office/drawing/2014/main" id="{9CA3DC93-CC5F-9585-7810-64B4C35BE717}"/>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8" name="Google Shape;11795;p122">
                    <a:extLst>
                      <a:ext uri="{FF2B5EF4-FFF2-40B4-BE49-F238E27FC236}">
                        <a16:creationId xmlns:a16="http://schemas.microsoft.com/office/drawing/2014/main" id="{990A4580-C3C2-2E6B-A2FA-9BB3724EB06F}"/>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9" name="Google Shape;11796;p122">
                    <a:extLst>
                      <a:ext uri="{FF2B5EF4-FFF2-40B4-BE49-F238E27FC236}">
                        <a16:creationId xmlns:a16="http://schemas.microsoft.com/office/drawing/2014/main" id="{1BEEDE42-82F2-A3C6-A07E-8E1C3E767638}"/>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0" name="Google Shape;11797;p122">
                    <a:extLst>
                      <a:ext uri="{FF2B5EF4-FFF2-40B4-BE49-F238E27FC236}">
                        <a16:creationId xmlns:a16="http://schemas.microsoft.com/office/drawing/2014/main" id="{8EDFC0D4-8E84-A934-67F4-A96BAE64D4F6}"/>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1" name="Google Shape;11798;p122">
                    <a:extLst>
                      <a:ext uri="{FF2B5EF4-FFF2-40B4-BE49-F238E27FC236}">
                        <a16:creationId xmlns:a16="http://schemas.microsoft.com/office/drawing/2014/main" id="{9C8D838E-E10B-26AC-53EB-B12E832E3812}"/>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2" name="Google Shape;11799;p122">
                    <a:extLst>
                      <a:ext uri="{FF2B5EF4-FFF2-40B4-BE49-F238E27FC236}">
                        <a16:creationId xmlns:a16="http://schemas.microsoft.com/office/drawing/2014/main" id="{AB8A3199-B336-3E6B-739C-708944723B56}"/>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3" name="Google Shape;11800;p122">
                    <a:extLst>
                      <a:ext uri="{FF2B5EF4-FFF2-40B4-BE49-F238E27FC236}">
                        <a16:creationId xmlns:a16="http://schemas.microsoft.com/office/drawing/2014/main" id="{7763D879-E94C-4B2F-B90E-9CA2E28EA96E}"/>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4" name="Google Shape;11801;p122">
                    <a:extLst>
                      <a:ext uri="{FF2B5EF4-FFF2-40B4-BE49-F238E27FC236}">
                        <a16:creationId xmlns:a16="http://schemas.microsoft.com/office/drawing/2014/main" id="{B2F3006B-3A2C-882A-5F4A-4779EF7C1332}"/>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5" name="Google Shape;11802;p122">
                    <a:extLst>
                      <a:ext uri="{FF2B5EF4-FFF2-40B4-BE49-F238E27FC236}">
                        <a16:creationId xmlns:a16="http://schemas.microsoft.com/office/drawing/2014/main" id="{351DA6DB-2038-6C74-A513-C10BF92124A1}"/>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6" name="Google Shape;11803;p122">
                    <a:extLst>
                      <a:ext uri="{FF2B5EF4-FFF2-40B4-BE49-F238E27FC236}">
                        <a16:creationId xmlns:a16="http://schemas.microsoft.com/office/drawing/2014/main" id="{74040C38-BB00-E3B3-A30A-1B4E5F783E51}"/>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7" name="Google Shape;11804;p122">
                    <a:extLst>
                      <a:ext uri="{FF2B5EF4-FFF2-40B4-BE49-F238E27FC236}">
                        <a16:creationId xmlns:a16="http://schemas.microsoft.com/office/drawing/2014/main" id="{F1B7BA14-81B3-0CB6-7900-F803DD0BFB82}"/>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8" name="Google Shape;11805;p122">
                    <a:extLst>
                      <a:ext uri="{FF2B5EF4-FFF2-40B4-BE49-F238E27FC236}">
                        <a16:creationId xmlns:a16="http://schemas.microsoft.com/office/drawing/2014/main" id="{2B06E278-D639-7C69-0D5C-DC6AA919AB3B}"/>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9" name="Google Shape;11806;p122">
                    <a:extLst>
                      <a:ext uri="{FF2B5EF4-FFF2-40B4-BE49-F238E27FC236}">
                        <a16:creationId xmlns:a16="http://schemas.microsoft.com/office/drawing/2014/main" id="{43AB38BF-F498-AB1E-EB22-18C953F742DB}"/>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0" name="Google Shape;11807;p122">
                    <a:extLst>
                      <a:ext uri="{FF2B5EF4-FFF2-40B4-BE49-F238E27FC236}">
                        <a16:creationId xmlns:a16="http://schemas.microsoft.com/office/drawing/2014/main" id="{7F0922C2-5C34-A410-F614-3B7210E0D160}"/>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1" name="Google Shape;11808;p122">
                    <a:extLst>
                      <a:ext uri="{FF2B5EF4-FFF2-40B4-BE49-F238E27FC236}">
                        <a16:creationId xmlns:a16="http://schemas.microsoft.com/office/drawing/2014/main" id="{83544F8A-33C8-FB96-46CD-267F6EC3D44D}"/>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2" name="Google Shape;11809;p122">
                    <a:extLst>
                      <a:ext uri="{FF2B5EF4-FFF2-40B4-BE49-F238E27FC236}">
                        <a16:creationId xmlns:a16="http://schemas.microsoft.com/office/drawing/2014/main" id="{FFAF3599-0A0D-6746-2B08-ABE849345AD3}"/>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3" name="Google Shape;11810;p122">
                    <a:extLst>
                      <a:ext uri="{FF2B5EF4-FFF2-40B4-BE49-F238E27FC236}">
                        <a16:creationId xmlns:a16="http://schemas.microsoft.com/office/drawing/2014/main" id="{68ABFD9A-AC5B-9C45-FFE5-F301ED22F945}"/>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4" name="Google Shape;11811;p122">
                    <a:extLst>
                      <a:ext uri="{FF2B5EF4-FFF2-40B4-BE49-F238E27FC236}">
                        <a16:creationId xmlns:a16="http://schemas.microsoft.com/office/drawing/2014/main" id="{716A47EA-180B-A01D-77D1-4B958646AD14}"/>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5" name="Google Shape;11812;p122">
                    <a:extLst>
                      <a:ext uri="{FF2B5EF4-FFF2-40B4-BE49-F238E27FC236}">
                        <a16:creationId xmlns:a16="http://schemas.microsoft.com/office/drawing/2014/main" id="{401349EB-B466-9210-7EEC-1B98FB73DDA5}"/>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6" name="Google Shape;11813;p122">
                    <a:extLst>
                      <a:ext uri="{FF2B5EF4-FFF2-40B4-BE49-F238E27FC236}">
                        <a16:creationId xmlns:a16="http://schemas.microsoft.com/office/drawing/2014/main" id="{C3FDD97B-35DC-5957-D88D-206F66CBEB06}"/>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7" name="Google Shape;11814;p122">
                    <a:extLst>
                      <a:ext uri="{FF2B5EF4-FFF2-40B4-BE49-F238E27FC236}">
                        <a16:creationId xmlns:a16="http://schemas.microsoft.com/office/drawing/2014/main" id="{17C51767-84E9-8B18-D562-C2638D6A3344}"/>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8" name="Google Shape;11815;p122">
                    <a:extLst>
                      <a:ext uri="{FF2B5EF4-FFF2-40B4-BE49-F238E27FC236}">
                        <a16:creationId xmlns:a16="http://schemas.microsoft.com/office/drawing/2014/main" id="{B90DDEBF-AA70-99FE-3372-6DED51D0C93F}"/>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9" name="Google Shape;11816;p122">
                    <a:extLst>
                      <a:ext uri="{FF2B5EF4-FFF2-40B4-BE49-F238E27FC236}">
                        <a16:creationId xmlns:a16="http://schemas.microsoft.com/office/drawing/2014/main" id="{F2DFE081-E79D-1D7B-9392-D9317F3674D1}"/>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0" name="Google Shape;11817;p122">
                    <a:extLst>
                      <a:ext uri="{FF2B5EF4-FFF2-40B4-BE49-F238E27FC236}">
                        <a16:creationId xmlns:a16="http://schemas.microsoft.com/office/drawing/2014/main" id="{0FE6377B-AFDD-929A-0405-68A19268DD62}"/>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1" name="Google Shape;11818;p122">
                    <a:extLst>
                      <a:ext uri="{FF2B5EF4-FFF2-40B4-BE49-F238E27FC236}">
                        <a16:creationId xmlns:a16="http://schemas.microsoft.com/office/drawing/2014/main" id="{B8C4796E-E1BE-18CE-B0DC-2228B7312399}"/>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2" name="Google Shape;11819;p122">
                    <a:extLst>
                      <a:ext uri="{FF2B5EF4-FFF2-40B4-BE49-F238E27FC236}">
                        <a16:creationId xmlns:a16="http://schemas.microsoft.com/office/drawing/2014/main" id="{A62E7424-828F-D37A-DDEF-152CB287387F}"/>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3" name="Google Shape;11820;p122">
                    <a:extLst>
                      <a:ext uri="{FF2B5EF4-FFF2-40B4-BE49-F238E27FC236}">
                        <a16:creationId xmlns:a16="http://schemas.microsoft.com/office/drawing/2014/main" id="{C3FE00CD-9393-9263-398C-B8586001B757}"/>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4" name="Google Shape;11821;p122">
                    <a:extLst>
                      <a:ext uri="{FF2B5EF4-FFF2-40B4-BE49-F238E27FC236}">
                        <a16:creationId xmlns:a16="http://schemas.microsoft.com/office/drawing/2014/main" id="{30580F11-AC81-799C-33BC-68D21B9340A6}"/>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5" name="Google Shape;11822;p122">
                    <a:extLst>
                      <a:ext uri="{FF2B5EF4-FFF2-40B4-BE49-F238E27FC236}">
                        <a16:creationId xmlns:a16="http://schemas.microsoft.com/office/drawing/2014/main" id="{B466BB50-241C-1FAF-FB8A-AF3417423B54}"/>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6" name="Google Shape;11823;p122">
                    <a:extLst>
                      <a:ext uri="{FF2B5EF4-FFF2-40B4-BE49-F238E27FC236}">
                        <a16:creationId xmlns:a16="http://schemas.microsoft.com/office/drawing/2014/main" id="{B1ABF72B-4053-F134-DB99-4A912D51732D}"/>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7" name="Google Shape;11824;p122">
                    <a:extLst>
                      <a:ext uri="{FF2B5EF4-FFF2-40B4-BE49-F238E27FC236}">
                        <a16:creationId xmlns:a16="http://schemas.microsoft.com/office/drawing/2014/main" id="{D5AF0F4A-7D1A-7D9D-D3BE-2B7250FC9E6E}"/>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8" name="Google Shape;11825;p122">
                    <a:extLst>
                      <a:ext uri="{FF2B5EF4-FFF2-40B4-BE49-F238E27FC236}">
                        <a16:creationId xmlns:a16="http://schemas.microsoft.com/office/drawing/2014/main" id="{932AFE9F-2AD9-2794-2F66-662EB07626CC}"/>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9" name="Google Shape;11826;p122">
                    <a:extLst>
                      <a:ext uri="{FF2B5EF4-FFF2-40B4-BE49-F238E27FC236}">
                        <a16:creationId xmlns:a16="http://schemas.microsoft.com/office/drawing/2014/main" id="{5C3E3B5A-C8C0-4CC7-4A61-BD168CAB8575}"/>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0" name="Google Shape;11827;p122">
                    <a:extLst>
                      <a:ext uri="{FF2B5EF4-FFF2-40B4-BE49-F238E27FC236}">
                        <a16:creationId xmlns:a16="http://schemas.microsoft.com/office/drawing/2014/main" id="{F983302B-EE98-DF5C-4BD4-734D4D53FF82}"/>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1" name="Google Shape;11828;p122">
                    <a:extLst>
                      <a:ext uri="{FF2B5EF4-FFF2-40B4-BE49-F238E27FC236}">
                        <a16:creationId xmlns:a16="http://schemas.microsoft.com/office/drawing/2014/main" id="{7C296E6E-9852-2BF6-F05E-8F44CEFE7ACC}"/>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2" name="Google Shape;11829;p122">
                    <a:extLst>
                      <a:ext uri="{FF2B5EF4-FFF2-40B4-BE49-F238E27FC236}">
                        <a16:creationId xmlns:a16="http://schemas.microsoft.com/office/drawing/2014/main" id="{F8833F74-6CF5-36ED-02B2-4404E17D4118}"/>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3" name="Google Shape;11830;p122">
                    <a:extLst>
                      <a:ext uri="{FF2B5EF4-FFF2-40B4-BE49-F238E27FC236}">
                        <a16:creationId xmlns:a16="http://schemas.microsoft.com/office/drawing/2014/main" id="{0120DBFD-E568-5A04-09BD-9C1FE86BE673}"/>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4" name="Google Shape;11831;p122">
                    <a:extLst>
                      <a:ext uri="{FF2B5EF4-FFF2-40B4-BE49-F238E27FC236}">
                        <a16:creationId xmlns:a16="http://schemas.microsoft.com/office/drawing/2014/main" id="{516006AC-AEB3-FC33-E4D8-4A270C88E8BA}"/>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5" name="Google Shape;11832;p122">
                    <a:extLst>
                      <a:ext uri="{FF2B5EF4-FFF2-40B4-BE49-F238E27FC236}">
                        <a16:creationId xmlns:a16="http://schemas.microsoft.com/office/drawing/2014/main" id="{1D160908-A25C-1726-7B9B-C176E9A89491}"/>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6" name="Google Shape;11833;p122">
                    <a:extLst>
                      <a:ext uri="{FF2B5EF4-FFF2-40B4-BE49-F238E27FC236}">
                        <a16:creationId xmlns:a16="http://schemas.microsoft.com/office/drawing/2014/main" id="{85F5ED99-99E5-8730-4258-662D77D2505C}"/>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7" name="Google Shape;11834;p122">
                    <a:extLst>
                      <a:ext uri="{FF2B5EF4-FFF2-40B4-BE49-F238E27FC236}">
                        <a16:creationId xmlns:a16="http://schemas.microsoft.com/office/drawing/2014/main" id="{2BE7C7C4-B91C-BC80-C784-20BBFDE46CF6}"/>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8" name="Google Shape;11835;p122">
                    <a:extLst>
                      <a:ext uri="{FF2B5EF4-FFF2-40B4-BE49-F238E27FC236}">
                        <a16:creationId xmlns:a16="http://schemas.microsoft.com/office/drawing/2014/main" id="{5C772AB2-6EDF-C035-FB80-7549827C4142}"/>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9" name="Google Shape;11836;p122">
                    <a:extLst>
                      <a:ext uri="{FF2B5EF4-FFF2-40B4-BE49-F238E27FC236}">
                        <a16:creationId xmlns:a16="http://schemas.microsoft.com/office/drawing/2014/main" id="{F770564D-5AAE-A26C-5834-3852F4A5CF06}"/>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0" name="Google Shape;11837;p122">
                    <a:extLst>
                      <a:ext uri="{FF2B5EF4-FFF2-40B4-BE49-F238E27FC236}">
                        <a16:creationId xmlns:a16="http://schemas.microsoft.com/office/drawing/2014/main" id="{00650318-0329-29EF-F569-78149121804F}"/>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1" name="Google Shape;11838;p122">
                    <a:extLst>
                      <a:ext uri="{FF2B5EF4-FFF2-40B4-BE49-F238E27FC236}">
                        <a16:creationId xmlns:a16="http://schemas.microsoft.com/office/drawing/2014/main" id="{4D9D18F9-8992-B305-3F22-12976D2E3943}"/>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2" name="Google Shape;11839;p122">
                    <a:extLst>
                      <a:ext uri="{FF2B5EF4-FFF2-40B4-BE49-F238E27FC236}">
                        <a16:creationId xmlns:a16="http://schemas.microsoft.com/office/drawing/2014/main" id="{FD976E66-EF94-EE9C-2818-F1A9351898AD}"/>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3" name="Google Shape;11840;p122">
                    <a:extLst>
                      <a:ext uri="{FF2B5EF4-FFF2-40B4-BE49-F238E27FC236}">
                        <a16:creationId xmlns:a16="http://schemas.microsoft.com/office/drawing/2014/main" id="{DD6B808B-B686-4B97-ECFE-575C9739482C}"/>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4" name="Google Shape;11841;p122">
                    <a:extLst>
                      <a:ext uri="{FF2B5EF4-FFF2-40B4-BE49-F238E27FC236}">
                        <a16:creationId xmlns:a16="http://schemas.microsoft.com/office/drawing/2014/main" id="{E8BAC0DA-4C6D-8E3B-76F4-CEA76623666C}"/>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5" name="Google Shape;11842;p122">
                    <a:extLst>
                      <a:ext uri="{FF2B5EF4-FFF2-40B4-BE49-F238E27FC236}">
                        <a16:creationId xmlns:a16="http://schemas.microsoft.com/office/drawing/2014/main" id="{874265A7-B0A7-08E4-CC1A-BC90096D2631}"/>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246" name="Rettangolo con angoli arrotondati 245">
                  <a:extLst>
                    <a:ext uri="{FF2B5EF4-FFF2-40B4-BE49-F238E27FC236}">
                      <a16:creationId xmlns:a16="http://schemas.microsoft.com/office/drawing/2014/main" id="{9FD1C1AD-504D-5ABB-8A22-2BBD6B46ECB8}"/>
                    </a:ext>
                  </a:extLst>
                </p:cNvPr>
                <p:cNvSpPr/>
                <p:nvPr/>
              </p:nvSpPr>
              <p:spPr>
                <a:xfrm>
                  <a:off x="7301506" y="1494675"/>
                  <a:ext cx="180000" cy="180000"/>
                </a:xfrm>
                <a:prstGeom prst="roundRect">
                  <a:avLst>
                    <a:gd name="adj" fmla="val 1865"/>
                  </a:avLst>
                </a:prstGeom>
                <a:solidFill>
                  <a:schemeClr val="accent1">
                    <a:lumMod val="20000"/>
                    <a:lumOff val="80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7" name="Google Shape;8303;p80">
                  <a:extLst>
                    <a:ext uri="{FF2B5EF4-FFF2-40B4-BE49-F238E27FC236}">
                      <a16:creationId xmlns:a16="http://schemas.microsoft.com/office/drawing/2014/main" id="{C689DF76-994B-CBF4-F10D-54409C47EFA3}"/>
                    </a:ext>
                  </a:extLst>
                </p:cNvPr>
                <p:cNvSpPr txBox="1">
                  <a:spLocks/>
                </p:cNvSpPr>
                <p:nvPr/>
              </p:nvSpPr>
              <p:spPr>
                <a:xfrm>
                  <a:off x="7788696" y="1570472"/>
                  <a:ext cx="551229"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solidFill>
                        <a:schemeClr val="accent1">
                          <a:lumMod val="60000"/>
                          <a:lumOff val="40000"/>
                        </a:schemeClr>
                      </a:solidFill>
                    </a:rPr>
                    <a:t>Sour</a:t>
                  </a:r>
                </a:p>
              </p:txBody>
            </p:sp>
            <p:cxnSp>
              <p:nvCxnSpPr>
                <p:cNvPr id="248" name="Google Shape;8733;p86">
                  <a:extLst>
                    <a:ext uri="{FF2B5EF4-FFF2-40B4-BE49-F238E27FC236}">
                      <a16:creationId xmlns:a16="http://schemas.microsoft.com/office/drawing/2014/main" id="{A6EB9E1A-91E1-C1DC-6D5C-6A38CEF7D3C1}"/>
                    </a:ext>
                  </a:extLst>
                </p:cNvPr>
                <p:cNvCxnSpPr>
                  <a:cxnSpLocks/>
                </p:cNvCxnSpPr>
                <p:nvPr/>
              </p:nvCxnSpPr>
              <p:spPr>
                <a:xfrm flipH="1">
                  <a:off x="7490795" y="1584675"/>
                  <a:ext cx="365861" cy="0"/>
                </a:xfrm>
                <a:prstGeom prst="straightConnector1">
                  <a:avLst/>
                </a:prstGeom>
                <a:noFill/>
                <a:ln w="19050" cap="flat" cmpd="sng">
                  <a:solidFill>
                    <a:schemeClr val="accent1">
                      <a:lumMod val="40000"/>
                      <a:lumOff val="60000"/>
                    </a:schemeClr>
                  </a:solidFill>
                  <a:prstDash val="solid"/>
                  <a:round/>
                  <a:headEnd type="oval" w="med" len="med"/>
                  <a:tailEnd type="none" w="med" len="med"/>
                </a:ln>
              </p:spPr>
            </p:cxnSp>
          </p:grpSp>
        </p:grpSp>
        <p:sp>
          <p:nvSpPr>
            <p:cNvPr id="410" name="Google Shape;8304;p80">
              <a:extLst>
                <a:ext uri="{FF2B5EF4-FFF2-40B4-BE49-F238E27FC236}">
                  <a16:creationId xmlns:a16="http://schemas.microsoft.com/office/drawing/2014/main" id="{698A0A07-4BE2-60F9-44AB-85C5C341EDF4}"/>
                </a:ext>
              </a:extLst>
            </p:cNvPr>
            <p:cNvSpPr txBox="1">
              <a:spLocks/>
            </p:cNvSpPr>
            <p:nvPr/>
          </p:nvSpPr>
          <p:spPr>
            <a:xfrm>
              <a:off x="4163162" y="3093972"/>
              <a:ext cx="1647753" cy="338524"/>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Associated </a:t>
              </a:r>
              <a:r>
                <a:rPr lang="en-US" sz="1000" b="1"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Label</a:t>
              </a:r>
              <a:endParaRPr lang="en-US" b="1" noProof="0">
                <a:solidFill>
                  <a:schemeClr val="tx1"/>
                </a:solidFill>
                <a:latin typeface="Lato" panose="020F0502020204030203" pitchFamily="34" charset="0"/>
                <a:ea typeface="Lato" panose="020F0502020204030203" pitchFamily="34" charset="0"/>
                <a:cs typeface="Lato" panose="020F0502020204030203" pitchFamily="34" charset="0"/>
                <a:sym typeface="Lato Black"/>
              </a:endParaRPr>
            </a:p>
          </p:txBody>
        </p:sp>
      </p:grpSp>
      <p:sp>
        <p:nvSpPr>
          <p:cNvPr id="419" name="Google Shape;8301;p80">
            <a:extLst>
              <a:ext uri="{FF2B5EF4-FFF2-40B4-BE49-F238E27FC236}">
                <a16:creationId xmlns:a16="http://schemas.microsoft.com/office/drawing/2014/main" id="{55A4DB5C-C0A3-2346-67C0-CB1F87F49B3A}"/>
              </a:ext>
            </a:extLst>
          </p:cNvPr>
          <p:cNvSpPr txBox="1">
            <a:spLocks noGrp="1"/>
          </p:cNvSpPr>
          <p:nvPr>
            <p:ph type="title"/>
          </p:nvPr>
        </p:nvSpPr>
        <p:spPr>
          <a:xfrm>
            <a:off x="667500" y="195565"/>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latin typeface="Pacifico"/>
                <a:ea typeface="Pacifico"/>
                <a:cs typeface="Pacifico"/>
                <a:sym typeface="Pacifico"/>
              </a:rPr>
              <a:t>Ingredients</a:t>
            </a:r>
          </a:p>
        </p:txBody>
      </p:sp>
      <p:sp>
        <p:nvSpPr>
          <p:cNvPr id="420" name="Google Shape;6291;p66">
            <a:extLst>
              <a:ext uri="{FF2B5EF4-FFF2-40B4-BE49-F238E27FC236}">
                <a16:creationId xmlns:a16="http://schemas.microsoft.com/office/drawing/2014/main" id="{F31A8064-81FF-2338-2FA8-25461BFB1ECD}"/>
              </a:ext>
            </a:extLst>
          </p:cNvPr>
          <p:cNvSpPr/>
          <p:nvPr/>
        </p:nvSpPr>
        <p:spPr>
          <a:xfrm rot="17667324">
            <a:off x="-722390" y="-455469"/>
            <a:ext cx="1737433" cy="1337078"/>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25" name="Gruppo 24">
            <a:extLst>
              <a:ext uri="{FF2B5EF4-FFF2-40B4-BE49-F238E27FC236}">
                <a16:creationId xmlns:a16="http://schemas.microsoft.com/office/drawing/2014/main" id="{3C47EE46-AB7C-3E77-196E-1FF591433528}"/>
              </a:ext>
            </a:extLst>
          </p:cNvPr>
          <p:cNvGrpSpPr/>
          <p:nvPr/>
        </p:nvGrpSpPr>
        <p:grpSpPr>
          <a:xfrm>
            <a:off x="409005" y="581478"/>
            <a:ext cx="4995946" cy="2591466"/>
            <a:chOff x="467061" y="537936"/>
            <a:chExt cx="4995946" cy="2591466"/>
          </a:xfrm>
        </p:grpSpPr>
        <p:cxnSp>
          <p:nvCxnSpPr>
            <p:cNvPr id="13" name="Connettore 2 12">
              <a:extLst>
                <a:ext uri="{FF2B5EF4-FFF2-40B4-BE49-F238E27FC236}">
                  <a16:creationId xmlns:a16="http://schemas.microsoft.com/office/drawing/2014/main" id="{D630742B-B33D-F1E0-D83F-A7E96436B444}"/>
                </a:ext>
              </a:extLst>
            </p:cNvPr>
            <p:cNvCxnSpPr>
              <a:cxnSpLocks/>
            </p:cNvCxnSpPr>
            <p:nvPr/>
          </p:nvCxnSpPr>
          <p:spPr>
            <a:xfrm>
              <a:off x="1309177" y="1289835"/>
              <a:ext cx="0" cy="1358584"/>
            </a:xfrm>
            <a:prstGeom prst="straightConnector1">
              <a:avLst/>
            </a:prstGeom>
            <a:ln w="15875" cap="rnd">
              <a:solidFill>
                <a:schemeClr val="accent4">
                  <a:lumMod val="60000"/>
                  <a:lumOff val="40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75B498EB-EFD0-6EB2-8F9C-C29A24C970FA}"/>
                </a:ext>
              </a:extLst>
            </p:cNvPr>
            <p:cNvCxnSpPr>
              <a:cxnSpLocks/>
            </p:cNvCxnSpPr>
            <p:nvPr/>
          </p:nvCxnSpPr>
          <p:spPr>
            <a:xfrm>
              <a:off x="1454463" y="2793387"/>
              <a:ext cx="2987039" cy="0"/>
            </a:xfrm>
            <a:prstGeom prst="straightConnector1">
              <a:avLst/>
            </a:prstGeom>
            <a:ln w="15875" cap="rnd">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sp>
          <p:nvSpPr>
            <p:cNvPr id="16" name="Google Shape;8304;p80">
              <a:extLst>
                <a:ext uri="{FF2B5EF4-FFF2-40B4-BE49-F238E27FC236}">
                  <a16:creationId xmlns:a16="http://schemas.microsoft.com/office/drawing/2014/main" id="{4D6AE0E3-AC59-9178-A8C3-C1F11624B969}"/>
                </a:ext>
              </a:extLst>
            </p:cNvPr>
            <p:cNvSpPr txBox="1">
              <a:spLocks/>
            </p:cNvSpPr>
            <p:nvPr/>
          </p:nvSpPr>
          <p:spPr>
            <a:xfrm>
              <a:off x="2406793" y="2790878"/>
              <a:ext cx="1082377" cy="338524"/>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rPr>
                <a:t>Temporal</a:t>
              </a:r>
              <a:endParaRPr lang="en-US" sz="11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18" name="Parentesi graffa chiusa 17">
              <a:extLst>
                <a:ext uri="{FF2B5EF4-FFF2-40B4-BE49-F238E27FC236}">
                  <a16:creationId xmlns:a16="http://schemas.microsoft.com/office/drawing/2014/main" id="{E206A349-1102-67FB-30F8-C4023A8A57E0}"/>
                </a:ext>
              </a:extLst>
            </p:cNvPr>
            <p:cNvSpPr/>
            <p:nvPr/>
          </p:nvSpPr>
          <p:spPr>
            <a:xfrm>
              <a:off x="4586789" y="1289835"/>
              <a:ext cx="216000" cy="1358584"/>
            </a:xfrm>
            <a:prstGeom prst="rightBrace">
              <a:avLst>
                <a:gd name="adj1" fmla="val 0"/>
                <a:gd name="adj2" fmla="val 50000"/>
              </a:avLst>
            </a:prstGeom>
            <a:ln w="19050" cap="rnd">
              <a:solidFill>
                <a:schemeClr val="accent4">
                  <a:lumMod val="60000"/>
                  <a:lumOff val="40000"/>
                </a:schemeClr>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19" name="Parentesi graffa chiusa 18">
              <a:extLst>
                <a:ext uri="{FF2B5EF4-FFF2-40B4-BE49-F238E27FC236}">
                  <a16:creationId xmlns:a16="http://schemas.microsoft.com/office/drawing/2014/main" id="{62324673-D3C1-28B5-03B8-8404FB368E5B}"/>
                </a:ext>
              </a:extLst>
            </p:cNvPr>
            <p:cNvSpPr/>
            <p:nvPr/>
          </p:nvSpPr>
          <p:spPr>
            <a:xfrm rot="16200000">
              <a:off x="2839980" y="-452683"/>
              <a:ext cx="216000" cy="2987039"/>
            </a:xfrm>
            <a:prstGeom prst="rightBrace">
              <a:avLst>
                <a:gd name="adj1" fmla="val 0"/>
                <a:gd name="adj2" fmla="val 50000"/>
              </a:avLst>
            </a:prstGeom>
            <a:ln w="19050" cap="rnd">
              <a:solidFill>
                <a:schemeClr val="tx2"/>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nvGrpSpPr>
            <p:cNvPr id="21" name="Gruppo 20">
              <a:extLst>
                <a:ext uri="{FF2B5EF4-FFF2-40B4-BE49-F238E27FC236}">
                  <a16:creationId xmlns:a16="http://schemas.microsoft.com/office/drawing/2014/main" id="{4F3E788A-013B-7ABE-C3AA-74DC1DF0A786}"/>
                </a:ext>
              </a:extLst>
            </p:cNvPr>
            <p:cNvGrpSpPr/>
            <p:nvPr/>
          </p:nvGrpSpPr>
          <p:grpSpPr>
            <a:xfrm>
              <a:off x="1454464" y="1289835"/>
              <a:ext cx="2987039" cy="1358584"/>
              <a:chOff x="3978911" y="822421"/>
              <a:chExt cx="3177721" cy="1445311"/>
            </a:xfrm>
          </p:grpSpPr>
          <p:sp>
            <p:nvSpPr>
              <p:cNvPr id="11" name="Rettangolo con angoli arrotondati 10">
                <a:extLst>
                  <a:ext uri="{FF2B5EF4-FFF2-40B4-BE49-F238E27FC236}">
                    <a16:creationId xmlns:a16="http://schemas.microsoft.com/office/drawing/2014/main" id="{269973FA-A127-861A-D698-DB094503559B}"/>
                  </a:ext>
                </a:extLst>
              </p:cNvPr>
              <p:cNvSpPr/>
              <p:nvPr/>
            </p:nvSpPr>
            <p:spPr>
              <a:xfrm>
                <a:off x="3978911" y="822421"/>
                <a:ext cx="3177721" cy="1445311"/>
              </a:xfrm>
              <a:prstGeom prst="roundRect">
                <a:avLst>
                  <a:gd name="adj" fmla="val 1865"/>
                </a:avLst>
              </a:prstGeom>
              <a:solidFill>
                <a:schemeClr val="accent3">
                  <a:lumMod val="20000"/>
                  <a:lumOff val="80000"/>
                </a:schemeClr>
              </a:solidFill>
              <a:ln w="190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Google Shape;8304;p80">
                <a:extLst>
                  <a:ext uri="{FF2B5EF4-FFF2-40B4-BE49-F238E27FC236}">
                    <a16:creationId xmlns:a16="http://schemas.microsoft.com/office/drawing/2014/main" id="{AA9E5418-455C-660B-032B-F4ACE9FC3B5B}"/>
                  </a:ext>
                </a:extLst>
              </p:cNvPr>
              <p:cNvSpPr txBox="1">
                <a:spLocks/>
              </p:cNvSpPr>
              <p:nvPr/>
            </p:nvSpPr>
            <p:spPr>
              <a:xfrm>
                <a:off x="4691302" y="1368120"/>
                <a:ext cx="1752940" cy="353913"/>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EEG </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Sample</a:t>
                </a:r>
              </a:p>
            </p:txBody>
          </p:sp>
        </p:grpSp>
        <p:sp>
          <p:nvSpPr>
            <p:cNvPr id="29" name="Google Shape;8304;p80">
              <a:extLst>
                <a:ext uri="{FF2B5EF4-FFF2-40B4-BE49-F238E27FC236}">
                  <a16:creationId xmlns:a16="http://schemas.microsoft.com/office/drawing/2014/main" id="{5BFA0534-9937-D9E7-B00F-746042E6E826}"/>
                </a:ext>
              </a:extLst>
            </p:cNvPr>
            <p:cNvSpPr txBox="1">
              <a:spLocks/>
            </p:cNvSpPr>
            <p:nvPr/>
          </p:nvSpPr>
          <p:spPr>
            <a:xfrm>
              <a:off x="467061" y="1802789"/>
              <a:ext cx="1082377" cy="338524"/>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rPr>
                <a:t>Spatial</a:t>
              </a:r>
              <a:endParaRPr lang="en-US" sz="11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30" name="Google Shape;8304;p80">
              <a:extLst>
                <a:ext uri="{FF2B5EF4-FFF2-40B4-BE49-F238E27FC236}">
                  <a16:creationId xmlns:a16="http://schemas.microsoft.com/office/drawing/2014/main" id="{2B7C205F-B12E-4748-797E-5D224060645B}"/>
                </a:ext>
              </a:extLst>
            </p:cNvPr>
            <p:cNvSpPr txBox="1">
              <a:spLocks/>
            </p:cNvSpPr>
            <p:nvPr/>
          </p:nvSpPr>
          <p:spPr>
            <a:xfrm>
              <a:off x="2406793" y="650189"/>
              <a:ext cx="1082377" cy="323135"/>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rPr>
                <a:t>W</a:t>
              </a:r>
              <a:endParaRPr lang="en-US" sz="105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31" name="Google Shape;8304;p80">
              <a:extLst>
                <a:ext uri="{FF2B5EF4-FFF2-40B4-BE49-F238E27FC236}">
                  <a16:creationId xmlns:a16="http://schemas.microsoft.com/office/drawing/2014/main" id="{4D1312C4-5810-4EEB-700E-6453D3A1CA98}"/>
                </a:ext>
              </a:extLst>
            </p:cNvPr>
            <p:cNvSpPr txBox="1">
              <a:spLocks/>
            </p:cNvSpPr>
            <p:nvPr/>
          </p:nvSpPr>
          <p:spPr>
            <a:xfrm>
              <a:off x="4365299" y="1800911"/>
              <a:ext cx="1082377" cy="323135"/>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rPr>
                <a:t>H</a:t>
              </a:r>
              <a:endParaRPr lang="en-US" sz="105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22" name="Google Shape;8304;p80">
              <a:extLst>
                <a:ext uri="{FF2B5EF4-FFF2-40B4-BE49-F238E27FC236}">
                  <a16:creationId xmlns:a16="http://schemas.microsoft.com/office/drawing/2014/main" id="{73067F08-93B7-D25D-BAC4-0DA2DD2C1A4E}"/>
                </a:ext>
              </a:extLst>
            </p:cNvPr>
            <p:cNvSpPr txBox="1">
              <a:spLocks/>
            </p:cNvSpPr>
            <p:nvPr/>
          </p:nvSpPr>
          <p:spPr>
            <a:xfrm>
              <a:off x="2406791" y="537936"/>
              <a:ext cx="1082377" cy="307746"/>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noProof="0">
                  <a:solidFill>
                    <a:schemeClr val="tx2"/>
                  </a:solidFill>
                  <a:latin typeface="Lato" panose="020F0502020204030203" pitchFamily="34" charset="0"/>
                  <a:ea typeface="Lato" panose="020F0502020204030203" pitchFamily="34" charset="0"/>
                  <a:cs typeface="Lato" panose="020F0502020204030203" pitchFamily="34" charset="0"/>
                  <a:sym typeface="Lato Black"/>
                </a:rPr>
                <a:t>(256)</a:t>
              </a:r>
              <a:endParaRPr lang="en-US" sz="1000" noProof="0">
                <a:solidFill>
                  <a:schemeClr val="tx2"/>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23" name="Google Shape;8304;p80">
              <a:extLst>
                <a:ext uri="{FF2B5EF4-FFF2-40B4-BE49-F238E27FC236}">
                  <a16:creationId xmlns:a16="http://schemas.microsoft.com/office/drawing/2014/main" id="{A13F247C-9CAB-86A8-C7EE-7D5DFBE545B9}"/>
                </a:ext>
              </a:extLst>
            </p:cNvPr>
            <p:cNvSpPr txBox="1">
              <a:spLocks/>
            </p:cNvSpPr>
            <p:nvPr/>
          </p:nvSpPr>
          <p:spPr>
            <a:xfrm>
              <a:off x="4380630" y="1929376"/>
              <a:ext cx="1082377" cy="307746"/>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rPr>
                <a:t>(21)</a:t>
              </a:r>
              <a:endParaRPr lang="en-US" sz="1000"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endParaRPr>
            </a:p>
          </p:txBody>
        </p:sp>
      </p:grpSp>
      <p:sp>
        <p:nvSpPr>
          <p:cNvPr id="24" name="Google Shape;8949;p96">
            <a:extLst>
              <a:ext uri="{FF2B5EF4-FFF2-40B4-BE49-F238E27FC236}">
                <a16:creationId xmlns:a16="http://schemas.microsoft.com/office/drawing/2014/main" id="{37BA4630-C86B-400F-5822-A9EBAD471C9C}"/>
              </a:ext>
            </a:extLst>
          </p:cNvPr>
          <p:cNvSpPr/>
          <p:nvPr/>
        </p:nvSpPr>
        <p:spPr>
          <a:xfrm rot="399972">
            <a:off x="-1318733" y="3517347"/>
            <a:ext cx="3972466" cy="405795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Tree>
    <p:extLst>
      <p:ext uri="{BB962C8B-B14F-4D97-AF65-F5344CB8AC3E}">
        <p14:creationId xmlns:p14="http://schemas.microsoft.com/office/powerpoint/2010/main" val="4224982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BE6CA7-E0F7-65AE-E5EC-33C0737E1A52}"/>
            </a:ext>
          </a:extLst>
        </p:cNvPr>
        <p:cNvGrpSpPr/>
        <p:nvPr/>
      </p:nvGrpSpPr>
      <p:grpSpPr>
        <a:xfrm>
          <a:off x="0" y="0"/>
          <a:ext cx="0" cy="0"/>
          <a:chOff x="0" y="0"/>
          <a:chExt cx="0" cy="0"/>
        </a:xfrm>
      </p:grpSpPr>
      <p:sp>
        <p:nvSpPr>
          <p:cNvPr id="419" name="Google Shape;8301;p80">
            <a:extLst>
              <a:ext uri="{FF2B5EF4-FFF2-40B4-BE49-F238E27FC236}">
                <a16:creationId xmlns:a16="http://schemas.microsoft.com/office/drawing/2014/main" id="{0DAC91C5-3CF1-F11A-BC48-F8163D065EF4}"/>
              </a:ext>
            </a:extLst>
          </p:cNvPr>
          <p:cNvSpPr txBox="1">
            <a:spLocks noGrp="1"/>
          </p:cNvSpPr>
          <p:nvPr>
            <p:ph type="title"/>
          </p:nvPr>
        </p:nvSpPr>
        <p:spPr>
          <a:xfrm>
            <a:off x="667500" y="242032"/>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latin typeface="Pacifico"/>
                <a:ea typeface="Pacifico"/>
                <a:cs typeface="Pacifico"/>
                <a:sym typeface="Pacifico"/>
              </a:rPr>
              <a:t>Recipe</a:t>
            </a:r>
            <a:endParaRPr lang="en-US" sz="2800" noProof="0">
              <a:latin typeface="Pacifico"/>
              <a:ea typeface="Pacifico"/>
              <a:cs typeface="Pacifico"/>
              <a:sym typeface="Pacifico"/>
            </a:endParaRPr>
          </a:p>
        </p:txBody>
      </p:sp>
      <p:grpSp>
        <p:nvGrpSpPr>
          <p:cNvPr id="498" name="Gruppo 497">
            <a:extLst>
              <a:ext uri="{FF2B5EF4-FFF2-40B4-BE49-F238E27FC236}">
                <a16:creationId xmlns:a16="http://schemas.microsoft.com/office/drawing/2014/main" id="{8A2FD4A1-730E-3F97-B2CA-5FEFC9BADCC8}"/>
              </a:ext>
            </a:extLst>
          </p:cNvPr>
          <p:cNvGrpSpPr/>
          <p:nvPr/>
        </p:nvGrpSpPr>
        <p:grpSpPr>
          <a:xfrm>
            <a:off x="1009399" y="924318"/>
            <a:ext cx="7125203" cy="932729"/>
            <a:chOff x="632683" y="873519"/>
            <a:chExt cx="7125203" cy="932729"/>
          </a:xfrm>
        </p:grpSpPr>
        <p:sp>
          <p:nvSpPr>
            <p:cNvPr id="2" name="Google Shape;8305;p80">
              <a:extLst>
                <a:ext uri="{FF2B5EF4-FFF2-40B4-BE49-F238E27FC236}">
                  <a16:creationId xmlns:a16="http://schemas.microsoft.com/office/drawing/2014/main" id="{B8A4B237-DF03-D566-C473-D147DF83DB39}"/>
                </a:ext>
              </a:extLst>
            </p:cNvPr>
            <p:cNvSpPr txBox="1">
              <a:spLocks/>
            </p:cNvSpPr>
            <p:nvPr/>
          </p:nvSpPr>
          <p:spPr>
            <a:xfrm>
              <a:off x="632683" y="1132150"/>
              <a:ext cx="6548739" cy="415468"/>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noProof="0">
                  <a:solidFill>
                    <a:schemeClr val="tx1"/>
                  </a:solidFill>
                  <a:latin typeface="Lato" panose="020F0502020204030203" pitchFamily="34" charset="0"/>
                  <a:ea typeface="Lato" panose="020F0502020204030203" pitchFamily="34" charset="0"/>
                  <a:cs typeface="Lato" panose="020F0502020204030203" pitchFamily="34" charset="0"/>
                </a:rPr>
                <a:t>1.  </a:t>
              </a:r>
              <a:r>
                <a:rPr lang="en-US" sz="1500" b="1" noProof="0">
                  <a:solidFill>
                    <a:schemeClr val="tx1"/>
                  </a:solidFill>
                  <a:latin typeface="Lato" panose="020F0502020204030203" pitchFamily="34" charset="0"/>
                  <a:ea typeface="Lato" panose="020F0502020204030203" pitchFamily="34" charset="0"/>
                  <a:cs typeface="Lato" panose="020F0502020204030203" pitchFamily="34" charset="0"/>
                </a:rPr>
                <a:t>Randomly</a:t>
              </a:r>
              <a:r>
                <a:rPr lang="en-US" sz="1500" noProof="0">
                  <a:solidFill>
                    <a:schemeClr val="tx1"/>
                  </a:solidFill>
                  <a:latin typeface="Lato" panose="020F0502020204030203" pitchFamily="34" charset="0"/>
                  <a:ea typeface="Lato" panose="020F0502020204030203" pitchFamily="34" charset="0"/>
                  <a:cs typeface="Lato" panose="020F0502020204030203" pitchFamily="34" charset="0"/>
                </a:rPr>
                <a:t> select two </a:t>
              </a:r>
              <a:r>
                <a:rPr lang="en-US" sz="1500" b="1" noProof="0">
                  <a:solidFill>
                    <a:schemeClr val="tx1"/>
                  </a:solidFill>
                  <a:latin typeface="Lato" panose="020F0502020204030203" pitchFamily="34" charset="0"/>
                  <a:ea typeface="Lato" panose="020F0502020204030203" pitchFamily="34" charset="0"/>
                  <a:cs typeface="Lato" panose="020F0502020204030203" pitchFamily="34" charset="0"/>
                </a:rPr>
                <a:t>EEG</a:t>
              </a:r>
              <a:r>
                <a:rPr lang="en-US" sz="1500" noProof="0">
                  <a:solidFill>
                    <a:schemeClr val="tx1"/>
                  </a:solidFill>
                  <a:latin typeface="Lato" panose="020F0502020204030203" pitchFamily="34" charset="0"/>
                  <a:ea typeface="Lato" panose="020F0502020204030203" pitchFamily="34" charset="0"/>
                  <a:cs typeface="Lato" panose="020F0502020204030203" pitchFamily="34" charset="0"/>
                </a:rPr>
                <a:t> samples from the Pre-Processed </a:t>
              </a:r>
              <a:r>
                <a:rPr lang="en-US" sz="1500" b="1" noProof="0">
                  <a:solidFill>
                    <a:schemeClr val="tx1"/>
                  </a:solidFill>
                  <a:latin typeface="Lato" panose="020F0502020204030203" pitchFamily="34" charset="0"/>
                  <a:ea typeface="Lato" panose="020F0502020204030203" pitchFamily="34" charset="0"/>
                  <a:cs typeface="Lato" panose="020F0502020204030203" pitchFamily="34" charset="0"/>
                </a:rPr>
                <a:t>Dataset</a:t>
              </a:r>
              <a:r>
                <a:rPr lang="en-US" sz="1500" noProof="0">
                  <a:solidFill>
                    <a:schemeClr val="tx1"/>
                  </a:solidFill>
                  <a:latin typeface="Lato" panose="020F0502020204030203" pitchFamily="34" charset="0"/>
                  <a:ea typeface="Lato" panose="020F0502020204030203" pitchFamily="34" charset="0"/>
                  <a:cs typeface="Lato" panose="020F0502020204030203" pitchFamily="34" charset="0"/>
                </a:rPr>
                <a:t> </a:t>
              </a:r>
            </a:p>
          </p:txBody>
        </p:sp>
        <p:pic>
          <p:nvPicPr>
            <p:cNvPr id="3" name="Immagine 2" descr="Immagine che contiene stoviglie, ciotola&#10;&#10;Il contenuto generato dall'IA potrebbe non essere corretto.">
              <a:extLst>
                <a:ext uri="{FF2B5EF4-FFF2-40B4-BE49-F238E27FC236}">
                  <a16:creationId xmlns:a16="http://schemas.microsoft.com/office/drawing/2014/main" id="{AB9D4665-B369-E39B-7C73-193184F16925}"/>
                </a:ext>
              </a:extLst>
            </p:cNvPr>
            <p:cNvPicPr>
              <a:picLocks noChangeAspect="1"/>
            </p:cNvPicPr>
            <p:nvPr/>
          </p:nvPicPr>
          <p:blipFill>
            <a:blip r:embed="rId2"/>
            <a:stretch>
              <a:fillRect/>
            </a:stretch>
          </p:blipFill>
          <p:spPr>
            <a:xfrm>
              <a:off x="6825157" y="873519"/>
              <a:ext cx="932729" cy="932729"/>
            </a:xfrm>
            <a:prstGeom prst="rect">
              <a:avLst/>
            </a:prstGeom>
          </p:spPr>
        </p:pic>
      </p:grpSp>
      <p:sp>
        <p:nvSpPr>
          <p:cNvPr id="4" name="Rettangolo con angoli arrotondati 3">
            <a:extLst>
              <a:ext uri="{FF2B5EF4-FFF2-40B4-BE49-F238E27FC236}">
                <a16:creationId xmlns:a16="http://schemas.microsoft.com/office/drawing/2014/main" id="{1A0851C6-3B82-98E9-B92E-5989E67FD560}"/>
              </a:ext>
            </a:extLst>
          </p:cNvPr>
          <p:cNvSpPr/>
          <p:nvPr/>
        </p:nvSpPr>
        <p:spPr>
          <a:xfrm>
            <a:off x="1178247" y="2167344"/>
            <a:ext cx="2987039" cy="1358584"/>
          </a:xfrm>
          <a:prstGeom prst="roundRect">
            <a:avLst>
              <a:gd name="adj" fmla="val 1865"/>
            </a:avLst>
          </a:prstGeom>
          <a:solidFill>
            <a:schemeClr val="accent3">
              <a:lumMod val="20000"/>
              <a:lumOff val="80000"/>
            </a:schemeClr>
          </a:solidFill>
          <a:ln w="190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ttangolo con angoli arrotondati 5">
            <a:extLst>
              <a:ext uri="{FF2B5EF4-FFF2-40B4-BE49-F238E27FC236}">
                <a16:creationId xmlns:a16="http://schemas.microsoft.com/office/drawing/2014/main" id="{B7019E1F-7234-7A19-99A4-F3DCB990432F}"/>
              </a:ext>
            </a:extLst>
          </p:cNvPr>
          <p:cNvSpPr/>
          <p:nvPr/>
        </p:nvSpPr>
        <p:spPr>
          <a:xfrm>
            <a:off x="4978714" y="2167344"/>
            <a:ext cx="2987039" cy="1358584"/>
          </a:xfrm>
          <a:prstGeom prst="roundRect">
            <a:avLst>
              <a:gd name="adj" fmla="val 1865"/>
            </a:avLst>
          </a:prstGeom>
          <a:solidFill>
            <a:schemeClr val="accent1">
              <a:lumMod val="20000"/>
              <a:lumOff val="80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5" name="Gruppo 4">
            <a:extLst>
              <a:ext uri="{FF2B5EF4-FFF2-40B4-BE49-F238E27FC236}">
                <a16:creationId xmlns:a16="http://schemas.microsoft.com/office/drawing/2014/main" id="{18C10B60-D018-E746-FBA9-8A5675C2D466}"/>
              </a:ext>
            </a:extLst>
          </p:cNvPr>
          <p:cNvGrpSpPr/>
          <p:nvPr/>
        </p:nvGrpSpPr>
        <p:grpSpPr>
          <a:xfrm>
            <a:off x="2137524" y="3756628"/>
            <a:ext cx="1068484" cy="762042"/>
            <a:chOff x="7769601" y="727599"/>
            <a:chExt cx="589420" cy="420374"/>
          </a:xfrm>
        </p:grpSpPr>
        <p:pic>
          <p:nvPicPr>
            <p:cNvPr id="7" name="Picture 8961" descr="A pink and purple candy&#10;&#10;AI-generated content may be incorrect.">
              <a:extLst>
                <a:ext uri="{FF2B5EF4-FFF2-40B4-BE49-F238E27FC236}">
                  <a16:creationId xmlns:a16="http://schemas.microsoft.com/office/drawing/2014/main" id="{B6733FB8-961E-9BF6-2C18-5EFCE1E76CDB}"/>
                </a:ext>
              </a:extLst>
            </p:cNvPr>
            <p:cNvPicPr>
              <a:picLocks noChangeAspect="1"/>
            </p:cNvPicPr>
            <p:nvPr/>
          </p:nvPicPr>
          <p:blipFill>
            <a:blip r:embed="rId3"/>
            <a:stretch>
              <a:fillRect/>
            </a:stretch>
          </p:blipFill>
          <p:spPr>
            <a:xfrm>
              <a:off x="7935984" y="727599"/>
              <a:ext cx="256654" cy="256654"/>
            </a:xfrm>
            <a:prstGeom prst="rect">
              <a:avLst/>
            </a:prstGeom>
          </p:spPr>
        </p:pic>
        <p:sp>
          <p:nvSpPr>
            <p:cNvPr id="8" name="Google Shape;8303;p80">
              <a:extLst>
                <a:ext uri="{FF2B5EF4-FFF2-40B4-BE49-F238E27FC236}">
                  <a16:creationId xmlns:a16="http://schemas.microsoft.com/office/drawing/2014/main" id="{76F5F58C-8C61-E49D-989E-A279681CA689}"/>
                </a:ext>
              </a:extLst>
            </p:cNvPr>
            <p:cNvSpPr txBox="1">
              <a:spLocks/>
            </p:cNvSpPr>
            <p:nvPr/>
          </p:nvSpPr>
          <p:spPr>
            <a:xfrm>
              <a:off x="7769601" y="969718"/>
              <a:ext cx="589420" cy="17825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solidFill>
                    <a:schemeClr val="accent3">
                      <a:lumMod val="60000"/>
                      <a:lumOff val="40000"/>
                    </a:schemeClr>
                  </a:solidFill>
                </a:rPr>
                <a:t>Sweet</a:t>
              </a:r>
            </a:p>
          </p:txBody>
        </p:sp>
      </p:grpSp>
      <p:grpSp>
        <p:nvGrpSpPr>
          <p:cNvPr id="9" name="Gruppo 8">
            <a:extLst>
              <a:ext uri="{FF2B5EF4-FFF2-40B4-BE49-F238E27FC236}">
                <a16:creationId xmlns:a16="http://schemas.microsoft.com/office/drawing/2014/main" id="{6C3B449B-6E7D-C024-D266-2A214BB1DF01}"/>
              </a:ext>
            </a:extLst>
          </p:cNvPr>
          <p:cNvGrpSpPr/>
          <p:nvPr/>
        </p:nvGrpSpPr>
        <p:grpSpPr>
          <a:xfrm>
            <a:off x="5972593" y="3756632"/>
            <a:ext cx="999252" cy="697996"/>
            <a:chOff x="7788696" y="1428428"/>
            <a:chExt cx="551229" cy="385043"/>
          </a:xfrm>
        </p:grpSpPr>
        <p:grpSp>
          <p:nvGrpSpPr>
            <p:cNvPr id="10" name="Google Shape;11685;p122">
              <a:extLst>
                <a:ext uri="{FF2B5EF4-FFF2-40B4-BE49-F238E27FC236}">
                  <a16:creationId xmlns:a16="http://schemas.microsoft.com/office/drawing/2014/main" id="{D369B555-CB05-3A13-38ED-9F04CC9347D4}"/>
                </a:ext>
              </a:extLst>
            </p:cNvPr>
            <p:cNvGrpSpPr/>
            <p:nvPr/>
          </p:nvGrpSpPr>
          <p:grpSpPr>
            <a:xfrm>
              <a:off x="7953224" y="1428428"/>
              <a:ext cx="219721" cy="212715"/>
              <a:chOff x="6473298" y="2598325"/>
              <a:chExt cx="799539" cy="765607"/>
            </a:xfrm>
          </p:grpSpPr>
          <p:sp>
            <p:nvSpPr>
              <p:cNvPr id="12" name="Google Shape;11686;p122">
                <a:extLst>
                  <a:ext uri="{FF2B5EF4-FFF2-40B4-BE49-F238E27FC236}">
                    <a16:creationId xmlns:a16="http://schemas.microsoft.com/office/drawing/2014/main" id="{E115BCD7-DB7A-7C3D-968C-18C6F1A667AC}"/>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11687;p122">
                <a:extLst>
                  <a:ext uri="{FF2B5EF4-FFF2-40B4-BE49-F238E27FC236}">
                    <a16:creationId xmlns:a16="http://schemas.microsoft.com/office/drawing/2014/main" id="{1890B95E-B4CA-1063-8B4A-D4E7401D7917}"/>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11688;p122">
                <a:extLst>
                  <a:ext uri="{FF2B5EF4-FFF2-40B4-BE49-F238E27FC236}">
                    <a16:creationId xmlns:a16="http://schemas.microsoft.com/office/drawing/2014/main" id="{D90E20ED-101D-CABB-C1F6-A4CE752F65AD}"/>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11689;p122">
                <a:extLst>
                  <a:ext uri="{FF2B5EF4-FFF2-40B4-BE49-F238E27FC236}">
                    <a16:creationId xmlns:a16="http://schemas.microsoft.com/office/drawing/2014/main" id="{8BBC8468-B889-74DC-3AB0-49EE1C8DDBFE}"/>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11690;p122">
                <a:extLst>
                  <a:ext uri="{FF2B5EF4-FFF2-40B4-BE49-F238E27FC236}">
                    <a16:creationId xmlns:a16="http://schemas.microsoft.com/office/drawing/2014/main" id="{B459C674-A335-C86C-F6A6-9712D81FE406}"/>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11691;p122">
                <a:extLst>
                  <a:ext uri="{FF2B5EF4-FFF2-40B4-BE49-F238E27FC236}">
                    <a16:creationId xmlns:a16="http://schemas.microsoft.com/office/drawing/2014/main" id="{ECAF8747-AA57-09F3-CF45-9B9286846782}"/>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 name="Google Shape;11692;p122">
                <a:extLst>
                  <a:ext uri="{FF2B5EF4-FFF2-40B4-BE49-F238E27FC236}">
                    <a16:creationId xmlns:a16="http://schemas.microsoft.com/office/drawing/2014/main" id="{B6E2D07A-0034-116A-E478-F1FF47BF3109}"/>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 name="Google Shape;11693;p122">
                <a:extLst>
                  <a:ext uri="{FF2B5EF4-FFF2-40B4-BE49-F238E27FC236}">
                    <a16:creationId xmlns:a16="http://schemas.microsoft.com/office/drawing/2014/main" id="{5EF13F74-8F0F-1314-DFF0-0FB62AACCCF3}"/>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11694;p122">
                <a:extLst>
                  <a:ext uri="{FF2B5EF4-FFF2-40B4-BE49-F238E27FC236}">
                    <a16:creationId xmlns:a16="http://schemas.microsoft.com/office/drawing/2014/main" id="{405DB37E-895B-C5A1-E812-D993029C71BB}"/>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11695;p122">
                <a:extLst>
                  <a:ext uri="{FF2B5EF4-FFF2-40B4-BE49-F238E27FC236}">
                    <a16:creationId xmlns:a16="http://schemas.microsoft.com/office/drawing/2014/main" id="{EB877781-D1DB-767E-1747-5787AD337C15}"/>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11696;p122">
                <a:extLst>
                  <a:ext uri="{FF2B5EF4-FFF2-40B4-BE49-F238E27FC236}">
                    <a16:creationId xmlns:a16="http://schemas.microsoft.com/office/drawing/2014/main" id="{F6A65790-1E15-B78B-ABAF-E81D7F94B3C6}"/>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11697;p122">
                <a:extLst>
                  <a:ext uri="{FF2B5EF4-FFF2-40B4-BE49-F238E27FC236}">
                    <a16:creationId xmlns:a16="http://schemas.microsoft.com/office/drawing/2014/main" id="{639E264E-1E2F-1888-0683-8E3F4AE1D0D2}"/>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11698;p122">
                <a:extLst>
                  <a:ext uri="{FF2B5EF4-FFF2-40B4-BE49-F238E27FC236}">
                    <a16:creationId xmlns:a16="http://schemas.microsoft.com/office/drawing/2014/main" id="{C8D67DDC-2124-4109-57B1-1556A9DE8164}"/>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11699;p122">
                <a:extLst>
                  <a:ext uri="{FF2B5EF4-FFF2-40B4-BE49-F238E27FC236}">
                    <a16:creationId xmlns:a16="http://schemas.microsoft.com/office/drawing/2014/main" id="{9B361760-BB51-B419-EEDB-03DD9B2D26B7}"/>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11700;p122">
                <a:extLst>
                  <a:ext uri="{FF2B5EF4-FFF2-40B4-BE49-F238E27FC236}">
                    <a16:creationId xmlns:a16="http://schemas.microsoft.com/office/drawing/2014/main" id="{BDD211AE-B909-E93E-39C5-3D81CE2F6DA0}"/>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11701;p122">
                <a:extLst>
                  <a:ext uri="{FF2B5EF4-FFF2-40B4-BE49-F238E27FC236}">
                    <a16:creationId xmlns:a16="http://schemas.microsoft.com/office/drawing/2014/main" id="{2F82E1E0-54A5-2FC8-B91D-91B34E02525A}"/>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11702;p122">
                <a:extLst>
                  <a:ext uri="{FF2B5EF4-FFF2-40B4-BE49-F238E27FC236}">
                    <a16:creationId xmlns:a16="http://schemas.microsoft.com/office/drawing/2014/main" id="{CD61E040-B1F0-9DC5-E783-AA8B60B298A9}"/>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11703;p122">
                <a:extLst>
                  <a:ext uri="{FF2B5EF4-FFF2-40B4-BE49-F238E27FC236}">
                    <a16:creationId xmlns:a16="http://schemas.microsoft.com/office/drawing/2014/main" id="{8CAD2F86-B416-FC83-1B45-7D398A9CA068}"/>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11704;p122">
                <a:extLst>
                  <a:ext uri="{FF2B5EF4-FFF2-40B4-BE49-F238E27FC236}">
                    <a16:creationId xmlns:a16="http://schemas.microsoft.com/office/drawing/2014/main" id="{002CE98A-39E5-31A3-FA6D-3C5EEEF2D879}"/>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11705;p122">
                <a:extLst>
                  <a:ext uri="{FF2B5EF4-FFF2-40B4-BE49-F238E27FC236}">
                    <a16:creationId xmlns:a16="http://schemas.microsoft.com/office/drawing/2014/main" id="{6D01563B-0033-EC58-1E2F-E7B701CC3912}"/>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1706;p122">
                <a:extLst>
                  <a:ext uri="{FF2B5EF4-FFF2-40B4-BE49-F238E27FC236}">
                    <a16:creationId xmlns:a16="http://schemas.microsoft.com/office/drawing/2014/main" id="{B19A21A3-6521-C4ED-F7F2-78A0FCE125F2}"/>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1707;p122">
                <a:extLst>
                  <a:ext uri="{FF2B5EF4-FFF2-40B4-BE49-F238E27FC236}">
                    <a16:creationId xmlns:a16="http://schemas.microsoft.com/office/drawing/2014/main" id="{BF171C61-5C81-F2FD-D623-FBFFFB1F0EC7}"/>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1708;p122">
                <a:extLst>
                  <a:ext uri="{FF2B5EF4-FFF2-40B4-BE49-F238E27FC236}">
                    <a16:creationId xmlns:a16="http://schemas.microsoft.com/office/drawing/2014/main" id="{B8698A5C-3458-589B-AB1F-995135500E28}"/>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1709;p122">
                <a:extLst>
                  <a:ext uri="{FF2B5EF4-FFF2-40B4-BE49-F238E27FC236}">
                    <a16:creationId xmlns:a16="http://schemas.microsoft.com/office/drawing/2014/main" id="{7A46892F-24C5-03D7-A8A5-C371CA65572A}"/>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1710;p122">
                <a:extLst>
                  <a:ext uri="{FF2B5EF4-FFF2-40B4-BE49-F238E27FC236}">
                    <a16:creationId xmlns:a16="http://schemas.microsoft.com/office/drawing/2014/main" id="{5CC13109-7E6E-592A-C327-B6F0C1E419A4}"/>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1711;p122">
                <a:extLst>
                  <a:ext uri="{FF2B5EF4-FFF2-40B4-BE49-F238E27FC236}">
                    <a16:creationId xmlns:a16="http://schemas.microsoft.com/office/drawing/2014/main" id="{F6A520E8-CDB2-2739-298D-1738F2C7779F}"/>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1712;p122">
                <a:extLst>
                  <a:ext uri="{FF2B5EF4-FFF2-40B4-BE49-F238E27FC236}">
                    <a16:creationId xmlns:a16="http://schemas.microsoft.com/office/drawing/2014/main" id="{6D3B27C2-BF99-6078-EF4D-9A233038EE1C}"/>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1713;p122">
                <a:extLst>
                  <a:ext uri="{FF2B5EF4-FFF2-40B4-BE49-F238E27FC236}">
                    <a16:creationId xmlns:a16="http://schemas.microsoft.com/office/drawing/2014/main" id="{A9E8A4DB-5B15-A766-5220-D814B1A7DD78}"/>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1714;p122">
                <a:extLst>
                  <a:ext uri="{FF2B5EF4-FFF2-40B4-BE49-F238E27FC236}">
                    <a16:creationId xmlns:a16="http://schemas.microsoft.com/office/drawing/2014/main" id="{47489BE4-2D8D-1B28-95F5-D6BCDF8C324B}"/>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1715;p122">
                <a:extLst>
                  <a:ext uri="{FF2B5EF4-FFF2-40B4-BE49-F238E27FC236}">
                    <a16:creationId xmlns:a16="http://schemas.microsoft.com/office/drawing/2014/main" id="{FE88BD88-5DFD-D026-381F-D55CA4233A38}"/>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1716;p122">
                <a:extLst>
                  <a:ext uri="{FF2B5EF4-FFF2-40B4-BE49-F238E27FC236}">
                    <a16:creationId xmlns:a16="http://schemas.microsoft.com/office/drawing/2014/main" id="{14229E90-8C01-6D06-F197-309AAEDC1587}"/>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11717;p122">
                <a:extLst>
                  <a:ext uri="{FF2B5EF4-FFF2-40B4-BE49-F238E27FC236}">
                    <a16:creationId xmlns:a16="http://schemas.microsoft.com/office/drawing/2014/main" id="{88709481-6C17-0E95-8A40-17266389596A}"/>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11718;p122">
                <a:extLst>
                  <a:ext uri="{FF2B5EF4-FFF2-40B4-BE49-F238E27FC236}">
                    <a16:creationId xmlns:a16="http://schemas.microsoft.com/office/drawing/2014/main" id="{405B65D9-8BBA-C184-A19F-4CCD0D6AE646}"/>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11719;p122">
                <a:extLst>
                  <a:ext uri="{FF2B5EF4-FFF2-40B4-BE49-F238E27FC236}">
                    <a16:creationId xmlns:a16="http://schemas.microsoft.com/office/drawing/2014/main" id="{2E90E568-CDEB-7366-0FBC-8967BBA68E1C}"/>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11720;p122">
                <a:extLst>
                  <a:ext uri="{FF2B5EF4-FFF2-40B4-BE49-F238E27FC236}">
                    <a16:creationId xmlns:a16="http://schemas.microsoft.com/office/drawing/2014/main" id="{D8ACDD73-B501-BFBF-C4E6-DAC9B3CADF17}"/>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11721;p122">
                <a:extLst>
                  <a:ext uri="{FF2B5EF4-FFF2-40B4-BE49-F238E27FC236}">
                    <a16:creationId xmlns:a16="http://schemas.microsoft.com/office/drawing/2014/main" id="{B7F4BD35-8E98-57C0-F3BD-7369762B36A9}"/>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11722;p122">
                <a:extLst>
                  <a:ext uri="{FF2B5EF4-FFF2-40B4-BE49-F238E27FC236}">
                    <a16:creationId xmlns:a16="http://schemas.microsoft.com/office/drawing/2014/main" id="{401DD25B-0D1B-649C-9DD6-21426045115F}"/>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11723;p122">
                <a:extLst>
                  <a:ext uri="{FF2B5EF4-FFF2-40B4-BE49-F238E27FC236}">
                    <a16:creationId xmlns:a16="http://schemas.microsoft.com/office/drawing/2014/main" id="{EC8B9C55-5199-51D8-1A14-10B7E6B4458E}"/>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11724;p122">
                <a:extLst>
                  <a:ext uri="{FF2B5EF4-FFF2-40B4-BE49-F238E27FC236}">
                    <a16:creationId xmlns:a16="http://schemas.microsoft.com/office/drawing/2014/main" id="{C0E445E6-A524-8AB7-E23A-F32BC67D2FD6}"/>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11725;p122">
                <a:extLst>
                  <a:ext uri="{FF2B5EF4-FFF2-40B4-BE49-F238E27FC236}">
                    <a16:creationId xmlns:a16="http://schemas.microsoft.com/office/drawing/2014/main" id="{B9E39726-63B2-B557-0CE7-7008B5BCB945}"/>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11726;p122">
                <a:extLst>
                  <a:ext uri="{FF2B5EF4-FFF2-40B4-BE49-F238E27FC236}">
                    <a16:creationId xmlns:a16="http://schemas.microsoft.com/office/drawing/2014/main" id="{59898056-2726-3F30-5A19-70ACAEB7678D}"/>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11727;p122">
                <a:extLst>
                  <a:ext uri="{FF2B5EF4-FFF2-40B4-BE49-F238E27FC236}">
                    <a16:creationId xmlns:a16="http://schemas.microsoft.com/office/drawing/2014/main" id="{DDCDCE0B-5426-5CF1-EC4A-8DC26BC6A2E2}"/>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11728;p122">
                <a:extLst>
                  <a:ext uri="{FF2B5EF4-FFF2-40B4-BE49-F238E27FC236}">
                    <a16:creationId xmlns:a16="http://schemas.microsoft.com/office/drawing/2014/main" id="{BD452252-13BD-B832-791C-D150C59DBF63}"/>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11729;p122">
                <a:extLst>
                  <a:ext uri="{FF2B5EF4-FFF2-40B4-BE49-F238E27FC236}">
                    <a16:creationId xmlns:a16="http://schemas.microsoft.com/office/drawing/2014/main" id="{A6F19DAA-268A-4BE1-DC25-0EACD43B5DB8}"/>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11730;p122">
                <a:extLst>
                  <a:ext uri="{FF2B5EF4-FFF2-40B4-BE49-F238E27FC236}">
                    <a16:creationId xmlns:a16="http://schemas.microsoft.com/office/drawing/2014/main" id="{2A220298-B364-8DB9-0515-8C48C262CA0F}"/>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11731;p122">
                <a:extLst>
                  <a:ext uri="{FF2B5EF4-FFF2-40B4-BE49-F238E27FC236}">
                    <a16:creationId xmlns:a16="http://schemas.microsoft.com/office/drawing/2014/main" id="{D4BF8455-8079-159D-3246-B8761EAB887A}"/>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11732;p122">
                <a:extLst>
                  <a:ext uri="{FF2B5EF4-FFF2-40B4-BE49-F238E27FC236}">
                    <a16:creationId xmlns:a16="http://schemas.microsoft.com/office/drawing/2014/main" id="{458E3524-3576-596C-D20B-03BCB92835B5}"/>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11733;p122">
                <a:extLst>
                  <a:ext uri="{FF2B5EF4-FFF2-40B4-BE49-F238E27FC236}">
                    <a16:creationId xmlns:a16="http://schemas.microsoft.com/office/drawing/2014/main" id="{09B7E233-29D0-5574-E40C-0C016FFB9F85}"/>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11734;p122">
                <a:extLst>
                  <a:ext uri="{FF2B5EF4-FFF2-40B4-BE49-F238E27FC236}">
                    <a16:creationId xmlns:a16="http://schemas.microsoft.com/office/drawing/2014/main" id="{AF4DD766-CD7C-5FDA-F098-677AA8FFDC24}"/>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11735;p122">
                <a:extLst>
                  <a:ext uri="{FF2B5EF4-FFF2-40B4-BE49-F238E27FC236}">
                    <a16:creationId xmlns:a16="http://schemas.microsoft.com/office/drawing/2014/main" id="{2333B118-C90B-C7A0-DBB6-C4AC0792F95E}"/>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11736;p122">
                <a:extLst>
                  <a:ext uri="{FF2B5EF4-FFF2-40B4-BE49-F238E27FC236}">
                    <a16:creationId xmlns:a16="http://schemas.microsoft.com/office/drawing/2014/main" id="{5AFB387D-503F-2522-A5D4-31541FE90C0A}"/>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11737;p122">
                <a:extLst>
                  <a:ext uri="{FF2B5EF4-FFF2-40B4-BE49-F238E27FC236}">
                    <a16:creationId xmlns:a16="http://schemas.microsoft.com/office/drawing/2014/main" id="{ED484CAF-F8E0-11BC-45FE-F2AD5AD17794}"/>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4" name="Google Shape;11738;p122">
                <a:extLst>
                  <a:ext uri="{FF2B5EF4-FFF2-40B4-BE49-F238E27FC236}">
                    <a16:creationId xmlns:a16="http://schemas.microsoft.com/office/drawing/2014/main" id="{099DCD3D-DBF3-F816-089E-62D7D82AC96F}"/>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5" name="Google Shape;11739;p122">
                <a:extLst>
                  <a:ext uri="{FF2B5EF4-FFF2-40B4-BE49-F238E27FC236}">
                    <a16:creationId xmlns:a16="http://schemas.microsoft.com/office/drawing/2014/main" id="{A69F4046-B5A6-B770-F469-EED0A7EF147C}"/>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6" name="Google Shape;11740;p122">
                <a:extLst>
                  <a:ext uri="{FF2B5EF4-FFF2-40B4-BE49-F238E27FC236}">
                    <a16:creationId xmlns:a16="http://schemas.microsoft.com/office/drawing/2014/main" id="{DB195421-1D4E-DBD8-34A0-74872D197CBD}"/>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7" name="Google Shape;11741;p122">
                <a:extLst>
                  <a:ext uri="{FF2B5EF4-FFF2-40B4-BE49-F238E27FC236}">
                    <a16:creationId xmlns:a16="http://schemas.microsoft.com/office/drawing/2014/main" id="{EDA84955-89A1-3255-56E0-3464A6BD6F5C}"/>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8" name="Google Shape;11742;p122">
                <a:extLst>
                  <a:ext uri="{FF2B5EF4-FFF2-40B4-BE49-F238E27FC236}">
                    <a16:creationId xmlns:a16="http://schemas.microsoft.com/office/drawing/2014/main" id="{EFA4FC3D-C373-BDF0-54C5-EDA5A631C162}"/>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9" name="Google Shape;11743;p122">
                <a:extLst>
                  <a:ext uri="{FF2B5EF4-FFF2-40B4-BE49-F238E27FC236}">
                    <a16:creationId xmlns:a16="http://schemas.microsoft.com/office/drawing/2014/main" id="{E3CE3D38-529B-40CC-C4AE-47111C7EA657}"/>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0" name="Google Shape;11744;p122">
                <a:extLst>
                  <a:ext uri="{FF2B5EF4-FFF2-40B4-BE49-F238E27FC236}">
                    <a16:creationId xmlns:a16="http://schemas.microsoft.com/office/drawing/2014/main" id="{8EC40A34-96B3-2567-0829-E54D7DD50380}"/>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1" name="Google Shape;11745;p122">
                <a:extLst>
                  <a:ext uri="{FF2B5EF4-FFF2-40B4-BE49-F238E27FC236}">
                    <a16:creationId xmlns:a16="http://schemas.microsoft.com/office/drawing/2014/main" id="{B88BDD8F-BF67-E062-FE5F-3059B992FF1D}"/>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2" name="Google Shape;11746;p122">
                <a:extLst>
                  <a:ext uri="{FF2B5EF4-FFF2-40B4-BE49-F238E27FC236}">
                    <a16:creationId xmlns:a16="http://schemas.microsoft.com/office/drawing/2014/main" id="{E7BDE9A2-7C55-D8BB-407E-EFFC9B875194}"/>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3" name="Google Shape;11747;p122">
                <a:extLst>
                  <a:ext uri="{FF2B5EF4-FFF2-40B4-BE49-F238E27FC236}">
                    <a16:creationId xmlns:a16="http://schemas.microsoft.com/office/drawing/2014/main" id="{4526749A-9D3F-4308-C40C-3748AE8CFD49}"/>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4" name="Google Shape;11748;p122">
                <a:extLst>
                  <a:ext uri="{FF2B5EF4-FFF2-40B4-BE49-F238E27FC236}">
                    <a16:creationId xmlns:a16="http://schemas.microsoft.com/office/drawing/2014/main" id="{D340D8AB-D916-E6C5-FE2D-56252EC63654}"/>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5" name="Google Shape;11749;p122">
                <a:extLst>
                  <a:ext uri="{FF2B5EF4-FFF2-40B4-BE49-F238E27FC236}">
                    <a16:creationId xmlns:a16="http://schemas.microsoft.com/office/drawing/2014/main" id="{3D45CFD6-2089-3BEA-5068-2A6E195BBAD2}"/>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6" name="Google Shape;11750;p122">
                <a:extLst>
                  <a:ext uri="{FF2B5EF4-FFF2-40B4-BE49-F238E27FC236}">
                    <a16:creationId xmlns:a16="http://schemas.microsoft.com/office/drawing/2014/main" id="{4947C18B-C174-665F-E211-ED42B12CB512}"/>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7" name="Google Shape;11751;p122">
                <a:extLst>
                  <a:ext uri="{FF2B5EF4-FFF2-40B4-BE49-F238E27FC236}">
                    <a16:creationId xmlns:a16="http://schemas.microsoft.com/office/drawing/2014/main" id="{1FA04491-7991-5161-EEEB-096F55DDF1CD}"/>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8" name="Google Shape;11752;p122">
                <a:extLst>
                  <a:ext uri="{FF2B5EF4-FFF2-40B4-BE49-F238E27FC236}">
                    <a16:creationId xmlns:a16="http://schemas.microsoft.com/office/drawing/2014/main" id="{2B2B2938-186C-1FDB-D03E-207491C0EA15}"/>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9" name="Google Shape;11753;p122">
                <a:extLst>
                  <a:ext uri="{FF2B5EF4-FFF2-40B4-BE49-F238E27FC236}">
                    <a16:creationId xmlns:a16="http://schemas.microsoft.com/office/drawing/2014/main" id="{FF197A77-4856-7F2E-1AD8-8057B064E9D6}"/>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0" name="Google Shape;11754;p122">
                <a:extLst>
                  <a:ext uri="{FF2B5EF4-FFF2-40B4-BE49-F238E27FC236}">
                    <a16:creationId xmlns:a16="http://schemas.microsoft.com/office/drawing/2014/main" id="{C1FE795E-EA86-B595-CD3B-38C23D68271F}"/>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1" name="Google Shape;11755;p122">
                <a:extLst>
                  <a:ext uri="{FF2B5EF4-FFF2-40B4-BE49-F238E27FC236}">
                    <a16:creationId xmlns:a16="http://schemas.microsoft.com/office/drawing/2014/main" id="{959BD3E0-7FDF-2FBF-0B9E-775C117F2E68}"/>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2" name="Google Shape;11756;p122">
                <a:extLst>
                  <a:ext uri="{FF2B5EF4-FFF2-40B4-BE49-F238E27FC236}">
                    <a16:creationId xmlns:a16="http://schemas.microsoft.com/office/drawing/2014/main" id="{A2949546-CC2F-D70B-AD6F-35EE2DEA0139}"/>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3" name="Google Shape;11757;p122">
                <a:extLst>
                  <a:ext uri="{FF2B5EF4-FFF2-40B4-BE49-F238E27FC236}">
                    <a16:creationId xmlns:a16="http://schemas.microsoft.com/office/drawing/2014/main" id="{4D4E3424-22E3-9289-4301-5B4657A400A9}"/>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4" name="Google Shape;11758;p122">
                <a:extLst>
                  <a:ext uri="{FF2B5EF4-FFF2-40B4-BE49-F238E27FC236}">
                    <a16:creationId xmlns:a16="http://schemas.microsoft.com/office/drawing/2014/main" id="{3639181E-D6D8-CDB6-C032-3A72EDE75893}"/>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5" name="Google Shape;11759;p122">
                <a:extLst>
                  <a:ext uri="{FF2B5EF4-FFF2-40B4-BE49-F238E27FC236}">
                    <a16:creationId xmlns:a16="http://schemas.microsoft.com/office/drawing/2014/main" id="{4E5475EA-84FE-42C0-BEA4-CEE88DC41ACD}"/>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6" name="Google Shape;11760;p122">
                <a:extLst>
                  <a:ext uri="{FF2B5EF4-FFF2-40B4-BE49-F238E27FC236}">
                    <a16:creationId xmlns:a16="http://schemas.microsoft.com/office/drawing/2014/main" id="{D3E5635F-D553-CCB4-BF13-2266380B8A39}"/>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7" name="Google Shape;11761;p122">
                <a:extLst>
                  <a:ext uri="{FF2B5EF4-FFF2-40B4-BE49-F238E27FC236}">
                    <a16:creationId xmlns:a16="http://schemas.microsoft.com/office/drawing/2014/main" id="{99CB141C-78D7-DD1F-FBE3-9616204B62AD}"/>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8" name="Google Shape;11762;p122">
                <a:extLst>
                  <a:ext uri="{FF2B5EF4-FFF2-40B4-BE49-F238E27FC236}">
                    <a16:creationId xmlns:a16="http://schemas.microsoft.com/office/drawing/2014/main" id="{9F2CC8F1-378F-4A5E-08AE-D3E46BFBFB05}"/>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9" name="Google Shape;11763;p122">
                <a:extLst>
                  <a:ext uri="{FF2B5EF4-FFF2-40B4-BE49-F238E27FC236}">
                    <a16:creationId xmlns:a16="http://schemas.microsoft.com/office/drawing/2014/main" id="{33A16500-4C04-B9FE-3725-CB7FD63BA418}"/>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0" name="Google Shape;11764;p122">
                <a:extLst>
                  <a:ext uri="{FF2B5EF4-FFF2-40B4-BE49-F238E27FC236}">
                    <a16:creationId xmlns:a16="http://schemas.microsoft.com/office/drawing/2014/main" id="{FE1FD4E6-D789-AC9A-9BB9-FD9E9C17C3AE}"/>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1" name="Google Shape;11765;p122">
                <a:extLst>
                  <a:ext uri="{FF2B5EF4-FFF2-40B4-BE49-F238E27FC236}">
                    <a16:creationId xmlns:a16="http://schemas.microsoft.com/office/drawing/2014/main" id="{1F8E192D-C14F-F84E-029D-6FBF4E24CFDF}"/>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2" name="Google Shape;11766;p122">
                <a:extLst>
                  <a:ext uri="{FF2B5EF4-FFF2-40B4-BE49-F238E27FC236}">
                    <a16:creationId xmlns:a16="http://schemas.microsoft.com/office/drawing/2014/main" id="{FA71249E-D561-7F18-CE33-7434B428D694}"/>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3" name="Google Shape;11767;p122">
                <a:extLst>
                  <a:ext uri="{FF2B5EF4-FFF2-40B4-BE49-F238E27FC236}">
                    <a16:creationId xmlns:a16="http://schemas.microsoft.com/office/drawing/2014/main" id="{A57391A8-EF36-1AD4-5118-8349167EBC06}"/>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4" name="Google Shape;11768;p122">
                <a:extLst>
                  <a:ext uri="{FF2B5EF4-FFF2-40B4-BE49-F238E27FC236}">
                    <a16:creationId xmlns:a16="http://schemas.microsoft.com/office/drawing/2014/main" id="{9CC7C07C-A8F7-90E5-8A9F-AE1AAF7A53BB}"/>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5" name="Google Shape;11769;p122">
                <a:extLst>
                  <a:ext uri="{FF2B5EF4-FFF2-40B4-BE49-F238E27FC236}">
                    <a16:creationId xmlns:a16="http://schemas.microsoft.com/office/drawing/2014/main" id="{DEC73999-E714-DC0A-631D-FE0270C7A3F0}"/>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6" name="Google Shape;11770;p122">
                <a:extLst>
                  <a:ext uri="{FF2B5EF4-FFF2-40B4-BE49-F238E27FC236}">
                    <a16:creationId xmlns:a16="http://schemas.microsoft.com/office/drawing/2014/main" id="{A37A1898-8B70-73D9-2A65-FFF96F0D3E8D}"/>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7" name="Google Shape;11771;p122">
                <a:extLst>
                  <a:ext uri="{FF2B5EF4-FFF2-40B4-BE49-F238E27FC236}">
                    <a16:creationId xmlns:a16="http://schemas.microsoft.com/office/drawing/2014/main" id="{2D6469F8-836D-28E0-07CD-0B935D6CDD37}"/>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8" name="Google Shape;11772;p122">
                <a:extLst>
                  <a:ext uri="{FF2B5EF4-FFF2-40B4-BE49-F238E27FC236}">
                    <a16:creationId xmlns:a16="http://schemas.microsoft.com/office/drawing/2014/main" id="{83A0F5C9-C6ED-9D50-E238-261C18FB4250}"/>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0" name="Google Shape;11773;p122">
                <a:extLst>
                  <a:ext uri="{FF2B5EF4-FFF2-40B4-BE49-F238E27FC236}">
                    <a16:creationId xmlns:a16="http://schemas.microsoft.com/office/drawing/2014/main" id="{3E48E824-8EA4-C39A-60AB-E053D410E73D}"/>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1" name="Google Shape;11774;p122">
                <a:extLst>
                  <a:ext uri="{FF2B5EF4-FFF2-40B4-BE49-F238E27FC236}">
                    <a16:creationId xmlns:a16="http://schemas.microsoft.com/office/drawing/2014/main" id="{0CFB53EC-9005-C63C-FA98-D4AD2BB40582}"/>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2" name="Google Shape;11775;p122">
                <a:extLst>
                  <a:ext uri="{FF2B5EF4-FFF2-40B4-BE49-F238E27FC236}">
                    <a16:creationId xmlns:a16="http://schemas.microsoft.com/office/drawing/2014/main" id="{91001266-7C96-FDF1-90E1-51FC5B354037}"/>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3" name="Google Shape;11776;p122">
                <a:extLst>
                  <a:ext uri="{FF2B5EF4-FFF2-40B4-BE49-F238E27FC236}">
                    <a16:creationId xmlns:a16="http://schemas.microsoft.com/office/drawing/2014/main" id="{6B800029-0F39-C10D-48E4-909711EC819D}"/>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4" name="Google Shape;11777;p122">
                <a:extLst>
                  <a:ext uri="{FF2B5EF4-FFF2-40B4-BE49-F238E27FC236}">
                    <a16:creationId xmlns:a16="http://schemas.microsoft.com/office/drawing/2014/main" id="{D990B345-B53F-1228-5002-B296EB67404F}"/>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5" name="Google Shape;11778;p122">
                <a:extLst>
                  <a:ext uri="{FF2B5EF4-FFF2-40B4-BE49-F238E27FC236}">
                    <a16:creationId xmlns:a16="http://schemas.microsoft.com/office/drawing/2014/main" id="{A70404B7-6A05-5756-2A4A-612ED6DF7179}"/>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6" name="Google Shape;11779;p122">
                <a:extLst>
                  <a:ext uri="{FF2B5EF4-FFF2-40B4-BE49-F238E27FC236}">
                    <a16:creationId xmlns:a16="http://schemas.microsoft.com/office/drawing/2014/main" id="{9CAE6BD2-FC81-5344-7340-97CD95B86DAB}"/>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7" name="Google Shape;11780;p122">
                <a:extLst>
                  <a:ext uri="{FF2B5EF4-FFF2-40B4-BE49-F238E27FC236}">
                    <a16:creationId xmlns:a16="http://schemas.microsoft.com/office/drawing/2014/main" id="{8ED50F09-72E8-4E64-9455-AC3CC32219F9}"/>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8" name="Google Shape;11781;p122">
                <a:extLst>
                  <a:ext uri="{FF2B5EF4-FFF2-40B4-BE49-F238E27FC236}">
                    <a16:creationId xmlns:a16="http://schemas.microsoft.com/office/drawing/2014/main" id="{60DCF8F7-A928-02E1-3DED-85B5DB576DDE}"/>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9" name="Google Shape;11782;p122">
                <a:extLst>
                  <a:ext uri="{FF2B5EF4-FFF2-40B4-BE49-F238E27FC236}">
                    <a16:creationId xmlns:a16="http://schemas.microsoft.com/office/drawing/2014/main" id="{4E1DD608-D9FD-0F60-FA7F-35E2F42ACC71}"/>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0" name="Google Shape;11783;p122">
                <a:extLst>
                  <a:ext uri="{FF2B5EF4-FFF2-40B4-BE49-F238E27FC236}">
                    <a16:creationId xmlns:a16="http://schemas.microsoft.com/office/drawing/2014/main" id="{AB1D8A12-51C1-958F-5F11-37044E58B2BE}"/>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1" name="Google Shape;11784;p122">
                <a:extLst>
                  <a:ext uri="{FF2B5EF4-FFF2-40B4-BE49-F238E27FC236}">
                    <a16:creationId xmlns:a16="http://schemas.microsoft.com/office/drawing/2014/main" id="{2B4869DA-6CF5-F962-B478-E1372F75C3F4}"/>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2" name="Google Shape;11785;p122">
                <a:extLst>
                  <a:ext uri="{FF2B5EF4-FFF2-40B4-BE49-F238E27FC236}">
                    <a16:creationId xmlns:a16="http://schemas.microsoft.com/office/drawing/2014/main" id="{9B1999C7-8DE8-69A4-42ED-21C0F9250F71}"/>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3" name="Google Shape;11786;p122">
                <a:extLst>
                  <a:ext uri="{FF2B5EF4-FFF2-40B4-BE49-F238E27FC236}">
                    <a16:creationId xmlns:a16="http://schemas.microsoft.com/office/drawing/2014/main" id="{E9A82A2F-F052-710E-1C8A-F68DC82C85DC}"/>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4" name="Google Shape;11787;p122">
                <a:extLst>
                  <a:ext uri="{FF2B5EF4-FFF2-40B4-BE49-F238E27FC236}">
                    <a16:creationId xmlns:a16="http://schemas.microsoft.com/office/drawing/2014/main" id="{269DECAA-761F-4924-F698-C3E8BB3F1AF6}"/>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5" name="Google Shape;11788;p122">
                <a:extLst>
                  <a:ext uri="{FF2B5EF4-FFF2-40B4-BE49-F238E27FC236}">
                    <a16:creationId xmlns:a16="http://schemas.microsoft.com/office/drawing/2014/main" id="{C4A08F72-BF69-4AB7-8AB5-477781A88C93}"/>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6" name="Google Shape;11789;p122">
                <a:extLst>
                  <a:ext uri="{FF2B5EF4-FFF2-40B4-BE49-F238E27FC236}">
                    <a16:creationId xmlns:a16="http://schemas.microsoft.com/office/drawing/2014/main" id="{74284A5C-5B70-4DA7-3BBA-FB74D690EB24}"/>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7" name="Google Shape;11790;p122">
                <a:extLst>
                  <a:ext uri="{FF2B5EF4-FFF2-40B4-BE49-F238E27FC236}">
                    <a16:creationId xmlns:a16="http://schemas.microsoft.com/office/drawing/2014/main" id="{7441DC9D-BD3E-85EA-A6F8-E94D3B39D97E}"/>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8" name="Google Shape;11791;p122">
                <a:extLst>
                  <a:ext uri="{FF2B5EF4-FFF2-40B4-BE49-F238E27FC236}">
                    <a16:creationId xmlns:a16="http://schemas.microsoft.com/office/drawing/2014/main" id="{FBD1127C-1285-9BCF-A3C2-2999AD0BD30D}"/>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9" name="Google Shape;11792;p122">
                <a:extLst>
                  <a:ext uri="{FF2B5EF4-FFF2-40B4-BE49-F238E27FC236}">
                    <a16:creationId xmlns:a16="http://schemas.microsoft.com/office/drawing/2014/main" id="{7351E4F1-A145-173B-06C2-F57001067574}"/>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0" name="Google Shape;11793;p122">
                <a:extLst>
                  <a:ext uri="{FF2B5EF4-FFF2-40B4-BE49-F238E27FC236}">
                    <a16:creationId xmlns:a16="http://schemas.microsoft.com/office/drawing/2014/main" id="{66E800DB-A234-184A-004C-1E9F722538C6}"/>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1" name="Google Shape;11794;p122">
                <a:extLst>
                  <a:ext uri="{FF2B5EF4-FFF2-40B4-BE49-F238E27FC236}">
                    <a16:creationId xmlns:a16="http://schemas.microsoft.com/office/drawing/2014/main" id="{58E38AD8-CA7D-42E3-909E-06F10D505B3C}"/>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2" name="Google Shape;11795;p122">
                <a:extLst>
                  <a:ext uri="{FF2B5EF4-FFF2-40B4-BE49-F238E27FC236}">
                    <a16:creationId xmlns:a16="http://schemas.microsoft.com/office/drawing/2014/main" id="{B4C5CD52-19FA-E19F-D393-71CC7242B254}"/>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3" name="Google Shape;11796;p122">
                <a:extLst>
                  <a:ext uri="{FF2B5EF4-FFF2-40B4-BE49-F238E27FC236}">
                    <a16:creationId xmlns:a16="http://schemas.microsoft.com/office/drawing/2014/main" id="{5CADA5C2-C192-A846-2784-782594FB304E}"/>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4" name="Google Shape;11797;p122">
                <a:extLst>
                  <a:ext uri="{FF2B5EF4-FFF2-40B4-BE49-F238E27FC236}">
                    <a16:creationId xmlns:a16="http://schemas.microsoft.com/office/drawing/2014/main" id="{925B446D-CF45-E013-EABF-A57FCD653FB7}"/>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5" name="Google Shape;11798;p122">
                <a:extLst>
                  <a:ext uri="{FF2B5EF4-FFF2-40B4-BE49-F238E27FC236}">
                    <a16:creationId xmlns:a16="http://schemas.microsoft.com/office/drawing/2014/main" id="{95A9CD30-76AA-97E8-5147-9644CBEAD95B}"/>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6" name="Google Shape;11799;p122">
                <a:extLst>
                  <a:ext uri="{FF2B5EF4-FFF2-40B4-BE49-F238E27FC236}">
                    <a16:creationId xmlns:a16="http://schemas.microsoft.com/office/drawing/2014/main" id="{3EC84EC8-2D12-7B88-92FB-C5669F3F2B16}"/>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7" name="Google Shape;11800;p122">
                <a:extLst>
                  <a:ext uri="{FF2B5EF4-FFF2-40B4-BE49-F238E27FC236}">
                    <a16:creationId xmlns:a16="http://schemas.microsoft.com/office/drawing/2014/main" id="{D03E8B16-AA02-A614-1E1C-24D305FCAB1D}"/>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8" name="Google Shape;11801;p122">
                <a:extLst>
                  <a:ext uri="{FF2B5EF4-FFF2-40B4-BE49-F238E27FC236}">
                    <a16:creationId xmlns:a16="http://schemas.microsoft.com/office/drawing/2014/main" id="{27884D2D-775F-23E3-F9BB-D698B15A8315}"/>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9" name="Google Shape;11802;p122">
                <a:extLst>
                  <a:ext uri="{FF2B5EF4-FFF2-40B4-BE49-F238E27FC236}">
                    <a16:creationId xmlns:a16="http://schemas.microsoft.com/office/drawing/2014/main" id="{86147FDB-5535-7957-AB28-E1788759F43F}"/>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0" name="Google Shape;11803;p122">
                <a:extLst>
                  <a:ext uri="{FF2B5EF4-FFF2-40B4-BE49-F238E27FC236}">
                    <a16:creationId xmlns:a16="http://schemas.microsoft.com/office/drawing/2014/main" id="{24BB8867-2DC8-07E6-DC6E-3B4A415D1325}"/>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1" name="Google Shape;11804;p122">
                <a:extLst>
                  <a:ext uri="{FF2B5EF4-FFF2-40B4-BE49-F238E27FC236}">
                    <a16:creationId xmlns:a16="http://schemas.microsoft.com/office/drawing/2014/main" id="{B0D9CC69-CA41-7C77-A74D-E4E88CE21E09}"/>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2" name="Google Shape;11805;p122">
                <a:extLst>
                  <a:ext uri="{FF2B5EF4-FFF2-40B4-BE49-F238E27FC236}">
                    <a16:creationId xmlns:a16="http://schemas.microsoft.com/office/drawing/2014/main" id="{B8251311-000B-BC64-5469-AD1B8CDB12DC}"/>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3" name="Google Shape;11806;p122">
                <a:extLst>
                  <a:ext uri="{FF2B5EF4-FFF2-40B4-BE49-F238E27FC236}">
                    <a16:creationId xmlns:a16="http://schemas.microsoft.com/office/drawing/2014/main" id="{3D8B102B-7F6C-5AAE-609B-6AF3F9FD1E5F}"/>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4" name="Google Shape;11807;p122">
                <a:extLst>
                  <a:ext uri="{FF2B5EF4-FFF2-40B4-BE49-F238E27FC236}">
                    <a16:creationId xmlns:a16="http://schemas.microsoft.com/office/drawing/2014/main" id="{D8CA8E75-9DEC-3219-895B-A0F78A046978}"/>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5" name="Google Shape;11808;p122">
                <a:extLst>
                  <a:ext uri="{FF2B5EF4-FFF2-40B4-BE49-F238E27FC236}">
                    <a16:creationId xmlns:a16="http://schemas.microsoft.com/office/drawing/2014/main" id="{D69DDE33-6B1C-3DF3-5C06-4D8FD3A12929}"/>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6" name="Google Shape;11809;p122">
                <a:extLst>
                  <a:ext uri="{FF2B5EF4-FFF2-40B4-BE49-F238E27FC236}">
                    <a16:creationId xmlns:a16="http://schemas.microsoft.com/office/drawing/2014/main" id="{B55B3BE5-1C6B-C713-A9AE-A7B770C3D5B4}"/>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7" name="Google Shape;11810;p122">
                <a:extLst>
                  <a:ext uri="{FF2B5EF4-FFF2-40B4-BE49-F238E27FC236}">
                    <a16:creationId xmlns:a16="http://schemas.microsoft.com/office/drawing/2014/main" id="{5B229FF0-5367-A969-626B-DCA5E911238A}"/>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8" name="Google Shape;11811;p122">
                <a:extLst>
                  <a:ext uri="{FF2B5EF4-FFF2-40B4-BE49-F238E27FC236}">
                    <a16:creationId xmlns:a16="http://schemas.microsoft.com/office/drawing/2014/main" id="{A7FBEAC6-CBC8-6FF1-2348-F747BD33DD52}"/>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9" name="Google Shape;11812;p122">
                <a:extLst>
                  <a:ext uri="{FF2B5EF4-FFF2-40B4-BE49-F238E27FC236}">
                    <a16:creationId xmlns:a16="http://schemas.microsoft.com/office/drawing/2014/main" id="{BCE916EC-5170-B42E-77B0-F36F45BBC194}"/>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0" name="Google Shape;11813;p122">
                <a:extLst>
                  <a:ext uri="{FF2B5EF4-FFF2-40B4-BE49-F238E27FC236}">
                    <a16:creationId xmlns:a16="http://schemas.microsoft.com/office/drawing/2014/main" id="{E3DAC9F4-EB9B-805D-07A5-DE4B08305168}"/>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1" name="Google Shape;11814;p122">
                <a:extLst>
                  <a:ext uri="{FF2B5EF4-FFF2-40B4-BE49-F238E27FC236}">
                    <a16:creationId xmlns:a16="http://schemas.microsoft.com/office/drawing/2014/main" id="{00C35192-CC95-9BD0-C5D3-8CBC314D42BE}"/>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2" name="Google Shape;11815;p122">
                <a:extLst>
                  <a:ext uri="{FF2B5EF4-FFF2-40B4-BE49-F238E27FC236}">
                    <a16:creationId xmlns:a16="http://schemas.microsoft.com/office/drawing/2014/main" id="{8D0675D4-AB15-F0D4-7237-1E2498EA2CB3}"/>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3" name="Google Shape;11816;p122">
                <a:extLst>
                  <a:ext uri="{FF2B5EF4-FFF2-40B4-BE49-F238E27FC236}">
                    <a16:creationId xmlns:a16="http://schemas.microsoft.com/office/drawing/2014/main" id="{D3C2652B-60B8-DE4A-64EF-EC678103D2CB}"/>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4" name="Google Shape;11817;p122">
                <a:extLst>
                  <a:ext uri="{FF2B5EF4-FFF2-40B4-BE49-F238E27FC236}">
                    <a16:creationId xmlns:a16="http://schemas.microsoft.com/office/drawing/2014/main" id="{FCBC8DDD-DF71-9899-7A21-05116A1D5ADD}"/>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5" name="Google Shape;11818;p122">
                <a:extLst>
                  <a:ext uri="{FF2B5EF4-FFF2-40B4-BE49-F238E27FC236}">
                    <a16:creationId xmlns:a16="http://schemas.microsoft.com/office/drawing/2014/main" id="{BB3DEB03-53DE-AC4D-E42D-0B47D4C6E087}"/>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6" name="Google Shape;11819;p122">
                <a:extLst>
                  <a:ext uri="{FF2B5EF4-FFF2-40B4-BE49-F238E27FC236}">
                    <a16:creationId xmlns:a16="http://schemas.microsoft.com/office/drawing/2014/main" id="{0BFBB418-DEC6-C2B5-C2B8-DB2C336C087C}"/>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7" name="Google Shape;11820;p122">
                <a:extLst>
                  <a:ext uri="{FF2B5EF4-FFF2-40B4-BE49-F238E27FC236}">
                    <a16:creationId xmlns:a16="http://schemas.microsoft.com/office/drawing/2014/main" id="{5355112C-7430-DAB6-6E14-CF21EBB2E366}"/>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8" name="Google Shape;11821;p122">
                <a:extLst>
                  <a:ext uri="{FF2B5EF4-FFF2-40B4-BE49-F238E27FC236}">
                    <a16:creationId xmlns:a16="http://schemas.microsoft.com/office/drawing/2014/main" id="{88D94E6C-E99A-9312-D6DE-60BFC9673DB5}"/>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9" name="Google Shape;11822;p122">
                <a:extLst>
                  <a:ext uri="{FF2B5EF4-FFF2-40B4-BE49-F238E27FC236}">
                    <a16:creationId xmlns:a16="http://schemas.microsoft.com/office/drawing/2014/main" id="{106C529E-CAC5-9262-7762-8F380CF3B64B}"/>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0" name="Google Shape;11823;p122">
                <a:extLst>
                  <a:ext uri="{FF2B5EF4-FFF2-40B4-BE49-F238E27FC236}">
                    <a16:creationId xmlns:a16="http://schemas.microsoft.com/office/drawing/2014/main" id="{47F9BAEC-FDEB-C839-C437-0C020FD25F26}"/>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1" name="Google Shape;11824;p122">
                <a:extLst>
                  <a:ext uri="{FF2B5EF4-FFF2-40B4-BE49-F238E27FC236}">
                    <a16:creationId xmlns:a16="http://schemas.microsoft.com/office/drawing/2014/main" id="{12B313BB-D1EF-9DE6-9C35-D0A8907BC0D1}"/>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2" name="Google Shape;11825;p122">
                <a:extLst>
                  <a:ext uri="{FF2B5EF4-FFF2-40B4-BE49-F238E27FC236}">
                    <a16:creationId xmlns:a16="http://schemas.microsoft.com/office/drawing/2014/main" id="{674E4C99-ADC0-A0A9-9027-62D898C87D44}"/>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3" name="Google Shape;11826;p122">
                <a:extLst>
                  <a:ext uri="{FF2B5EF4-FFF2-40B4-BE49-F238E27FC236}">
                    <a16:creationId xmlns:a16="http://schemas.microsoft.com/office/drawing/2014/main" id="{81C13AC6-BFB4-E443-1E9F-DAD684FD121B}"/>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4" name="Google Shape;11827;p122">
                <a:extLst>
                  <a:ext uri="{FF2B5EF4-FFF2-40B4-BE49-F238E27FC236}">
                    <a16:creationId xmlns:a16="http://schemas.microsoft.com/office/drawing/2014/main" id="{8A3491F3-B0CE-C0AB-BDF8-FEAF0542997B}"/>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5" name="Google Shape;11828;p122">
                <a:extLst>
                  <a:ext uri="{FF2B5EF4-FFF2-40B4-BE49-F238E27FC236}">
                    <a16:creationId xmlns:a16="http://schemas.microsoft.com/office/drawing/2014/main" id="{603841B3-8A59-D96B-57A6-1CCCD9E91973}"/>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6" name="Google Shape;11829;p122">
                <a:extLst>
                  <a:ext uri="{FF2B5EF4-FFF2-40B4-BE49-F238E27FC236}">
                    <a16:creationId xmlns:a16="http://schemas.microsoft.com/office/drawing/2014/main" id="{2C8009A2-E5EE-C43E-9D2B-C0DE45CEF94A}"/>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7" name="Google Shape;11830;p122">
                <a:extLst>
                  <a:ext uri="{FF2B5EF4-FFF2-40B4-BE49-F238E27FC236}">
                    <a16:creationId xmlns:a16="http://schemas.microsoft.com/office/drawing/2014/main" id="{340BA01C-F816-03FC-F277-4147A88A7448}"/>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8" name="Google Shape;11831;p122">
                <a:extLst>
                  <a:ext uri="{FF2B5EF4-FFF2-40B4-BE49-F238E27FC236}">
                    <a16:creationId xmlns:a16="http://schemas.microsoft.com/office/drawing/2014/main" id="{D25A9707-ACF0-EBFC-66C9-F4AFFCAB6308}"/>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9" name="Google Shape;11832;p122">
                <a:extLst>
                  <a:ext uri="{FF2B5EF4-FFF2-40B4-BE49-F238E27FC236}">
                    <a16:creationId xmlns:a16="http://schemas.microsoft.com/office/drawing/2014/main" id="{EA94982E-6E08-AC99-AE92-4DAA67A43350}"/>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0" name="Google Shape;11833;p122">
                <a:extLst>
                  <a:ext uri="{FF2B5EF4-FFF2-40B4-BE49-F238E27FC236}">
                    <a16:creationId xmlns:a16="http://schemas.microsoft.com/office/drawing/2014/main" id="{0C2AB7D4-8AE4-5A55-DA85-E3F35ADAABA8}"/>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1" name="Google Shape;11834;p122">
                <a:extLst>
                  <a:ext uri="{FF2B5EF4-FFF2-40B4-BE49-F238E27FC236}">
                    <a16:creationId xmlns:a16="http://schemas.microsoft.com/office/drawing/2014/main" id="{80E94532-7B47-BB54-3020-09F507326CC7}"/>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2" name="Google Shape;11835;p122">
                <a:extLst>
                  <a:ext uri="{FF2B5EF4-FFF2-40B4-BE49-F238E27FC236}">
                    <a16:creationId xmlns:a16="http://schemas.microsoft.com/office/drawing/2014/main" id="{8DA6256D-3053-6E00-A612-1CB31C56231C}"/>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3" name="Google Shape;11836;p122">
                <a:extLst>
                  <a:ext uri="{FF2B5EF4-FFF2-40B4-BE49-F238E27FC236}">
                    <a16:creationId xmlns:a16="http://schemas.microsoft.com/office/drawing/2014/main" id="{847CD4F9-1116-79E4-A60C-EEF3135E15F0}"/>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4" name="Google Shape;11837;p122">
                <a:extLst>
                  <a:ext uri="{FF2B5EF4-FFF2-40B4-BE49-F238E27FC236}">
                    <a16:creationId xmlns:a16="http://schemas.microsoft.com/office/drawing/2014/main" id="{3BF71793-6A31-AD00-2644-E7F9F15EE595}"/>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5" name="Google Shape;11838;p122">
                <a:extLst>
                  <a:ext uri="{FF2B5EF4-FFF2-40B4-BE49-F238E27FC236}">
                    <a16:creationId xmlns:a16="http://schemas.microsoft.com/office/drawing/2014/main" id="{F0AF355B-6F7D-44A0-3146-05E177BBB237}"/>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6" name="Google Shape;11839;p122">
                <a:extLst>
                  <a:ext uri="{FF2B5EF4-FFF2-40B4-BE49-F238E27FC236}">
                    <a16:creationId xmlns:a16="http://schemas.microsoft.com/office/drawing/2014/main" id="{DEF4E0E7-C668-7ABC-9444-FC9B73080B9B}"/>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7" name="Google Shape;11840;p122">
                <a:extLst>
                  <a:ext uri="{FF2B5EF4-FFF2-40B4-BE49-F238E27FC236}">
                    <a16:creationId xmlns:a16="http://schemas.microsoft.com/office/drawing/2014/main" id="{A240BFAD-CA42-E3D2-54A2-54C9C640D444}"/>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8" name="Google Shape;11841;p122">
                <a:extLst>
                  <a:ext uri="{FF2B5EF4-FFF2-40B4-BE49-F238E27FC236}">
                    <a16:creationId xmlns:a16="http://schemas.microsoft.com/office/drawing/2014/main" id="{EBA175F0-2323-05DE-1FD4-42C0E4D252F5}"/>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9" name="Google Shape;11842;p122">
                <a:extLst>
                  <a:ext uri="{FF2B5EF4-FFF2-40B4-BE49-F238E27FC236}">
                    <a16:creationId xmlns:a16="http://schemas.microsoft.com/office/drawing/2014/main" id="{8AA05867-2420-652B-F4A2-0EC3F621F815}"/>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11" name="Google Shape;8303;p80">
              <a:extLst>
                <a:ext uri="{FF2B5EF4-FFF2-40B4-BE49-F238E27FC236}">
                  <a16:creationId xmlns:a16="http://schemas.microsoft.com/office/drawing/2014/main" id="{F004FCF9-17A9-3A2E-6A06-D4603E145A97}"/>
                </a:ext>
              </a:extLst>
            </p:cNvPr>
            <p:cNvSpPr txBox="1">
              <a:spLocks/>
            </p:cNvSpPr>
            <p:nvPr/>
          </p:nvSpPr>
          <p:spPr>
            <a:xfrm>
              <a:off x="7788696" y="1635216"/>
              <a:ext cx="551229" cy="17825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solidFill>
                    <a:schemeClr val="accent1">
                      <a:lumMod val="60000"/>
                      <a:lumOff val="40000"/>
                    </a:schemeClr>
                  </a:solidFill>
                </a:rPr>
                <a:t>Sour</a:t>
              </a:r>
            </a:p>
          </p:txBody>
        </p:sp>
      </p:grpSp>
      <p:sp>
        <p:nvSpPr>
          <p:cNvPr id="490" name="Google Shape;8949;p96">
            <a:extLst>
              <a:ext uri="{FF2B5EF4-FFF2-40B4-BE49-F238E27FC236}">
                <a16:creationId xmlns:a16="http://schemas.microsoft.com/office/drawing/2014/main" id="{D520B578-15D5-C09A-DB36-1291A32D7B15}"/>
              </a:ext>
            </a:extLst>
          </p:cNvPr>
          <p:cNvSpPr/>
          <p:nvPr/>
        </p:nvSpPr>
        <p:spPr>
          <a:xfrm>
            <a:off x="-2121997" y="3496081"/>
            <a:ext cx="3972466" cy="405795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1" name="Google Shape;6291;p66">
            <a:extLst>
              <a:ext uri="{FF2B5EF4-FFF2-40B4-BE49-F238E27FC236}">
                <a16:creationId xmlns:a16="http://schemas.microsoft.com/office/drawing/2014/main" id="{3FEB9F4D-15F0-DD54-F693-BA485879A8EB}"/>
              </a:ext>
            </a:extLst>
          </p:cNvPr>
          <p:cNvSpPr/>
          <p:nvPr/>
        </p:nvSpPr>
        <p:spPr>
          <a:xfrm rot="17667324">
            <a:off x="-722390" y="-455469"/>
            <a:ext cx="1737433" cy="1337078"/>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3" name="Google Shape;8949;p96">
            <a:extLst>
              <a:ext uri="{FF2B5EF4-FFF2-40B4-BE49-F238E27FC236}">
                <a16:creationId xmlns:a16="http://schemas.microsoft.com/office/drawing/2014/main" id="{507DCC08-65F7-1A47-8386-13F0A0120ECA}"/>
              </a:ext>
            </a:extLst>
          </p:cNvPr>
          <p:cNvSpPr/>
          <p:nvPr/>
        </p:nvSpPr>
        <p:spPr>
          <a:xfrm rot="13852658">
            <a:off x="7242197" y="-562397"/>
            <a:ext cx="7178520" cy="638264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Tree>
    <p:extLst>
      <p:ext uri="{BB962C8B-B14F-4D97-AF65-F5344CB8AC3E}">
        <p14:creationId xmlns:p14="http://schemas.microsoft.com/office/powerpoint/2010/main" val="3546652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857E2-A00A-93CA-E6AA-9EC4EFD10380}"/>
            </a:ext>
          </a:extLst>
        </p:cNvPr>
        <p:cNvGrpSpPr/>
        <p:nvPr/>
      </p:nvGrpSpPr>
      <p:grpSpPr>
        <a:xfrm>
          <a:off x="0" y="0"/>
          <a:ext cx="0" cy="0"/>
          <a:chOff x="0" y="0"/>
          <a:chExt cx="0" cy="0"/>
        </a:xfrm>
      </p:grpSpPr>
      <p:grpSp>
        <p:nvGrpSpPr>
          <p:cNvPr id="502" name="Gruppo 501">
            <a:extLst>
              <a:ext uri="{FF2B5EF4-FFF2-40B4-BE49-F238E27FC236}">
                <a16:creationId xmlns:a16="http://schemas.microsoft.com/office/drawing/2014/main" id="{325234BA-CA70-BFE6-E4DC-4DA2F6B98C6A}"/>
              </a:ext>
            </a:extLst>
          </p:cNvPr>
          <p:cNvGrpSpPr/>
          <p:nvPr/>
        </p:nvGrpSpPr>
        <p:grpSpPr>
          <a:xfrm>
            <a:off x="1178245" y="2167344"/>
            <a:ext cx="2987039" cy="1358584"/>
            <a:chOff x="1044897" y="1949634"/>
            <a:chExt cx="2987039" cy="1358584"/>
          </a:xfrm>
        </p:grpSpPr>
        <p:sp>
          <p:nvSpPr>
            <p:cNvPr id="503" name="Rettangolo con angoli arrotondati 502">
              <a:extLst>
                <a:ext uri="{FF2B5EF4-FFF2-40B4-BE49-F238E27FC236}">
                  <a16:creationId xmlns:a16="http://schemas.microsoft.com/office/drawing/2014/main" id="{56CF02D1-4C99-2946-E478-A5D81CAEAEF6}"/>
                </a:ext>
              </a:extLst>
            </p:cNvPr>
            <p:cNvSpPr/>
            <p:nvPr/>
          </p:nvSpPr>
          <p:spPr>
            <a:xfrm>
              <a:off x="1044897" y="1949634"/>
              <a:ext cx="2987039" cy="1358584"/>
            </a:xfrm>
            <a:prstGeom prst="roundRect">
              <a:avLst>
                <a:gd name="adj" fmla="val 1865"/>
              </a:avLst>
            </a:prstGeom>
            <a:solidFill>
              <a:schemeClr val="accent3">
                <a:lumMod val="20000"/>
                <a:lumOff val="80000"/>
              </a:schemeClr>
            </a:solidFill>
            <a:ln w="190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4" name="Rettangolo con angoli arrotondati 503">
              <a:extLst>
                <a:ext uri="{FF2B5EF4-FFF2-40B4-BE49-F238E27FC236}">
                  <a16:creationId xmlns:a16="http://schemas.microsoft.com/office/drawing/2014/main" id="{EA987054-66C8-0F26-1E5C-5389051C6D05}"/>
                </a:ext>
              </a:extLst>
            </p:cNvPr>
            <p:cNvSpPr/>
            <p:nvPr/>
          </p:nvSpPr>
          <p:spPr>
            <a:xfrm>
              <a:off x="1227669" y="2628926"/>
              <a:ext cx="1444095" cy="520347"/>
            </a:xfrm>
            <a:prstGeom prst="roundRect">
              <a:avLst>
                <a:gd name="adj" fmla="val 1865"/>
              </a:avLst>
            </a:prstGeom>
            <a:solidFill>
              <a:schemeClr val="accent3">
                <a:lumMod val="20000"/>
                <a:lumOff val="80000"/>
              </a:schemeClr>
            </a:solidFill>
            <a:ln w="15875">
              <a:solidFill>
                <a:schemeClr val="accent3">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5" name="Parentesi graffa chiusa 504">
              <a:extLst>
                <a:ext uri="{FF2B5EF4-FFF2-40B4-BE49-F238E27FC236}">
                  <a16:creationId xmlns:a16="http://schemas.microsoft.com/office/drawing/2014/main" id="{22EEF861-B4A3-CF57-CC9D-1B6A507C1798}"/>
                </a:ext>
              </a:extLst>
            </p:cNvPr>
            <p:cNvSpPr/>
            <p:nvPr/>
          </p:nvSpPr>
          <p:spPr>
            <a:xfrm>
              <a:off x="2763204" y="2628926"/>
              <a:ext cx="144000" cy="520347"/>
            </a:xfrm>
            <a:prstGeom prst="rightBrace">
              <a:avLst>
                <a:gd name="adj1" fmla="val 0"/>
                <a:gd name="adj2" fmla="val 50000"/>
              </a:avLst>
            </a:prstGeom>
            <a:ln w="12700" cap="rnd">
              <a:solidFill>
                <a:schemeClr val="accent4">
                  <a:lumMod val="60000"/>
                  <a:lumOff val="40000"/>
                </a:schemeClr>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506" name="Parentesi graffa chiusa 505">
              <a:extLst>
                <a:ext uri="{FF2B5EF4-FFF2-40B4-BE49-F238E27FC236}">
                  <a16:creationId xmlns:a16="http://schemas.microsoft.com/office/drawing/2014/main" id="{B5C1F94A-030F-B245-8DDB-D2EED8BB676F}"/>
                </a:ext>
              </a:extLst>
            </p:cNvPr>
            <p:cNvSpPr/>
            <p:nvPr/>
          </p:nvSpPr>
          <p:spPr>
            <a:xfrm rot="16200000">
              <a:off x="1877717" y="1764692"/>
              <a:ext cx="144000" cy="1444096"/>
            </a:xfrm>
            <a:prstGeom prst="rightBrace">
              <a:avLst>
                <a:gd name="adj1" fmla="val 0"/>
                <a:gd name="adj2" fmla="val 50000"/>
              </a:avLst>
            </a:prstGeom>
            <a:ln w="12700" cap="rnd">
              <a:solidFill>
                <a:schemeClr val="tx2"/>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507" name="Google Shape;8304;p80">
              <a:extLst>
                <a:ext uri="{FF2B5EF4-FFF2-40B4-BE49-F238E27FC236}">
                  <a16:creationId xmlns:a16="http://schemas.microsoft.com/office/drawing/2014/main" id="{7ED00738-D1D7-A321-95FC-76AADD767B8E}"/>
                </a:ext>
              </a:extLst>
            </p:cNvPr>
            <p:cNvSpPr txBox="1">
              <a:spLocks/>
            </p:cNvSpPr>
            <p:nvPr/>
          </p:nvSpPr>
          <p:spPr>
            <a:xfrm>
              <a:off x="1408527" y="2178590"/>
              <a:ext cx="1082377" cy="292357"/>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7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rPr>
                <a:t>w</a:t>
              </a:r>
              <a:endParaRPr lang="en-US" sz="9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508" name="Google Shape;8304;p80">
              <a:extLst>
                <a:ext uri="{FF2B5EF4-FFF2-40B4-BE49-F238E27FC236}">
                  <a16:creationId xmlns:a16="http://schemas.microsoft.com/office/drawing/2014/main" id="{ECA7A117-E7CA-0402-4F52-FFF51E7B21B9}"/>
                </a:ext>
              </a:extLst>
            </p:cNvPr>
            <p:cNvSpPr txBox="1">
              <a:spLocks/>
            </p:cNvSpPr>
            <p:nvPr/>
          </p:nvSpPr>
          <p:spPr>
            <a:xfrm>
              <a:off x="2436497" y="2742920"/>
              <a:ext cx="1082377" cy="292357"/>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7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rPr>
                <a:t>h</a:t>
              </a:r>
              <a:endParaRPr lang="en-US" sz="9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509" name="Ovale 508">
              <a:extLst>
                <a:ext uri="{FF2B5EF4-FFF2-40B4-BE49-F238E27FC236}">
                  <a16:creationId xmlns:a16="http://schemas.microsoft.com/office/drawing/2014/main" id="{26845C8C-50EB-0FA9-851C-DD933BC135F3}"/>
                </a:ext>
              </a:extLst>
            </p:cNvPr>
            <p:cNvSpPr/>
            <p:nvPr/>
          </p:nvSpPr>
          <p:spPr>
            <a:xfrm>
              <a:off x="1926855" y="2866238"/>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510" name="Gruppo 509">
            <a:extLst>
              <a:ext uri="{FF2B5EF4-FFF2-40B4-BE49-F238E27FC236}">
                <a16:creationId xmlns:a16="http://schemas.microsoft.com/office/drawing/2014/main" id="{4E4DEA9A-ACC0-5246-C914-015995B04CDF}"/>
              </a:ext>
            </a:extLst>
          </p:cNvPr>
          <p:cNvGrpSpPr/>
          <p:nvPr/>
        </p:nvGrpSpPr>
        <p:grpSpPr>
          <a:xfrm>
            <a:off x="4976189" y="2167344"/>
            <a:ext cx="2987039" cy="1358584"/>
            <a:chOff x="4845364" y="1949634"/>
            <a:chExt cx="2987039" cy="1358584"/>
          </a:xfrm>
        </p:grpSpPr>
        <p:sp>
          <p:nvSpPr>
            <p:cNvPr id="511" name="Rettangolo con angoli arrotondati 510">
              <a:extLst>
                <a:ext uri="{FF2B5EF4-FFF2-40B4-BE49-F238E27FC236}">
                  <a16:creationId xmlns:a16="http://schemas.microsoft.com/office/drawing/2014/main" id="{109D1CD9-59BC-81FD-7C69-D83B7577AACB}"/>
                </a:ext>
              </a:extLst>
            </p:cNvPr>
            <p:cNvSpPr/>
            <p:nvPr/>
          </p:nvSpPr>
          <p:spPr>
            <a:xfrm>
              <a:off x="4845364" y="1949634"/>
              <a:ext cx="2987039" cy="1358584"/>
            </a:xfrm>
            <a:prstGeom prst="roundRect">
              <a:avLst>
                <a:gd name="adj" fmla="val 1865"/>
              </a:avLst>
            </a:prstGeom>
            <a:solidFill>
              <a:schemeClr val="accent1">
                <a:lumMod val="20000"/>
                <a:lumOff val="80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2" name="Rettangolo con angoli arrotondati 511">
              <a:extLst>
                <a:ext uri="{FF2B5EF4-FFF2-40B4-BE49-F238E27FC236}">
                  <a16:creationId xmlns:a16="http://schemas.microsoft.com/office/drawing/2014/main" id="{C0D10D7B-8394-6419-611F-6754E2C7244E}"/>
                </a:ext>
              </a:extLst>
            </p:cNvPr>
            <p:cNvSpPr/>
            <p:nvPr/>
          </p:nvSpPr>
          <p:spPr>
            <a:xfrm>
              <a:off x="5028136" y="2628926"/>
              <a:ext cx="1444095" cy="520347"/>
            </a:xfrm>
            <a:prstGeom prst="roundRect">
              <a:avLst>
                <a:gd name="adj" fmla="val 1865"/>
              </a:avLst>
            </a:prstGeom>
            <a:solidFill>
              <a:schemeClr val="accent1">
                <a:lumMod val="20000"/>
                <a:lumOff val="80000"/>
              </a:schemeClr>
            </a:solidFill>
            <a:ln w="15875">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3" name="Parentesi graffa chiusa 512">
              <a:extLst>
                <a:ext uri="{FF2B5EF4-FFF2-40B4-BE49-F238E27FC236}">
                  <a16:creationId xmlns:a16="http://schemas.microsoft.com/office/drawing/2014/main" id="{F956B0D1-5335-FDE9-64D2-2B4AB50C43A3}"/>
                </a:ext>
              </a:extLst>
            </p:cNvPr>
            <p:cNvSpPr/>
            <p:nvPr/>
          </p:nvSpPr>
          <p:spPr>
            <a:xfrm>
              <a:off x="6563671" y="2628926"/>
              <a:ext cx="144000" cy="520347"/>
            </a:xfrm>
            <a:prstGeom prst="rightBrace">
              <a:avLst>
                <a:gd name="adj1" fmla="val 0"/>
                <a:gd name="adj2" fmla="val 50000"/>
              </a:avLst>
            </a:prstGeom>
            <a:ln w="12700" cap="rnd">
              <a:solidFill>
                <a:schemeClr val="accent4">
                  <a:lumMod val="60000"/>
                  <a:lumOff val="40000"/>
                </a:schemeClr>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514" name="Parentesi graffa chiusa 513">
              <a:extLst>
                <a:ext uri="{FF2B5EF4-FFF2-40B4-BE49-F238E27FC236}">
                  <a16:creationId xmlns:a16="http://schemas.microsoft.com/office/drawing/2014/main" id="{A7D19390-CBC1-5567-E697-D771375CCAE9}"/>
                </a:ext>
              </a:extLst>
            </p:cNvPr>
            <p:cNvSpPr/>
            <p:nvPr/>
          </p:nvSpPr>
          <p:spPr>
            <a:xfrm rot="16200000">
              <a:off x="5678184" y="1764692"/>
              <a:ext cx="144000" cy="1444096"/>
            </a:xfrm>
            <a:prstGeom prst="rightBrace">
              <a:avLst>
                <a:gd name="adj1" fmla="val 0"/>
                <a:gd name="adj2" fmla="val 50000"/>
              </a:avLst>
            </a:prstGeom>
            <a:ln w="12700" cap="rnd">
              <a:solidFill>
                <a:schemeClr val="tx2"/>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515" name="Google Shape;8304;p80">
              <a:extLst>
                <a:ext uri="{FF2B5EF4-FFF2-40B4-BE49-F238E27FC236}">
                  <a16:creationId xmlns:a16="http://schemas.microsoft.com/office/drawing/2014/main" id="{CB1B1FAD-AFE8-3010-EBDF-831188BA72AB}"/>
                </a:ext>
              </a:extLst>
            </p:cNvPr>
            <p:cNvSpPr txBox="1">
              <a:spLocks/>
            </p:cNvSpPr>
            <p:nvPr/>
          </p:nvSpPr>
          <p:spPr>
            <a:xfrm>
              <a:off x="5208994" y="2178590"/>
              <a:ext cx="1082377" cy="292357"/>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7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rPr>
                <a:t>w</a:t>
              </a:r>
              <a:endParaRPr lang="en-US" sz="900" b="1" noProof="0">
                <a:solidFill>
                  <a:schemeClr val="tx2"/>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516" name="Google Shape;8304;p80">
              <a:extLst>
                <a:ext uri="{FF2B5EF4-FFF2-40B4-BE49-F238E27FC236}">
                  <a16:creationId xmlns:a16="http://schemas.microsoft.com/office/drawing/2014/main" id="{EA3A648E-ABBA-6640-90FF-65868F5F0E99}"/>
                </a:ext>
              </a:extLst>
            </p:cNvPr>
            <p:cNvSpPr txBox="1">
              <a:spLocks/>
            </p:cNvSpPr>
            <p:nvPr/>
          </p:nvSpPr>
          <p:spPr>
            <a:xfrm>
              <a:off x="6236964" y="2742920"/>
              <a:ext cx="1082377" cy="292357"/>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7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rPr>
                <a:t>h</a:t>
              </a:r>
              <a:endParaRPr lang="en-US" sz="900" b="1" noProof="0">
                <a:solidFill>
                  <a:schemeClr val="accent4">
                    <a:lumMod val="60000"/>
                    <a:lumOff val="40000"/>
                  </a:schemeClr>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517" name="Ovale 516">
              <a:extLst>
                <a:ext uri="{FF2B5EF4-FFF2-40B4-BE49-F238E27FC236}">
                  <a16:creationId xmlns:a16="http://schemas.microsoft.com/office/drawing/2014/main" id="{D6E03371-EB10-84EF-6CCD-B7E0AA5B9C58}"/>
                </a:ext>
              </a:extLst>
            </p:cNvPr>
            <p:cNvSpPr/>
            <p:nvPr/>
          </p:nvSpPr>
          <p:spPr>
            <a:xfrm>
              <a:off x="5727322" y="2866238"/>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19" name="Google Shape;8301;p80">
            <a:extLst>
              <a:ext uri="{FF2B5EF4-FFF2-40B4-BE49-F238E27FC236}">
                <a16:creationId xmlns:a16="http://schemas.microsoft.com/office/drawing/2014/main" id="{93337DA0-3845-A774-E8C6-BFFBF9248BA7}"/>
              </a:ext>
            </a:extLst>
          </p:cNvPr>
          <p:cNvSpPr txBox="1">
            <a:spLocks noGrp="1"/>
          </p:cNvSpPr>
          <p:nvPr>
            <p:ph type="title"/>
          </p:nvPr>
        </p:nvSpPr>
        <p:spPr>
          <a:xfrm>
            <a:off x="667500" y="242032"/>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latin typeface="Pacifico"/>
                <a:ea typeface="Pacifico"/>
                <a:cs typeface="Pacifico"/>
                <a:sym typeface="Pacifico"/>
              </a:rPr>
              <a:t>Recipe</a:t>
            </a:r>
            <a:endParaRPr lang="en-US" sz="2800" noProof="0">
              <a:latin typeface="Pacifico"/>
              <a:ea typeface="Pacifico"/>
              <a:cs typeface="Pacifico"/>
              <a:sym typeface="Pacifico"/>
            </a:endParaRPr>
          </a:p>
        </p:txBody>
      </p:sp>
      <p:sp>
        <p:nvSpPr>
          <p:cNvPr id="2" name="Google Shape;8305;p80">
            <a:extLst>
              <a:ext uri="{FF2B5EF4-FFF2-40B4-BE49-F238E27FC236}">
                <a16:creationId xmlns:a16="http://schemas.microsoft.com/office/drawing/2014/main" id="{EA767100-4B5B-7CFC-7697-DB85E1C64BB7}"/>
              </a:ext>
            </a:extLst>
          </p:cNvPr>
          <p:cNvSpPr txBox="1">
            <a:spLocks/>
          </p:cNvSpPr>
          <p:nvPr/>
        </p:nvSpPr>
        <p:spPr>
          <a:xfrm>
            <a:off x="497036" y="1190644"/>
            <a:ext cx="8149929" cy="400079"/>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50" noProof="0">
                <a:solidFill>
                  <a:schemeClr val="tx1"/>
                </a:solidFill>
                <a:latin typeface="Lato" panose="020F0502020204030203" pitchFamily="34" charset="0"/>
                <a:ea typeface="Lato" panose="020F0502020204030203" pitchFamily="34" charset="0"/>
                <a:cs typeface="Lato" panose="020F0502020204030203" pitchFamily="34" charset="0"/>
              </a:rPr>
              <a:t>2.  From both samples, cut an </a:t>
            </a:r>
            <a:r>
              <a:rPr lang="en-US" sz="1350" b="1" noProof="0">
                <a:solidFill>
                  <a:schemeClr val="tx1"/>
                </a:solidFill>
                <a:latin typeface="Lato" panose="020F0502020204030203" pitchFamily="34" charset="0"/>
                <a:ea typeface="Lato" panose="020F0502020204030203" pitchFamily="34" charset="0"/>
                <a:cs typeface="Lato" panose="020F0502020204030203" pitchFamily="34" charset="0"/>
              </a:rPr>
              <a:t>identically sized </a:t>
            </a:r>
            <a:r>
              <a:rPr lang="en-US" sz="1350" noProof="0">
                <a:solidFill>
                  <a:schemeClr val="tx1"/>
                </a:solidFill>
                <a:latin typeface="Lato" panose="020F0502020204030203" pitchFamily="34" charset="0"/>
                <a:ea typeface="Lato" panose="020F0502020204030203" pitchFamily="34" charset="0"/>
                <a:cs typeface="Lato" panose="020F0502020204030203" pitchFamily="34" charset="0"/>
              </a:rPr>
              <a:t>data block of dimensions w × h from the </a:t>
            </a:r>
            <a:r>
              <a:rPr lang="en-US" sz="1350" b="1" noProof="0">
                <a:solidFill>
                  <a:schemeClr val="tx1"/>
                </a:solidFill>
                <a:latin typeface="Lato" panose="020F0502020204030203" pitchFamily="34" charset="0"/>
                <a:ea typeface="Lato" panose="020F0502020204030203" pitchFamily="34" charset="0"/>
                <a:cs typeface="Lato" panose="020F0502020204030203" pitchFamily="34" charset="0"/>
              </a:rPr>
              <a:t>same location</a:t>
            </a:r>
            <a:r>
              <a:rPr lang="en-US" sz="1350" noProof="0">
                <a:solidFill>
                  <a:schemeClr val="tx1"/>
                </a:solidFill>
                <a:latin typeface="Lato" panose="020F0502020204030203" pitchFamily="34" charset="0"/>
                <a:ea typeface="Lato" panose="020F0502020204030203" pitchFamily="34" charset="0"/>
                <a:cs typeface="Lato" panose="020F0502020204030203" pitchFamily="34" charset="0"/>
              </a:rPr>
              <a:t>. </a:t>
            </a:r>
          </a:p>
        </p:txBody>
      </p:sp>
      <p:sp>
        <p:nvSpPr>
          <p:cNvPr id="490" name="Google Shape;8949;p96">
            <a:extLst>
              <a:ext uri="{FF2B5EF4-FFF2-40B4-BE49-F238E27FC236}">
                <a16:creationId xmlns:a16="http://schemas.microsoft.com/office/drawing/2014/main" id="{F2BDE8FC-5AF3-1655-C53E-0005B0EE5CDC}"/>
              </a:ext>
            </a:extLst>
          </p:cNvPr>
          <p:cNvSpPr/>
          <p:nvPr/>
        </p:nvSpPr>
        <p:spPr>
          <a:xfrm>
            <a:off x="-2121997" y="3496081"/>
            <a:ext cx="3972466" cy="405795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1" name="Google Shape;6291;p66">
            <a:extLst>
              <a:ext uri="{FF2B5EF4-FFF2-40B4-BE49-F238E27FC236}">
                <a16:creationId xmlns:a16="http://schemas.microsoft.com/office/drawing/2014/main" id="{22807E2F-254F-5249-C9EF-0160C93629CA}"/>
              </a:ext>
            </a:extLst>
          </p:cNvPr>
          <p:cNvSpPr/>
          <p:nvPr/>
        </p:nvSpPr>
        <p:spPr>
          <a:xfrm rot="17667324">
            <a:off x="-722390" y="-455469"/>
            <a:ext cx="1737433" cy="1337078"/>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3" name="Google Shape;8949;p96">
            <a:extLst>
              <a:ext uri="{FF2B5EF4-FFF2-40B4-BE49-F238E27FC236}">
                <a16:creationId xmlns:a16="http://schemas.microsoft.com/office/drawing/2014/main" id="{6651C897-0875-566D-C6D9-D7A093592C1D}"/>
              </a:ext>
            </a:extLst>
          </p:cNvPr>
          <p:cNvSpPr/>
          <p:nvPr/>
        </p:nvSpPr>
        <p:spPr>
          <a:xfrm rot="13852658">
            <a:off x="7242197" y="-562397"/>
            <a:ext cx="7178520" cy="638264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519" name="Gruppo 518">
            <a:extLst>
              <a:ext uri="{FF2B5EF4-FFF2-40B4-BE49-F238E27FC236}">
                <a16:creationId xmlns:a16="http://schemas.microsoft.com/office/drawing/2014/main" id="{894AB465-86E0-0BAA-4854-9CC22DAA8E8A}"/>
              </a:ext>
            </a:extLst>
          </p:cNvPr>
          <p:cNvGrpSpPr/>
          <p:nvPr/>
        </p:nvGrpSpPr>
        <p:grpSpPr>
          <a:xfrm>
            <a:off x="2137524" y="3756628"/>
            <a:ext cx="1068484" cy="762042"/>
            <a:chOff x="7769601" y="727599"/>
            <a:chExt cx="589420" cy="420374"/>
          </a:xfrm>
        </p:grpSpPr>
        <p:pic>
          <p:nvPicPr>
            <p:cNvPr id="520" name="Picture 8961" descr="A pink and purple candy&#10;&#10;AI-generated content may be incorrect.">
              <a:extLst>
                <a:ext uri="{FF2B5EF4-FFF2-40B4-BE49-F238E27FC236}">
                  <a16:creationId xmlns:a16="http://schemas.microsoft.com/office/drawing/2014/main" id="{A9478B6C-F0AD-8226-960E-0117607E8139}"/>
                </a:ext>
              </a:extLst>
            </p:cNvPr>
            <p:cNvPicPr>
              <a:picLocks noChangeAspect="1"/>
            </p:cNvPicPr>
            <p:nvPr/>
          </p:nvPicPr>
          <p:blipFill>
            <a:blip r:embed="rId2"/>
            <a:stretch>
              <a:fillRect/>
            </a:stretch>
          </p:blipFill>
          <p:spPr>
            <a:xfrm>
              <a:off x="7935984" y="727599"/>
              <a:ext cx="256654" cy="256654"/>
            </a:xfrm>
            <a:prstGeom prst="rect">
              <a:avLst/>
            </a:prstGeom>
          </p:spPr>
        </p:pic>
        <p:sp>
          <p:nvSpPr>
            <p:cNvPr id="521" name="Google Shape;8303;p80">
              <a:extLst>
                <a:ext uri="{FF2B5EF4-FFF2-40B4-BE49-F238E27FC236}">
                  <a16:creationId xmlns:a16="http://schemas.microsoft.com/office/drawing/2014/main" id="{1BE40B6F-1A4B-C857-8261-24E44C485D22}"/>
                </a:ext>
              </a:extLst>
            </p:cNvPr>
            <p:cNvSpPr txBox="1">
              <a:spLocks/>
            </p:cNvSpPr>
            <p:nvPr/>
          </p:nvSpPr>
          <p:spPr>
            <a:xfrm>
              <a:off x="7769601" y="969718"/>
              <a:ext cx="589420" cy="17825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solidFill>
                    <a:schemeClr val="accent3">
                      <a:lumMod val="60000"/>
                      <a:lumOff val="40000"/>
                    </a:schemeClr>
                  </a:solidFill>
                </a:rPr>
                <a:t>Sweet</a:t>
              </a:r>
            </a:p>
          </p:txBody>
        </p:sp>
      </p:grpSp>
      <p:grpSp>
        <p:nvGrpSpPr>
          <p:cNvPr id="522" name="Gruppo 521">
            <a:extLst>
              <a:ext uri="{FF2B5EF4-FFF2-40B4-BE49-F238E27FC236}">
                <a16:creationId xmlns:a16="http://schemas.microsoft.com/office/drawing/2014/main" id="{61505BAC-6149-B3AA-0572-B24AD96C0B89}"/>
              </a:ext>
            </a:extLst>
          </p:cNvPr>
          <p:cNvGrpSpPr/>
          <p:nvPr/>
        </p:nvGrpSpPr>
        <p:grpSpPr>
          <a:xfrm>
            <a:off x="5972607" y="3756628"/>
            <a:ext cx="999253" cy="697995"/>
            <a:chOff x="7788696" y="1428428"/>
            <a:chExt cx="551229" cy="385043"/>
          </a:xfrm>
        </p:grpSpPr>
        <p:grpSp>
          <p:nvGrpSpPr>
            <p:cNvPr id="523" name="Google Shape;11685;p122">
              <a:extLst>
                <a:ext uri="{FF2B5EF4-FFF2-40B4-BE49-F238E27FC236}">
                  <a16:creationId xmlns:a16="http://schemas.microsoft.com/office/drawing/2014/main" id="{94DCFC63-0215-675C-2FD0-DF1AE48C0526}"/>
                </a:ext>
              </a:extLst>
            </p:cNvPr>
            <p:cNvGrpSpPr/>
            <p:nvPr/>
          </p:nvGrpSpPr>
          <p:grpSpPr>
            <a:xfrm>
              <a:off x="7953224" y="1428428"/>
              <a:ext cx="219721" cy="212715"/>
              <a:chOff x="6473298" y="2598325"/>
              <a:chExt cx="799539" cy="765607"/>
            </a:xfrm>
          </p:grpSpPr>
          <p:sp>
            <p:nvSpPr>
              <p:cNvPr id="525" name="Google Shape;11686;p122">
                <a:extLst>
                  <a:ext uri="{FF2B5EF4-FFF2-40B4-BE49-F238E27FC236}">
                    <a16:creationId xmlns:a16="http://schemas.microsoft.com/office/drawing/2014/main" id="{DBE0D93D-3BCF-AB18-807B-6B116B7BA947}"/>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6" name="Google Shape;11687;p122">
                <a:extLst>
                  <a:ext uri="{FF2B5EF4-FFF2-40B4-BE49-F238E27FC236}">
                    <a16:creationId xmlns:a16="http://schemas.microsoft.com/office/drawing/2014/main" id="{B15619B3-CA1B-7C29-656D-70A49349E7F4}"/>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7" name="Google Shape;11688;p122">
                <a:extLst>
                  <a:ext uri="{FF2B5EF4-FFF2-40B4-BE49-F238E27FC236}">
                    <a16:creationId xmlns:a16="http://schemas.microsoft.com/office/drawing/2014/main" id="{4184B848-7D06-BEA6-704B-B9F686BDC28F}"/>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8" name="Google Shape;11689;p122">
                <a:extLst>
                  <a:ext uri="{FF2B5EF4-FFF2-40B4-BE49-F238E27FC236}">
                    <a16:creationId xmlns:a16="http://schemas.microsoft.com/office/drawing/2014/main" id="{BEFE00F8-AB73-5868-F0F0-7CF737CC2A9F}"/>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9" name="Google Shape;11690;p122">
                <a:extLst>
                  <a:ext uri="{FF2B5EF4-FFF2-40B4-BE49-F238E27FC236}">
                    <a16:creationId xmlns:a16="http://schemas.microsoft.com/office/drawing/2014/main" id="{1ADE62C4-88FD-FE1A-F569-66A67D9431DF}"/>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0" name="Google Shape;11691;p122">
                <a:extLst>
                  <a:ext uri="{FF2B5EF4-FFF2-40B4-BE49-F238E27FC236}">
                    <a16:creationId xmlns:a16="http://schemas.microsoft.com/office/drawing/2014/main" id="{D56E0273-3D1F-A84C-BCF8-59C7F34B40B8}"/>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1" name="Google Shape;11692;p122">
                <a:extLst>
                  <a:ext uri="{FF2B5EF4-FFF2-40B4-BE49-F238E27FC236}">
                    <a16:creationId xmlns:a16="http://schemas.microsoft.com/office/drawing/2014/main" id="{DA54C0A7-6DF7-DA3F-36D4-476F8F2EBC4A}"/>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2" name="Google Shape;11693;p122">
                <a:extLst>
                  <a:ext uri="{FF2B5EF4-FFF2-40B4-BE49-F238E27FC236}">
                    <a16:creationId xmlns:a16="http://schemas.microsoft.com/office/drawing/2014/main" id="{9B56B50D-55E9-4017-0503-D3E8887751E9}"/>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3" name="Google Shape;11694;p122">
                <a:extLst>
                  <a:ext uri="{FF2B5EF4-FFF2-40B4-BE49-F238E27FC236}">
                    <a16:creationId xmlns:a16="http://schemas.microsoft.com/office/drawing/2014/main" id="{CEA42890-CB9D-3A56-CAE1-8E0BCF36A5BD}"/>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4" name="Google Shape;11695;p122">
                <a:extLst>
                  <a:ext uri="{FF2B5EF4-FFF2-40B4-BE49-F238E27FC236}">
                    <a16:creationId xmlns:a16="http://schemas.microsoft.com/office/drawing/2014/main" id="{11086CA6-D232-FEBF-ECB4-DC316EB50012}"/>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5" name="Google Shape;11696;p122">
                <a:extLst>
                  <a:ext uri="{FF2B5EF4-FFF2-40B4-BE49-F238E27FC236}">
                    <a16:creationId xmlns:a16="http://schemas.microsoft.com/office/drawing/2014/main" id="{60887502-85A2-89C0-EBD5-E636C0CD4D4A}"/>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6" name="Google Shape;11697;p122">
                <a:extLst>
                  <a:ext uri="{FF2B5EF4-FFF2-40B4-BE49-F238E27FC236}">
                    <a16:creationId xmlns:a16="http://schemas.microsoft.com/office/drawing/2014/main" id="{7EF5173F-3C4E-5800-EFF0-4AAD5E2F17C8}"/>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7" name="Google Shape;11698;p122">
                <a:extLst>
                  <a:ext uri="{FF2B5EF4-FFF2-40B4-BE49-F238E27FC236}">
                    <a16:creationId xmlns:a16="http://schemas.microsoft.com/office/drawing/2014/main" id="{177080D3-4F3B-A50D-D1F6-C8A87D275F43}"/>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8" name="Google Shape;11699;p122">
                <a:extLst>
                  <a:ext uri="{FF2B5EF4-FFF2-40B4-BE49-F238E27FC236}">
                    <a16:creationId xmlns:a16="http://schemas.microsoft.com/office/drawing/2014/main" id="{1565ACDA-BA0E-3F7A-64CE-049F56EA1104}"/>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9" name="Google Shape;11700;p122">
                <a:extLst>
                  <a:ext uri="{FF2B5EF4-FFF2-40B4-BE49-F238E27FC236}">
                    <a16:creationId xmlns:a16="http://schemas.microsoft.com/office/drawing/2014/main" id="{9FD89B57-1A8C-6251-BCC8-06B5FCFA62D7}"/>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0" name="Google Shape;11701;p122">
                <a:extLst>
                  <a:ext uri="{FF2B5EF4-FFF2-40B4-BE49-F238E27FC236}">
                    <a16:creationId xmlns:a16="http://schemas.microsoft.com/office/drawing/2014/main" id="{B1EED295-B9CC-4B29-F667-3871843C318E}"/>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1" name="Google Shape;11702;p122">
                <a:extLst>
                  <a:ext uri="{FF2B5EF4-FFF2-40B4-BE49-F238E27FC236}">
                    <a16:creationId xmlns:a16="http://schemas.microsoft.com/office/drawing/2014/main" id="{CF42F802-0180-07D2-4DFB-54B9D3B5B36A}"/>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2" name="Google Shape;11703;p122">
                <a:extLst>
                  <a:ext uri="{FF2B5EF4-FFF2-40B4-BE49-F238E27FC236}">
                    <a16:creationId xmlns:a16="http://schemas.microsoft.com/office/drawing/2014/main" id="{6D4E25FB-C5E1-DEDB-5871-391A982D639F}"/>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3" name="Google Shape;11704;p122">
                <a:extLst>
                  <a:ext uri="{FF2B5EF4-FFF2-40B4-BE49-F238E27FC236}">
                    <a16:creationId xmlns:a16="http://schemas.microsoft.com/office/drawing/2014/main" id="{F89248D7-2F8C-881B-B2E3-CFE45F0E5C59}"/>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4" name="Google Shape;11705;p122">
                <a:extLst>
                  <a:ext uri="{FF2B5EF4-FFF2-40B4-BE49-F238E27FC236}">
                    <a16:creationId xmlns:a16="http://schemas.microsoft.com/office/drawing/2014/main" id="{A95C167E-EE1F-D824-EAE5-2A42D04E25F1}"/>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5" name="Google Shape;11706;p122">
                <a:extLst>
                  <a:ext uri="{FF2B5EF4-FFF2-40B4-BE49-F238E27FC236}">
                    <a16:creationId xmlns:a16="http://schemas.microsoft.com/office/drawing/2014/main" id="{5E4BB5CF-19E5-BE0D-4FF6-CF22479AE5FA}"/>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6" name="Google Shape;11707;p122">
                <a:extLst>
                  <a:ext uri="{FF2B5EF4-FFF2-40B4-BE49-F238E27FC236}">
                    <a16:creationId xmlns:a16="http://schemas.microsoft.com/office/drawing/2014/main" id="{9B04A9ED-1D0A-B91F-6484-3F04F3006C12}"/>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7" name="Google Shape;11708;p122">
                <a:extLst>
                  <a:ext uri="{FF2B5EF4-FFF2-40B4-BE49-F238E27FC236}">
                    <a16:creationId xmlns:a16="http://schemas.microsoft.com/office/drawing/2014/main" id="{D38668EE-157D-FE11-E5A7-D01EC32E9152}"/>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8" name="Google Shape;11709;p122">
                <a:extLst>
                  <a:ext uri="{FF2B5EF4-FFF2-40B4-BE49-F238E27FC236}">
                    <a16:creationId xmlns:a16="http://schemas.microsoft.com/office/drawing/2014/main" id="{72111B8C-C505-7B82-2178-2F8CC9C687E8}"/>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9" name="Google Shape;11710;p122">
                <a:extLst>
                  <a:ext uri="{FF2B5EF4-FFF2-40B4-BE49-F238E27FC236}">
                    <a16:creationId xmlns:a16="http://schemas.microsoft.com/office/drawing/2014/main" id="{2AA3C177-B333-9643-DACC-9B6336023626}"/>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0" name="Google Shape;11711;p122">
                <a:extLst>
                  <a:ext uri="{FF2B5EF4-FFF2-40B4-BE49-F238E27FC236}">
                    <a16:creationId xmlns:a16="http://schemas.microsoft.com/office/drawing/2014/main" id="{A165D74C-0388-4CD0-A1E7-0D585BAAF4B1}"/>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1" name="Google Shape;11712;p122">
                <a:extLst>
                  <a:ext uri="{FF2B5EF4-FFF2-40B4-BE49-F238E27FC236}">
                    <a16:creationId xmlns:a16="http://schemas.microsoft.com/office/drawing/2014/main" id="{8FFAABBF-E43C-89D6-44FD-B46FA4771A5E}"/>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2" name="Google Shape;11713;p122">
                <a:extLst>
                  <a:ext uri="{FF2B5EF4-FFF2-40B4-BE49-F238E27FC236}">
                    <a16:creationId xmlns:a16="http://schemas.microsoft.com/office/drawing/2014/main" id="{3EC1B811-D135-F2F7-DA11-4CC2652A0F32}"/>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3" name="Google Shape;11714;p122">
                <a:extLst>
                  <a:ext uri="{FF2B5EF4-FFF2-40B4-BE49-F238E27FC236}">
                    <a16:creationId xmlns:a16="http://schemas.microsoft.com/office/drawing/2014/main" id="{0CC26835-FEB9-5CCA-4CB3-8657C54A2103}"/>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4" name="Google Shape;11715;p122">
                <a:extLst>
                  <a:ext uri="{FF2B5EF4-FFF2-40B4-BE49-F238E27FC236}">
                    <a16:creationId xmlns:a16="http://schemas.microsoft.com/office/drawing/2014/main" id="{2DC291A4-7304-7494-1A17-80DA9C122BC3}"/>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5" name="Google Shape;11716;p122">
                <a:extLst>
                  <a:ext uri="{FF2B5EF4-FFF2-40B4-BE49-F238E27FC236}">
                    <a16:creationId xmlns:a16="http://schemas.microsoft.com/office/drawing/2014/main" id="{CDED3B9C-C92A-A4AC-3A7E-4BC05BD2DAE1}"/>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6" name="Google Shape;11717;p122">
                <a:extLst>
                  <a:ext uri="{FF2B5EF4-FFF2-40B4-BE49-F238E27FC236}">
                    <a16:creationId xmlns:a16="http://schemas.microsoft.com/office/drawing/2014/main" id="{670A1093-7DE9-034E-A1DC-3D6303C531FA}"/>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7" name="Google Shape;11718;p122">
                <a:extLst>
                  <a:ext uri="{FF2B5EF4-FFF2-40B4-BE49-F238E27FC236}">
                    <a16:creationId xmlns:a16="http://schemas.microsoft.com/office/drawing/2014/main" id="{6510E085-AC6B-1723-6E14-6661F13A545B}"/>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8" name="Google Shape;11719;p122">
                <a:extLst>
                  <a:ext uri="{FF2B5EF4-FFF2-40B4-BE49-F238E27FC236}">
                    <a16:creationId xmlns:a16="http://schemas.microsoft.com/office/drawing/2014/main" id="{1173D83E-7580-7819-0820-64125B620016}"/>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9" name="Google Shape;11720;p122">
                <a:extLst>
                  <a:ext uri="{FF2B5EF4-FFF2-40B4-BE49-F238E27FC236}">
                    <a16:creationId xmlns:a16="http://schemas.microsoft.com/office/drawing/2014/main" id="{85BCB365-9E58-9424-57D4-0020AE759206}"/>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0" name="Google Shape;11721;p122">
                <a:extLst>
                  <a:ext uri="{FF2B5EF4-FFF2-40B4-BE49-F238E27FC236}">
                    <a16:creationId xmlns:a16="http://schemas.microsoft.com/office/drawing/2014/main" id="{6224F4EB-F374-16F2-03FF-F594A8016EE6}"/>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1" name="Google Shape;11722;p122">
                <a:extLst>
                  <a:ext uri="{FF2B5EF4-FFF2-40B4-BE49-F238E27FC236}">
                    <a16:creationId xmlns:a16="http://schemas.microsoft.com/office/drawing/2014/main" id="{B424F697-2791-87AA-BCD8-C357DB138E50}"/>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2" name="Google Shape;11723;p122">
                <a:extLst>
                  <a:ext uri="{FF2B5EF4-FFF2-40B4-BE49-F238E27FC236}">
                    <a16:creationId xmlns:a16="http://schemas.microsoft.com/office/drawing/2014/main" id="{7565B55D-E685-0AAC-75BC-9E1263F45945}"/>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3" name="Google Shape;11724;p122">
                <a:extLst>
                  <a:ext uri="{FF2B5EF4-FFF2-40B4-BE49-F238E27FC236}">
                    <a16:creationId xmlns:a16="http://schemas.microsoft.com/office/drawing/2014/main" id="{FA60B843-A3B1-D1C8-0E3F-B43A495C0152}"/>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4" name="Google Shape;11725;p122">
                <a:extLst>
                  <a:ext uri="{FF2B5EF4-FFF2-40B4-BE49-F238E27FC236}">
                    <a16:creationId xmlns:a16="http://schemas.microsoft.com/office/drawing/2014/main" id="{39755EEB-47E3-A113-A838-5D0456DE0C3F}"/>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5" name="Google Shape;11726;p122">
                <a:extLst>
                  <a:ext uri="{FF2B5EF4-FFF2-40B4-BE49-F238E27FC236}">
                    <a16:creationId xmlns:a16="http://schemas.microsoft.com/office/drawing/2014/main" id="{C4FDC814-A23E-979A-78DE-6317E48A48AA}"/>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6" name="Google Shape;11727;p122">
                <a:extLst>
                  <a:ext uri="{FF2B5EF4-FFF2-40B4-BE49-F238E27FC236}">
                    <a16:creationId xmlns:a16="http://schemas.microsoft.com/office/drawing/2014/main" id="{D385912F-FFE9-37CB-C898-DA93EF27C59D}"/>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7" name="Google Shape;11728;p122">
                <a:extLst>
                  <a:ext uri="{FF2B5EF4-FFF2-40B4-BE49-F238E27FC236}">
                    <a16:creationId xmlns:a16="http://schemas.microsoft.com/office/drawing/2014/main" id="{2595BCD0-5016-66B7-6374-579404CA1467}"/>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8" name="Google Shape;11729;p122">
                <a:extLst>
                  <a:ext uri="{FF2B5EF4-FFF2-40B4-BE49-F238E27FC236}">
                    <a16:creationId xmlns:a16="http://schemas.microsoft.com/office/drawing/2014/main" id="{5080E3F0-3E91-285F-6A39-FF57FD4CFD42}"/>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9" name="Google Shape;11730;p122">
                <a:extLst>
                  <a:ext uri="{FF2B5EF4-FFF2-40B4-BE49-F238E27FC236}">
                    <a16:creationId xmlns:a16="http://schemas.microsoft.com/office/drawing/2014/main" id="{295AD687-F73D-1652-EC23-8E5CE4ABE0F3}"/>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0" name="Google Shape;11731;p122">
                <a:extLst>
                  <a:ext uri="{FF2B5EF4-FFF2-40B4-BE49-F238E27FC236}">
                    <a16:creationId xmlns:a16="http://schemas.microsoft.com/office/drawing/2014/main" id="{63EFD376-69D7-0C77-C55F-5E0F660FE85A}"/>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1" name="Google Shape;11732;p122">
                <a:extLst>
                  <a:ext uri="{FF2B5EF4-FFF2-40B4-BE49-F238E27FC236}">
                    <a16:creationId xmlns:a16="http://schemas.microsoft.com/office/drawing/2014/main" id="{3378762B-57F0-7FAA-178D-82267DAD949F}"/>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2" name="Google Shape;11733;p122">
                <a:extLst>
                  <a:ext uri="{FF2B5EF4-FFF2-40B4-BE49-F238E27FC236}">
                    <a16:creationId xmlns:a16="http://schemas.microsoft.com/office/drawing/2014/main" id="{12D504AD-BF15-02BF-6019-913E5A19A28E}"/>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3" name="Google Shape;11734;p122">
                <a:extLst>
                  <a:ext uri="{FF2B5EF4-FFF2-40B4-BE49-F238E27FC236}">
                    <a16:creationId xmlns:a16="http://schemas.microsoft.com/office/drawing/2014/main" id="{0EA53666-EDC2-D2BE-C9C3-5A7B77F206EA}"/>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4" name="Google Shape;11735;p122">
                <a:extLst>
                  <a:ext uri="{FF2B5EF4-FFF2-40B4-BE49-F238E27FC236}">
                    <a16:creationId xmlns:a16="http://schemas.microsoft.com/office/drawing/2014/main" id="{4832BC46-56CC-7D87-6F64-219570C470DE}"/>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5" name="Google Shape;11736;p122">
                <a:extLst>
                  <a:ext uri="{FF2B5EF4-FFF2-40B4-BE49-F238E27FC236}">
                    <a16:creationId xmlns:a16="http://schemas.microsoft.com/office/drawing/2014/main" id="{39028B7F-B959-8C01-4E9A-BABADD5A6475}"/>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6" name="Google Shape;11737;p122">
                <a:extLst>
                  <a:ext uri="{FF2B5EF4-FFF2-40B4-BE49-F238E27FC236}">
                    <a16:creationId xmlns:a16="http://schemas.microsoft.com/office/drawing/2014/main" id="{6A68536C-5C75-5A59-6087-8BE1B5B4AF59}"/>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7" name="Google Shape;11738;p122">
                <a:extLst>
                  <a:ext uri="{FF2B5EF4-FFF2-40B4-BE49-F238E27FC236}">
                    <a16:creationId xmlns:a16="http://schemas.microsoft.com/office/drawing/2014/main" id="{53289043-4C49-9BEE-4A79-1777090316B5}"/>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8" name="Google Shape;11739;p122">
                <a:extLst>
                  <a:ext uri="{FF2B5EF4-FFF2-40B4-BE49-F238E27FC236}">
                    <a16:creationId xmlns:a16="http://schemas.microsoft.com/office/drawing/2014/main" id="{32206F81-FB89-6F12-CC6F-D9574C62AEEA}"/>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9" name="Google Shape;11740;p122">
                <a:extLst>
                  <a:ext uri="{FF2B5EF4-FFF2-40B4-BE49-F238E27FC236}">
                    <a16:creationId xmlns:a16="http://schemas.microsoft.com/office/drawing/2014/main" id="{85FC692F-68D5-C4CB-2E8F-918576FDED24}"/>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0" name="Google Shape;11741;p122">
                <a:extLst>
                  <a:ext uri="{FF2B5EF4-FFF2-40B4-BE49-F238E27FC236}">
                    <a16:creationId xmlns:a16="http://schemas.microsoft.com/office/drawing/2014/main" id="{3BF6C223-CD39-E3D3-6882-425BFE3E6F7A}"/>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1" name="Google Shape;11742;p122">
                <a:extLst>
                  <a:ext uri="{FF2B5EF4-FFF2-40B4-BE49-F238E27FC236}">
                    <a16:creationId xmlns:a16="http://schemas.microsoft.com/office/drawing/2014/main" id="{ADC4F658-0E17-A09B-5B5E-C7F79007D27E}"/>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2" name="Google Shape;11743;p122">
                <a:extLst>
                  <a:ext uri="{FF2B5EF4-FFF2-40B4-BE49-F238E27FC236}">
                    <a16:creationId xmlns:a16="http://schemas.microsoft.com/office/drawing/2014/main" id="{F2C39F29-DB33-50C9-680B-1BEB95F4D4D0}"/>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3" name="Google Shape;11744;p122">
                <a:extLst>
                  <a:ext uri="{FF2B5EF4-FFF2-40B4-BE49-F238E27FC236}">
                    <a16:creationId xmlns:a16="http://schemas.microsoft.com/office/drawing/2014/main" id="{0469E5FF-CB9B-8C2E-32C0-B05CD0BBF1E2}"/>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4" name="Google Shape;11745;p122">
                <a:extLst>
                  <a:ext uri="{FF2B5EF4-FFF2-40B4-BE49-F238E27FC236}">
                    <a16:creationId xmlns:a16="http://schemas.microsoft.com/office/drawing/2014/main" id="{2C7A363E-5E03-98C5-8EAC-A5F7D43F163B}"/>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5" name="Google Shape;11746;p122">
                <a:extLst>
                  <a:ext uri="{FF2B5EF4-FFF2-40B4-BE49-F238E27FC236}">
                    <a16:creationId xmlns:a16="http://schemas.microsoft.com/office/drawing/2014/main" id="{73352BFB-A5EE-CB61-B26A-7BBC4377E18E}"/>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6" name="Google Shape;11747;p122">
                <a:extLst>
                  <a:ext uri="{FF2B5EF4-FFF2-40B4-BE49-F238E27FC236}">
                    <a16:creationId xmlns:a16="http://schemas.microsoft.com/office/drawing/2014/main" id="{BA8DA211-7C32-F9A5-47AC-8E8F6C9F1CCD}"/>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7" name="Google Shape;11748;p122">
                <a:extLst>
                  <a:ext uri="{FF2B5EF4-FFF2-40B4-BE49-F238E27FC236}">
                    <a16:creationId xmlns:a16="http://schemas.microsoft.com/office/drawing/2014/main" id="{DEBB7F61-502E-494F-606D-62230D640AD4}"/>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8" name="Google Shape;11749;p122">
                <a:extLst>
                  <a:ext uri="{FF2B5EF4-FFF2-40B4-BE49-F238E27FC236}">
                    <a16:creationId xmlns:a16="http://schemas.microsoft.com/office/drawing/2014/main" id="{73110966-3ACC-7904-F2F6-07121EDF22F0}"/>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9" name="Google Shape;11750;p122">
                <a:extLst>
                  <a:ext uri="{FF2B5EF4-FFF2-40B4-BE49-F238E27FC236}">
                    <a16:creationId xmlns:a16="http://schemas.microsoft.com/office/drawing/2014/main" id="{43737780-0C91-0C73-A9EC-EB658B785C10}"/>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0" name="Google Shape;11751;p122">
                <a:extLst>
                  <a:ext uri="{FF2B5EF4-FFF2-40B4-BE49-F238E27FC236}">
                    <a16:creationId xmlns:a16="http://schemas.microsoft.com/office/drawing/2014/main" id="{98AC09F6-F4F1-E5A1-B57B-3511E0AFA844}"/>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1" name="Google Shape;11752;p122">
                <a:extLst>
                  <a:ext uri="{FF2B5EF4-FFF2-40B4-BE49-F238E27FC236}">
                    <a16:creationId xmlns:a16="http://schemas.microsoft.com/office/drawing/2014/main" id="{CC928609-E52D-818E-0428-E483E015D903}"/>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2" name="Google Shape;11753;p122">
                <a:extLst>
                  <a:ext uri="{FF2B5EF4-FFF2-40B4-BE49-F238E27FC236}">
                    <a16:creationId xmlns:a16="http://schemas.microsoft.com/office/drawing/2014/main" id="{745DFE78-FA0E-6784-3241-3C01A266943A}"/>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3" name="Google Shape;11754;p122">
                <a:extLst>
                  <a:ext uri="{FF2B5EF4-FFF2-40B4-BE49-F238E27FC236}">
                    <a16:creationId xmlns:a16="http://schemas.microsoft.com/office/drawing/2014/main" id="{492FA05C-74E4-DED1-1825-6D950197C903}"/>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4" name="Google Shape;11755;p122">
                <a:extLst>
                  <a:ext uri="{FF2B5EF4-FFF2-40B4-BE49-F238E27FC236}">
                    <a16:creationId xmlns:a16="http://schemas.microsoft.com/office/drawing/2014/main" id="{50AD644A-F68F-E37D-9061-A45417D833CF}"/>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5" name="Google Shape;11756;p122">
                <a:extLst>
                  <a:ext uri="{FF2B5EF4-FFF2-40B4-BE49-F238E27FC236}">
                    <a16:creationId xmlns:a16="http://schemas.microsoft.com/office/drawing/2014/main" id="{E362BDD9-17E3-2B9E-20D5-5069F1E033E8}"/>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6" name="Google Shape;11757;p122">
                <a:extLst>
                  <a:ext uri="{FF2B5EF4-FFF2-40B4-BE49-F238E27FC236}">
                    <a16:creationId xmlns:a16="http://schemas.microsoft.com/office/drawing/2014/main" id="{626951FA-5607-F0F2-546E-30488DC2D212}"/>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7" name="Google Shape;11758;p122">
                <a:extLst>
                  <a:ext uri="{FF2B5EF4-FFF2-40B4-BE49-F238E27FC236}">
                    <a16:creationId xmlns:a16="http://schemas.microsoft.com/office/drawing/2014/main" id="{566246FD-01DD-1A17-9EB9-C7A7282D6B38}"/>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8" name="Google Shape;11759;p122">
                <a:extLst>
                  <a:ext uri="{FF2B5EF4-FFF2-40B4-BE49-F238E27FC236}">
                    <a16:creationId xmlns:a16="http://schemas.microsoft.com/office/drawing/2014/main" id="{340A2830-FF3D-3230-8AC7-D6185FE720D4}"/>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9" name="Google Shape;11760;p122">
                <a:extLst>
                  <a:ext uri="{FF2B5EF4-FFF2-40B4-BE49-F238E27FC236}">
                    <a16:creationId xmlns:a16="http://schemas.microsoft.com/office/drawing/2014/main" id="{D21A51E4-18ED-65A6-2BE9-22FE2AB31530}"/>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0" name="Google Shape;11761;p122">
                <a:extLst>
                  <a:ext uri="{FF2B5EF4-FFF2-40B4-BE49-F238E27FC236}">
                    <a16:creationId xmlns:a16="http://schemas.microsoft.com/office/drawing/2014/main" id="{5AB1BA7C-5240-C4C2-E80F-BAF41077D02E}"/>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1" name="Google Shape;11762;p122">
                <a:extLst>
                  <a:ext uri="{FF2B5EF4-FFF2-40B4-BE49-F238E27FC236}">
                    <a16:creationId xmlns:a16="http://schemas.microsoft.com/office/drawing/2014/main" id="{17937110-98F5-E838-B082-C4DC84BC7A3E}"/>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2" name="Google Shape;11763;p122">
                <a:extLst>
                  <a:ext uri="{FF2B5EF4-FFF2-40B4-BE49-F238E27FC236}">
                    <a16:creationId xmlns:a16="http://schemas.microsoft.com/office/drawing/2014/main" id="{61B573C2-2385-5442-105F-5C85A1E5C7E7}"/>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3" name="Google Shape;11764;p122">
                <a:extLst>
                  <a:ext uri="{FF2B5EF4-FFF2-40B4-BE49-F238E27FC236}">
                    <a16:creationId xmlns:a16="http://schemas.microsoft.com/office/drawing/2014/main" id="{82FD0D5A-2C75-F819-D61E-C466A236E365}"/>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4" name="Google Shape;11765;p122">
                <a:extLst>
                  <a:ext uri="{FF2B5EF4-FFF2-40B4-BE49-F238E27FC236}">
                    <a16:creationId xmlns:a16="http://schemas.microsoft.com/office/drawing/2014/main" id="{DDDA0241-A9D2-5C2F-BDD3-76B8B3792383}"/>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5" name="Google Shape;11766;p122">
                <a:extLst>
                  <a:ext uri="{FF2B5EF4-FFF2-40B4-BE49-F238E27FC236}">
                    <a16:creationId xmlns:a16="http://schemas.microsoft.com/office/drawing/2014/main" id="{C7C3047A-A5C9-AC69-13ED-935A8DCCD310}"/>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6" name="Google Shape;11767;p122">
                <a:extLst>
                  <a:ext uri="{FF2B5EF4-FFF2-40B4-BE49-F238E27FC236}">
                    <a16:creationId xmlns:a16="http://schemas.microsoft.com/office/drawing/2014/main" id="{CA640F86-B33F-1A66-C001-11FA9FE39A65}"/>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7" name="Google Shape;11768;p122">
                <a:extLst>
                  <a:ext uri="{FF2B5EF4-FFF2-40B4-BE49-F238E27FC236}">
                    <a16:creationId xmlns:a16="http://schemas.microsoft.com/office/drawing/2014/main" id="{09460D3A-6B2F-B1C5-A474-6AB46423C88E}"/>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 name="Google Shape;11769;p122">
                <a:extLst>
                  <a:ext uri="{FF2B5EF4-FFF2-40B4-BE49-F238E27FC236}">
                    <a16:creationId xmlns:a16="http://schemas.microsoft.com/office/drawing/2014/main" id="{484E1437-1D34-D21B-9C8D-9E922ED889F6}"/>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 name="Google Shape;11770;p122">
                <a:extLst>
                  <a:ext uri="{FF2B5EF4-FFF2-40B4-BE49-F238E27FC236}">
                    <a16:creationId xmlns:a16="http://schemas.microsoft.com/office/drawing/2014/main" id="{0FA9E986-F951-388D-5048-2E905C57693D}"/>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 name="Google Shape;11771;p122">
                <a:extLst>
                  <a:ext uri="{FF2B5EF4-FFF2-40B4-BE49-F238E27FC236}">
                    <a16:creationId xmlns:a16="http://schemas.microsoft.com/office/drawing/2014/main" id="{A73DAEDA-F417-EA3D-BE86-197CF2A89591}"/>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 name="Google Shape;11772;p122">
                <a:extLst>
                  <a:ext uri="{FF2B5EF4-FFF2-40B4-BE49-F238E27FC236}">
                    <a16:creationId xmlns:a16="http://schemas.microsoft.com/office/drawing/2014/main" id="{345D6E78-A134-606D-E84E-59124387E22A}"/>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2" name="Google Shape;11773;p122">
                <a:extLst>
                  <a:ext uri="{FF2B5EF4-FFF2-40B4-BE49-F238E27FC236}">
                    <a16:creationId xmlns:a16="http://schemas.microsoft.com/office/drawing/2014/main" id="{94237347-A36E-93B4-018A-C95976E101AF}"/>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3" name="Google Shape;11774;p122">
                <a:extLst>
                  <a:ext uri="{FF2B5EF4-FFF2-40B4-BE49-F238E27FC236}">
                    <a16:creationId xmlns:a16="http://schemas.microsoft.com/office/drawing/2014/main" id="{1FCF38FB-19CB-F158-DD4C-D76FBBFF30F2}"/>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4" name="Google Shape;11775;p122">
                <a:extLst>
                  <a:ext uri="{FF2B5EF4-FFF2-40B4-BE49-F238E27FC236}">
                    <a16:creationId xmlns:a16="http://schemas.microsoft.com/office/drawing/2014/main" id="{938BED51-4CFF-85FB-72A6-8670697FDD7B}"/>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5" name="Google Shape;11776;p122">
                <a:extLst>
                  <a:ext uri="{FF2B5EF4-FFF2-40B4-BE49-F238E27FC236}">
                    <a16:creationId xmlns:a16="http://schemas.microsoft.com/office/drawing/2014/main" id="{E9142697-6DD6-202A-355B-041B5E02423B}"/>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6" name="Google Shape;11777;p122">
                <a:extLst>
                  <a:ext uri="{FF2B5EF4-FFF2-40B4-BE49-F238E27FC236}">
                    <a16:creationId xmlns:a16="http://schemas.microsoft.com/office/drawing/2014/main" id="{B41BE45C-BAC1-2908-78DD-0831F9C97358}"/>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7" name="Google Shape;11778;p122">
                <a:extLst>
                  <a:ext uri="{FF2B5EF4-FFF2-40B4-BE49-F238E27FC236}">
                    <a16:creationId xmlns:a16="http://schemas.microsoft.com/office/drawing/2014/main" id="{C0377E40-CA0B-EC2E-BF16-580695687FB3}"/>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8" name="Google Shape;11779;p122">
                <a:extLst>
                  <a:ext uri="{FF2B5EF4-FFF2-40B4-BE49-F238E27FC236}">
                    <a16:creationId xmlns:a16="http://schemas.microsoft.com/office/drawing/2014/main" id="{496FBBDF-BD82-DAB6-F65D-662C0FB86006}"/>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9" name="Google Shape;11780;p122">
                <a:extLst>
                  <a:ext uri="{FF2B5EF4-FFF2-40B4-BE49-F238E27FC236}">
                    <a16:creationId xmlns:a16="http://schemas.microsoft.com/office/drawing/2014/main" id="{941C0FBC-B736-AEDB-A1AC-0B3AFCACD03F}"/>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0" name="Google Shape;11781;p122">
                <a:extLst>
                  <a:ext uri="{FF2B5EF4-FFF2-40B4-BE49-F238E27FC236}">
                    <a16:creationId xmlns:a16="http://schemas.microsoft.com/office/drawing/2014/main" id="{E4EA748D-A6ED-E4A1-602B-BCE4C8BEE504}"/>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1" name="Google Shape;11782;p122">
                <a:extLst>
                  <a:ext uri="{FF2B5EF4-FFF2-40B4-BE49-F238E27FC236}">
                    <a16:creationId xmlns:a16="http://schemas.microsoft.com/office/drawing/2014/main" id="{27E1B757-109E-0522-A891-DFD174D5D2D8}"/>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2" name="Google Shape;11783;p122">
                <a:extLst>
                  <a:ext uri="{FF2B5EF4-FFF2-40B4-BE49-F238E27FC236}">
                    <a16:creationId xmlns:a16="http://schemas.microsoft.com/office/drawing/2014/main" id="{E90A66A6-EC7C-96CB-DEED-3B850FE9D076}"/>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3" name="Google Shape;11784;p122">
                <a:extLst>
                  <a:ext uri="{FF2B5EF4-FFF2-40B4-BE49-F238E27FC236}">
                    <a16:creationId xmlns:a16="http://schemas.microsoft.com/office/drawing/2014/main" id="{7CFBD0E2-1E1E-2004-50DD-02FEDE5CD382}"/>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4" name="Google Shape;11785;p122">
                <a:extLst>
                  <a:ext uri="{FF2B5EF4-FFF2-40B4-BE49-F238E27FC236}">
                    <a16:creationId xmlns:a16="http://schemas.microsoft.com/office/drawing/2014/main" id="{F05F9162-3CFE-E8C5-9FB4-458CD3A7A84B}"/>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 name="Google Shape;11786;p122">
                <a:extLst>
                  <a:ext uri="{FF2B5EF4-FFF2-40B4-BE49-F238E27FC236}">
                    <a16:creationId xmlns:a16="http://schemas.microsoft.com/office/drawing/2014/main" id="{0D573F18-42F7-EA57-5E76-9A73B1560623}"/>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 name="Google Shape;11787;p122">
                <a:extLst>
                  <a:ext uri="{FF2B5EF4-FFF2-40B4-BE49-F238E27FC236}">
                    <a16:creationId xmlns:a16="http://schemas.microsoft.com/office/drawing/2014/main" id="{09B1327D-3D6F-458D-7A1D-7B9B5F2604D2}"/>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 name="Google Shape;11788;p122">
                <a:extLst>
                  <a:ext uri="{FF2B5EF4-FFF2-40B4-BE49-F238E27FC236}">
                    <a16:creationId xmlns:a16="http://schemas.microsoft.com/office/drawing/2014/main" id="{9D1C01B9-B825-6243-48DF-E917899F5721}"/>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 name="Google Shape;11789;p122">
                <a:extLst>
                  <a:ext uri="{FF2B5EF4-FFF2-40B4-BE49-F238E27FC236}">
                    <a16:creationId xmlns:a16="http://schemas.microsoft.com/office/drawing/2014/main" id="{48876812-021D-6113-5E7A-C9D7BD346974}"/>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 name="Google Shape;11790;p122">
                <a:extLst>
                  <a:ext uri="{FF2B5EF4-FFF2-40B4-BE49-F238E27FC236}">
                    <a16:creationId xmlns:a16="http://schemas.microsoft.com/office/drawing/2014/main" id="{5FF25CFA-15F5-CD29-0707-1FFEED259CE2}"/>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 name="Google Shape;11791;p122">
                <a:extLst>
                  <a:ext uri="{FF2B5EF4-FFF2-40B4-BE49-F238E27FC236}">
                    <a16:creationId xmlns:a16="http://schemas.microsoft.com/office/drawing/2014/main" id="{670BA3B5-73C0-AE88-2749-D99AA3C77D27}"/>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 name="Google Shape;11792;p122">
                <a:extLst>
                  <a:ext uri="{FF2B5EF4-FFF2-40B4-BE49-F238E27FC236}">
                    <a16:creationId xmlns:a16="http://schemas.microsoft.com/office/drawing/2014/main" id="{C874EA75-39F0-AB7A-9681-EC346C002A8D}"/>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 name="Google Shape;11793;p122">
                <a:extLst>
                  <a:ext uri="{FF2B5EF4-FFF2-40B4-BE49-F238E27FC236}">
                    <a16:creationId xmlns:a16="http://schemas.microsoft.com/office/drawing/2014/main" id="{4913A5B7-C9B0-7396-8511-2EF224317E95}"/>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 name="Google Shape;11794;p122">
                <a:extLst>
                  <a:ext uri="{FF2B5EF4-FFF2-40B4-BE49-F238E27FC236}">
                    <a16:creationId xmlns:a16="http://schemas.microsoft.com/office/drawing/2014/main" id="{26EF436F-23FA-B438-E182-A0C39D69C4E5}"/>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4" name="Google Shape;11795;p122">
                <a:extLst>
                  <a:ext uri="{FF2B5EF4-FFF2-40B4-BE49-F238E27FC236}">
                    <a16:creationId xmlns:a16="http://schemas.microsoft.com/office/drawing/2014/main" id="{758771EA-4B52-EEAB-A844-2A0AD19E2F4D}"/>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5" name="Google Shape;11796;p122">
                <a:extLst>
                  <a:ext uri="{FF2B5EF4-FFF2-40B4-BE49-F238E27FC236}">
                    <a16:creationId xmlns:a16="http://schemas.microsoft.com/office/drawing/2014/main" id="{A8E26A28-46F5-C269-7DE5-F48695A24647}"/>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6" name="Google Shape;11797;p122">
                <a:extLst>
                  <a:ext uri="{FF2B5EF4-FFF2-40B4-BE49-F238E27FC236}">
                    <a16:creationId xmlns:a16="http://schemas.microsoft.com/office/drawing/2014/main" id="{6224EE34-BB25-38C4-9300-D99C3DA131A4}"/>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7" name="Google Shape;11798;p122">
                <a:extLst>
                  <a:ext uri="{FF2B5EF4-FFF2-40B4-BE49-F238E27FC236}">
                    <a16:creationId xmlns:a16="http://schemas.microsoft.com/office/drawing/2014/main" id="{410705FA-07CC-BCC6-AB7D-8B092BA6B57A}"/>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8" name="Google Shape;11799;p122">
                <a:extLst>
                  <a:ext uri="{FF2B5EF4-FFF2-40B4-BE49-F238E27FC236}">
                    <a16:creationId xmlns:a16="http://schemas.microsoft.com/office/drawing/2014/main" id="{D416CF23-1BE7-146D-B65B-BC0FE9128C8D}"/>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9" name="Google Shape;11800;p122">
                <a:extLst>
                  <a:ext uri="{FF2B5EF4-FFF2-40B4-BE49-F238E27FC236}">
                    <a16:creationId xmlns:a16="http://schemas.microsoft.com/office/drawing/2014/main" id="{1572DC18-0728-D869-541E-58DA643EE5D8}"/>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 name="Google Shape;11801;p122">
                <a:extLst>
                  <a:ext uri="{FF2B5EF4-FFF2-40B4-BE49-F238E27FC236}">
                    <a16:creationId xmlns:a16="http://schemas.microsoft.com/office/drawing/2014/main" id="{6D95020B-3CED-4B2F-7F90-F6FA035D4D09}"/>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 name="Google Shape;11802;p122">
                <a:extLst>
                  <a:ext uri="{FF2B5EF4-FFF2-40B4-BE49-F238E27FC236}">
                    <a16:creationId xmlns:a16="http://schemas.microsoft.com/office/drawing/2014/main" id="{DB22D503-6C12-61AF-409E-8D0692EEE831}"/>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 name="Google Shape;11803;p122">
                <a:extLst>
                  <a:ext uri="{FF2B5EF4-FFF2-40B4-BE49-F238E27FC236}">
                    <a16:creationId xmlns:a16="http://schemas.microsoft.com/office/drawing/2014/main" id="{FF194F64-562C-30F8-AEA2-0296B9947653}"/>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 name="Google Shape;11804;p122">
                <a:extLst>
                  <a:ext uri="{FF2B5EF4-FFF2-40B4-BE49-F238E27FC236}">
                    <a16:creationId xmlns:a16="http://schemas.microsoft.com/office/drawing/2014/main" id="{FD7DDD7D-2B4E-D755-A6C3-DCC365D5D3C7}"/>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 name="Google Shape;11805;p122">
                <a:extLst>
                  <a:ext uri="{FF2B5EF4-FFF2-40B4-BE49-F238E27FC236}">
                    <a16:creationId xmlns:a16="http://schemas.microsoft.com/office/drawing/2014/main" id="{56927102-CBDE-B9AF-CFC4-EC1CFD3A0D1A}"/>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 name="Google Shape;11806;p122">
                <a:extLst>
                  <a:ext uri="{FF2B5EF4-FFF2-40B4-BE49-F238E27FC236}">
                    <a16:creationId xmlns:a16="http://schemas.microsoft.com/office/drawing/2014/main" id="{9594E6FC-756C-8028-2366-40712E112EED}"/>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 name="Google Shape;11807;p122">
                <a:extLst>
                  <a:ext uri="{FF2B5EF4-FFF2-40B4-BE49-F238E27FC236}">
                    <a16:creationId xmlns:a16="http://schemas.microsoft.com/office/drawing/2014/main" id="{C587EDD7-E11C-4A8F-756B-C22C40ACFE9F}"/>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 name="Google Shape;11808;p122">
                <a:extLst>
                  <a:ext uri="{FF2B5EF4-FFF2-40B4-BE49-F238E27FC236}">
                    <a16:creationId xmlns:a16="http://schemas.microsoft.com/office/drawing/2014/main" id="{068AEB15-D655-ABFE-CFD5-8551B583300D}"/>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 name="Google Shape;11809;p122">
                <a:extLst>
                  <a:ext uri="{FF2B5EF4-FFF2-40B4-BE49-F238E27FC236}">
                    <a16:creationId xmlns:a16="http://schemas.microsoft.com/office/drawing/2014/main" id="{786AE368-404E-C097-DC3D-C93C44496100}"/>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 name="Google Shape;11810;p122">
                <a:extLst>
                  <a:ext uri="{FF2B5EF4-FFF2-40B4-BE49-F238E27FC236}">
                    <a16:creationId xmlns:a16="http://schemas.microsoft.com/office/drawing/2014/main" id="{B59F40FA-E723-29C6-CB4E-7F607FC98AA8}"/>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 name="Google Shape;11811;p122">
                <a:extLst>
                  <a:ext uri="{FF2B5EF4-FFF2-40B4-BE49-F238E27FC236}">
                    <a16:creationId xmlns:a16="http://schemas.microsoft.com/office/drawing/2014/main" id="{F773C91C-C79C-783D-5F3E-0D85542456EF}"/>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 name="Google Shape;11812;p122">
                <a:extLst>
                  <a:ext uri="{FF2B5EF4-FFF2-40B4-BE49-F238E27FC236}">
                    <a16:creationId xmlns:a16="http://schemas.microsoft.com/office/drawing/2014/main" id="{F5F934A5-6BFE-6519-C4C5-12A652C08A58}"/>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 name="Google Shape;11813;p122">
                <a:extLst>
                  <a:ext uri="{FF2B5EF4-FFF2-40B4-BE49-F238E27FC236}">
                    <a16:creationId xmlns:a16="http://schemas.microsoft.com/office/drawing/2014/main" id="{C30270A1-2C54-B61D-11D7-2BA77E527404}"/>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 name="Google Shape;11814;p122">
                <a:extLst>
                  <a:ext uri="{FF2B5EF4-FFF2-40B4-BE49-F238E27FC236}">
                    <a16:creationId xmlns:a16="http://schemas.microsoft.com/office/drawing/2014/main" id="{500760EF-33F2-2808-2CE0-EFE4FD1A1176}"/>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 name="Google Shape;11815;p122">
                <a:extLst>
                  <a:ext uri="{FF2B5EF4-FFF2-40B4-BE49-F238E27FC236}">
                    <a16:creationId xmlns:a16="http://schemas.microsoft.com/office/drawing/2014/main" id="{5D1E92FC-F107-F887-776D-BCAF07E4EA39}"/>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 name="Google Shape;11816;p122">
                <a:extLst>
                  <a:ext uri="{FF2B5EF4-FFF2-40B4-BE49-F238E27FC236}">
                    <a16:creationId xmlns:a16="http://schemas.microsoft.com/office/drawing/2014/main" id="{A6A8531D-3992-F365-7305-32EF77882705}"/>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 name="Google Shape;11817;p122">
                <a:extLst>
                  <a:ext uri="{FF2B5EF4-FFF2-40B4-BE49-F238E27FC236}">
                    <a16:creationId xmlns:a16="http://schemas.microsoft.com/office/drawing/2014/main" id="{594A472B-4470-3E78-69DC-7AC62455CDE7}"/>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 name="Google Shape;11818;p122">
                <a:extLst>
                  <a:ext uri="{FF2B5EF4-FFF2-40B4-BE49-F238E27FC236}">
                    <a16:creationId xmlns:a16="http://schemas.microsoft.com/office/drawing/2014/main" id="{C1E6FAAA-2C71-B5DF-F9A6-08B1D78FCF76}"/>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 name="Google Shape;11819;p122">
                <a:extLst>
                  <a:ext uri="{FF2B5EF4-FFF2-40B4-BE49-F238E27FC236}">
                    <a16:creationId xmlns:a16="http://schemas.microsoft.com/office/drawing/2014/main" id="{47735014-9886-EE69-126A-4DA1C82F7064}"/>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 name="Google Shape;11820;p122">
                <a:extLst>
                  <a:ext uri="{FF2B5EF4-FFF2-40B4-BE49-F238E27FC236}">
                    <a16:creationId xmlns:a16="http://schemas.microsoft.com/office/drawing/2014/main" id="{049B2CEA-4A31-3727-E41B-DF2FDA92874E}"/>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 name="Google Shape;11821;p122">
                <a:extLst>
                  <a:ext uri="{FF2B5EF4-FFF2-40B4-BE49-F238E27FC236}">
                    <a16:creationId xmlns:a16="http://schemas.microsoft.com/office/drawing/2014/main" id="{CBF8B97D-E2F4-F56E-834A-CD4B169C4BC1}"/>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 name="Google Shape;11822;p122">
                <a:extLst>
                  <a:ext uri="{FF2B5EF4-FFF2-40B4-BE49-F238E27FC236}">
                    <a16:creationId xmlns:a16="http://schemas.microsoft.com/office/drawing/2014/main" id="{4BE8AB85-8187-05E9-7CE6-0BD27992EB23}"/>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 name="Google Shape;11823;p122">
                <a:extLst>
                  <a:ext uri="{FF2B5EF4-FFF2-40B4-BE49-F238E27FC236}">
                    <a16:creationId xmlns:a16="http://schemas.microsoft.com/office/drawing/2014/main" id="{C4569D67-360C-45D5-82DD-E54E8B4AD53F}"/>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 name="Google Shape;11824;p122">
                <a:extLst>
                  <a:ext uri="{FF2B5EF4-FFF2-40B4-BE49-F238E27FC236}">
                    <a16:creationId xmlns:a16="http://schemas.microsoft.com/office/drawing/2014/main" id="{EEF3B22F-FDB9-6308-712E-7B72DDA61B17}"/>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 name="Google Shape;11825;p122">
                <a:extLst>
                  <a:ext uri="{FF2B5EF4-FFF2-40B4-BE49-F238E27FC236}">
                    <a16:creationId xmlns:a16="http://schemas.microsoft.com/office/drawing/2014/main" id="{1D54DEB0-6A3F-E52D-BA1D-9CC195B5AF6D}"/>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 name="Google Shape;11826;p122">
                <a:extLst>
                  <a:ext uri="{FF2B5EF4-FFF2-40B4-BE49-F238E27FC236}">
                    <a16:creationId xmlns:a16="http://schemas.microsoft.com/office/drawing/2014/main" id="{A8650635-9FAC-7A4B-6613-345B111AA70A}"/>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 name="Google Shape;11827;p122">
                <a:extLst>
                  <a:ext uri="{FF2B5EF4-FFF2-40B4-BE49-F238E27FC236}">
                    <a16:creationId xmlns:a16="http://schemas.microsoft.com/office/drawing/2014/main" id="{A7A94755-A8EF-D6F0-CB85-2973F4FB6811}"/>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 name="Google Shape;11828;p122">
                <a:extLst>
                  <a:ext uri="{FF2B5EF4-FFF2-40B4-BE49-F238E27FC236}">
                    <a16:creationId xmlns:a16="http://schemas.microsoft.com/office/drawing/2014/main" id="{165A6F24-69DD-B60D-BEBF-859FEBE1FD40}"/>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 name="Google Shape;11829;p122">
                <a:extLst>
                  <a:ext uri="{FF2B5EF4-FFF2-40B4-BE49-F238E27FC236}">
                    <a16:creationId xmlns:a16="http://schemas.microsoft.com/office/drawing/2014/main" id="{17BD4DB4-BE36-F154-E27C-16E0780E93A0}"/>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 name="Google Shape;11830;p122">
                <a:extLst>
                  <a:ext uri="{FF2B5EF4-FFF2-40B4-BE49-F238E27FC236}">
                    <a16:creationId xmlns:a16="http://schemas.microsoft.com/office/drawing/2014/main" id="{69A7125F-9317-E2FD-EFFC-A59EFE839F33}"/>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 name="Google Shape;11831;p122">
                <a:extLst>
                  <a:ext uri="{FF2B5EF4-FFF2-40B4-BE49-F238E27FC236}">
                    <a16:creationId xmlns:a16="http://schemas.microsoft.com/office/drawing/2014/main" id="{D95C6B89-DF80-3B74-E973-8CD150BD9552}"/>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 name="Google Shape;11832;p122">
                <a:extLst>
                  <a:ext uri="{FF2B5EF4-FFF2-40B4-BE49-F238E27FC236}">
                    <a16:creationId xmlns:a16="http://schemas.microsoft.com/office/drawing/2014/main" id="{D1977C43-2128-2560-C558-252D5E11E920}"/>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 name="Google Shape;11833;p122">
                <a:extLst>
                  <a:ext uri="{FF2B5EF4-FFF2-40B4-BE49-F238E27FC236}">
                    <a16:creationId xmlns:a16="http://schemas.microsoft.com/office/drawing/2014/main" id="{B551005B-D9FD-8EC0-E689-AABC24CB6DBE}"/>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 name="Google Shape;11834;p122">
                <a:extLst>
                  <a:ext uri="{FF2B5EF4-FFF2-40B4-BE49-F238E27FC236}">
                    <a16:creationId xmlns:a16="http://schemas.microsoft.com/office/drawing/2014/main" id="{1BF0314E-1A2F-E195-369A-C09172134492}"/>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 name="Google Shape;11835;p122">
                <a:extLst>
                  <a:ext uri="{FF2B5EF4-FFF2-40B4-BE49-F238E27FC236}">
                    <a16:creationId xmlns:a16="http://schemas.microsoft.com/office/drawing/2014/main" id="{47330472-F528-3D80-FD91-FB1AF610A160}"/>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 name="Google Shape;11836;p122">
                <a:extLst>
                  <a:ext uri="{FF2B5EF4-FFF2-40B4-BE49-F238E27FC236}">
                    <a16:creationId xmlns:a16="http://schemas.microsoft.com/office/drawing/2014/main" id="{860908A3-7CE4-53FA-7DC6-4970BF7E3C81}"/>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 name="Google Shape;11837;p122">
                <a:extLst>
                  <a:ext uri="{FF2B5EF4-FFF2-40B4-BE49-F238E27FC236}">
                    <a16:creationId xmlns:a16="http://schemas.microsoft.com/office/drawing/2014/main" id="{D5EBABA8-FCB0-75F7-7AF3-6E30D91C739D}"/>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 name="Google Shape;11838;p122">
                <a:extLst>
                  <a:ext uri="{FF2B5EF4-FFF2-40B4-BE49-F238E27FC236}">
                    <a16:creationId xmlns:a16="http://schemas.microsoft.com/office/drawing/2014/main" id="{3B915DCD-DC1A-62B7-08A7-0215C75F96CC}"/>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 name="Google Shape;11839;p122">
                <a:extLst>
                  <a:ext uri="{FF2B5EF4-FFF2-40B4-BE49-F238E27FC236}">
                    <a16:creationId xmlns:a16="http://schemas.microsoft.com/office/drawing/2014/main" id="{38E733BF-B6BA-0541-F2F8-CD85EF8D8C54}"/>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 name="Google Shape;11840;p122">
                <a:extLst>
                  <a:ext uri="{FF2B5EF4-FFF2-40B4-BE49-F238E27FC236}">
                    <a16:creationId xmlns:a16="http://schemas.microsoft.com/office/drawing/2014/main" id="{E768C486-2858-5334-5734-EB1678C91EF6}"/>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 name="Google Shape;11841;p122">
                <a:extLst>
                  <a:ext uri="{FF2B5EF4-FFF2-40B4-BE49-F238E27FC236}">
                    <a16:creationId xmlns:a16="http://schemas.microsoft.com/office/drawing/2014/main" id="{3197384D-A086-A864-F939-B495F3C70B47}"/>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 name="Google Shape;11842;p122">
                <a:extLst>
                  <a:ext uri="{FF2B5EF4-FFF2-40B4-BE49-F238E27FC236}">
                    <a16:creationId xmlns:a16="http://schemas.microsoft.com/office/drawing/2014/main" id="{B37AD8CD-C2BE-A970-B4E8-CAD07A84D38F}"/>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524" name="Google Shape;8303;p80">
              <a:extLst>
                <a:ext uri="{FF2B5EF4-FFF2-40B4-BE49-F238E27FC236}">
                  <a16:creationId xmlns:a16="http://schemas.microsoft.com/office/drawing/2014/main" id="{E366782A-5DBC-0C85-BD3B-3E9E783D7555}"/>
                </a:ext>
              </a:extLst>
            </p:cNvPr>
            <p:cNvSpPr txBox="1">
              <a:spLocks/>
            </p:cNvSpPr>
            <p:nvPr/>
          </p:nvSpPr>
          <p:spPr>
            <a:xfrm>
              <a:off x="7788696" y="1635216"/>
              <a:ext cx="551229" cy="17825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solidFill>
                    <a:schemeClr val="accent1">
                      <a:lumMod val="60000"/>
                      <a:lumOff val="40000"/>
                    </a:schemeClr>
                  </a:solidFill>
                </a:rPr>
                <a:t>Sour</a:t>
              </a:r>
            </a:p>
          </p:txBody>
        </p:sp>
      </p:grpSp>
    </p:spTree>
    <p:extLst>
      <p:ext uri="{BB962C8B-B14F-4D97-AF65-F5344CB8AC3E}">
        <p14:creationId xmlns:p14="http://schemas.microsoft.com/office/powerpoint/2010/main" val="249264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B25665-FB0F-B8AB-BAFD-0F4039B6528D}"/>
            </a:ext>
          </a:extLst>
        </p:cNvPr>
        <p:cNvGrpSpPr/>
        <p:nvPr/>
      </p:nvGrpSpPr>
      <p:grpSpPr>
        <a:xfrm>
          <a:off x="0" y="0"/>
          <a:ext cx="0" cy="0"/>
          <a:chOff x="0" y="0"/>
          <a:chExt cx="0" cy="0"/>
        </a:xfrm>
      </p:grpSpPr>
      <p:grpSp>
        <p:nvGrpSpPr>
          <p:cNvPr id="6" name="Gruppo 5">
            <a:extLst>
              <a:ext uri="{FF2B5EF4-FFF2-40B4-BE49-F238E27FC236}">
                <a16:creationId xmlns:a16="http://schemas.microsoft.com/office/drawing/2014/main" id="{79AAC724-CB78-B831-64E1-9CB28B36A2CC}"/>
              </a:ext>
            </a:extLst>
          </p:cNvPr>
          <p:cNvGrpSpPr/>
          <p:nvPr/>
        </p:nvGrpSpPr>
        <p:grpSpPr>
          <a:xfrm>
            <a:off x="1178244" y="2166834"/>
            <a:ext cx="2987039" cy="1358584"/>
            <a:chOff x="3078480" y="1956668"/>
            <a:chExt cx="2987039" cy="1358584"/>
          </a:xfrm>
        </p:grpSpPr>
        <p:sp>
          <p:nvSpPr>
            <p:cNvPr id="492" name="Rettangolo con angoli arrotondati 491">
              <a:extLst>
                <a:ext uri="{FF2B5EF4-FFF2-40B4-BE49-F238E27FC236}">
                  <a16:creationId xmlns:a16="http://schemas.microsoft.com/office/drawing/2014/main" id="{1FA46134-370E-B57D-FF3D-6171D82365ED}"/>
                </a:ext>
              </a:extLst>
            </p:cNvPr>
            <p:cNvSpPr/>
            <p:nvPr/>
          </p:nvSpPr>
          <p:spPr>
            <a:xfrm>
              <a:off x="3078480" y="1956668"/>
              <a:ext cx="2987039" cy="1358584"/>
            </a:xfrm>
            <a:prstGeom prst="roundRect">
              <a:avLst>
                <a:gd name="adj" fmla="val 1865"/>
              </a:avLst>
            </a:prstGeom>
            <a:solidFill>
              <a:schemeClr val="accent3">
                <a:lumMod val="20000"/>
                <a:lumOff val="80000"/>
              </a:schemeClr>
            </a:solidFill>
            <a:ln w="190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94" name="Rettangolo con angoli arrotondati 493">
              <a:extLst>
                <a:ext uri="{FF2B5EF4-FFF2-40B4-BE49-F238E27FC236}">
                  <a16:creationId xmlns:a16="http://schemas.microsoft.com/office/drawing/2014/main" id="{65C5F2DB-31F9-90D1-B5B0-189BD194DA64}"/>
                </a:ext>
              </a:extLst>
            </p:cNvPr>
            <p:cNvSpPr/>
            <p:nvPr/>
          </p:nvSpPr>
          <p:spPr>
            <a:xfrm>
              <a:off x="3261252" y="2635960"/>
              <a:ext cx="1444095" cy="520347"/>
            </a:xfrm>
            <a:prstGeom prst="roundRect">
              <a:avLst>
                <a:gd name="adj" fmla="val 1865"/>
              </a:avLst>
            </a:prstGeom>
            <a:solidFill>
              <a:schemeClr val="accent1">
                <a:lumMod val="20000"/>
                <a:lumOff val="80000"/>
              </a:schemeClr>
            </a:solidFill>
            <a:ln w="15875">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19" name="Google Shape;8301;p80">
            <a:extLst>
              <a:ext uri="{FF2B5EF4-FFF2-40B4-BE49-F238E27FC236}">
                <a16:creationId xmlns:a16="http://schemas.microsoft.com/office/drawing/2014/main" id="{68828FB3-C143-193D-8F09-0F57B17B5901}"/>
              </a:ext>
            </a:extLst>
          </p:cNvPr>
          <p:cNvSpPr txBox="1">
            <a:spLocks noGrp="1"/>
          </p:cNvSpPr>
          <p:nvPr>
            <p:ph type="title"/>
          </p:nvPr>
        </p:nvSpPr>
        <p:spPr>
          <a:xfrm>
            <a:off x="667500" y="242032"/>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latin typeface="Pacifico"/>
                <a:ea typeface="Pacifico"/>
                <a:cs typeface="Pacifico"/>
                <a:sym typeface="Pacifico"/>
              </a:rPr>
              <a:t>Recipe</a:t>
            </a:r>
            <a:endParaRPr lang="en-US" sz="2800" noProof="0">
              <a:latin typeface="Pacifico"/>
              <a:ea typeface="Pacifico"/>
              <a:cs typeface="Pacifico"/>
              <a:sym typeface="Pacifico"/>
            </a:endParaRPr>
          </a:p>
        </p:txBody>
      </p:sp>
      <p:sp>
        <p:nvSpPr>
          <p:cNvPr id="2" name="Google Shape;8305;p80">
            <a:extLst>
              <a:ext uri="{FF2B5EF4-FFF2-40B4-BE49-F238E27FC236}">
                <a16:creationId xmlns:a16="http://schemas.microsoft.com/office/drawing/2014/main" id="{84FA945E-AA3E-7E65-F77A-94F07D41BB8B}"/>
              </a:ext>
            </a:extLst>
          </p:cNvPr>
          <p:cNvSpPr txBox="1">
            <a:spLocks/>
          </p:cNvSpPr>
          <p:nvPr/>
        </p:nvSpPr>
        <p:spPr>
          <a:xfrm>
            <a:off x="348343" y="1194491"/>
            <a:ext cx="8298623" cy="392385"/>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noProof="0">
                <a:solidFill>
                  <a:schemeClr val="tx1"/>
                </a:solidFill>
                <a:latin typeface="Lato" panose="020F0502020204030203" pitchFamily="34" charset="0"/>
                <a:ea typeface="Lato" panose="020F0502020204030203" pitchFamily="34" charset="0"/>
                <a:cs typeface="Lato" panose="020F0502020204030203" pitchFamily="34" charset="0"/>
              </a:rPr>
              <a:t>3.  Insert the data block from the second sample into the first sample to create a </a:t>
            </a:r>
            <a:r>
              <a:rPr lang="en-US" sz="1300" b="1" noProof="0">
                <a:solidFill>
                  <a:schemeClr val="tx1"/>
                </a:solidFill>
                <a:latin typeface="Lato" panose="020F0502020204030203" pitchFamily="34" charset="0"/>
                <a:ea typeface="Lato" panose="020F0502020204030203" pitchFamily="34" charset="0"/>
                <a:cs typeface="Lato" panose="020F0502020204030203" pitchFamily="34" charset="0"/>
              </a:rPr>
              <a:t>newly reconstructed sample</a:t>
            </a:r>
            <a:r>
              <a:rPr lang="en-US" sz="1300" noProof="0">
                <a:solidFill>
                  <a:schemeClr val="tx1"/>
                </a:solidFill>
                <a:latin typeface="Lato" panose="020F0502020204030203" pitchFamily="34" charset="0"/>
                <a:ea typeface="Lato" panose="020F0502020204030203" pitchFamily="34" charset="0"/>
                <a:cs typeface="Lato" panose="020F0502020204030203" pitchFamily="34" charset="0"/>
              </a:rPr>
              <a:t>. </a:t>
            </a:r>
          </a:p>
        </p:txBody>
      </p:sp>
      <p:sp>
        <p:nvSpPr>
          <p:cNvPr id="490" name="Google Shape;8949;p96">
            <a:extLst>
              <a:ext uri="{FF2B5EF4-FFF2-40B4-BE49-F238E27FC236}">
                <a16:creationId xmlns:a16="http://schemas.microsoft.com/office/drawing/2014/main" id="{87D9064C-B8A0-0787-CFCD-89740FE8BD75}"/>
              </a:ext>
            </a:extLst>
          </p:cNvPr>
          <p:cNvSpPr/>
          <p:nvPr/>
        </p:nvSpPr>
        <p:spPr>
          <a:xfrm>
            <a:off x="-2121997" y="3496081"/>
            <a:ext cx="3972466" cy="405795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1" name="Google Shape;6291;p66">
            <a:extLst>
              <a:ext uri="{FF2B5EF4-FFF2-40B4-BE49-F238E27FC236}">
                <a16:creationId xmlns:a16="http://schemas.microsoft.com/office/drawing/2014/main" id="{BF4F67BD-CEC9-FE2C-20AC-D906AC2B567E}"/>
              </a:ext>
            </a:extLst>
          </p:cNvPr>
          <p:cNvSpPr/>
          <p:nvPr/>
        </p:nvSpPr>
        <p:spPr>
          <a:xfrm rot="17667324">
            <a:off x="-722390" y="-455469"/>
            <a:ext cx="1737433" cy="1337078"/>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3" name="Google Shape;8949;p96">
            <a:extLst>
              <a:ext uri="{FF2B5EF4-FFF2-40B4-BE49-F238E27FC236}">
                <a16:creationId xmlns:a16="http://schemas.microsoft.com/office/drawing/2014/main" id="{98CC2709-7576-6206-8F4A-121610778A64}"/>
              </a:ext>
            </a:extLst>
          </p:cNvPr>
          <p:cNvSpPr/>
          <p:nvPr/>
        </p:nvSpPr>
        <p:spPr>
          <a:xfrm rot="13852658">
            <a:off x="7242197" y="-562397"/>
            <a:ext cx="7178520" cy="638264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1005" name="Gruppo 1004">
            <a:extLst>
              <a:ext uri="{FF2B5EF4-FFF2-40B4-BE49-F238E27FC236}">
                <a16:creationId xmlns:a16="http://schemas.microsoft.com/office/drawing/2014/main" id="{F7662456-F248-4045-C225-0DE27AC00301}"/>
              </a:ext>
            </a:extLst>
          </p:cNvPr>
          <p:cNvGrpSpPr/>
          <p:nvPr/>
        </p:nvGrpSpPr>
        <p:grpSpPr>
          <a:xfrm>
            <a:off x="4769591" y="2465105"/>
            <a:ext cx="1603773" cy="762042"/>
            <a:chOff x="4972923" y="1957875"/>
            <a:chExt cx="1603773" cy="762042"/>
          </a:xfrm>
        </p:grpSpPr>
        <p:grpSp>
          <p:nvGrpSpPr>
            <p:cNvPr id="839" name="Gruppo 838">
              <a:extLst>
                <a:ext uri="{FF2B5EF4-FFF2-40B4-BE49-F238E27FC236}">
                  <a16:creationId xmlns:a16="http://schemas.microsoft.com/office/drawing/2014/main" id="{B1A4DFA3-5BF6-5DFA-410D-18213C9C5A1F}"/>
                </a:ext>
              </a:extLst>
            </p:cNvPr>
            <p:cNvGrpSpPr/>
            <p:nvPr/>
          </p:nvGrpSpPr>
          <p:grpSpPr>
            <a:xfrm>
              <a:off x="4972923" y="1957875"/>
              <a:ext cx="1068484" cy="762042"/>
              <a:chOff x="7769601" y="727599"/>
              <a:chExt cx="589420" cy="420374"/>
            </a:xfrm>
          </p:grpSpPr>
          <p:pic>
            <p:nvPicPr>
              <p:cNvPr id="840" name="Picture 8961" descr="A pink and purple candy&#10;&#10;AI-generated content may be incorrect.">
                <a:extLst>
                  <a:ext uri="{FF2B5EF4-FFF2-40B4-BE49-F238E27FC236}">
                    <a16:creationId xmlns:a16="http://schemas.microsoft.com/office/drawing/2014/main" id="{3432FD8D-F640-9015-6793-F7C5F00617DD}"/>
                  </a:ext>
                </a:extLst>
              </p:cNvPr>
              <p:cNvPicPr>
                <a:picLocks noChangeAspect="1"/>
              </p:cNvPicPr>
              <p:nvPr/>
            </p:nvPicPr>
            <p:blipFill>
              <a:blip r:embed="rId2"/>
              <a:stretch>
                <a:fillRect/>
              </a:stretch>
            </p:blipFill>
            <p:spPr>
              <a:xfrm>
                <a:off x="7935984" y="727599"/>
                <a:ext cx="256654" cy="256654"/>
              </a:xfrm>
              <a:prstGeom prst="rect">
                <a:avLst/>
              </a:prstGeom>
            </p:spPr>
          </p:pic>
          <p:sp>
            <p:nvSpPr>
              <p:cNvPr id="841" name="Google Shape;8303;p80">
                <a:extLst>
                  <a:ext uri="{FF2B5EF4-FFF2-40B4-BE49-F238E27FC236}">
                    <a16:creationId xmlns:a16="http://schemas.microsoft.com/office/drawing/2014/main" id="{52FC8885-594B-EF31-2AA0-FA5E21F1356B}"/>
                  </a:ext>
                </a:extLst>
              </p:cNvPr>
              <p:cNvSpPr txBox="1">
                <a:spLocks/>
              </p:cNvSpPr>
              <p:nvPr/>
            </p:nvSpPr>
            <p:spPr>
              <a:xfrm>
                <a:off x="7769601" y="969718"/>
                <a:ext cx="589420" cy="17825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solidFill>
                      <a:schemeClr val="accent3">
                        <a:lumMod val="60000"/>
                        <a:lumOff val="40000"/>
                      </a:schemeClr>
                    </a:solidFill>
                  </a:rPr>
                  <a:t>Sweet</a:t>
                </a:r>
              </a:p>
            </p:txBody>
          </p:sp>
        </p:grpSp>
        <p:sp>
          <p:nvSpPr>
            <p:cNvPr id="1002" name="Google Shape;8303;p80">
              <a:extLst>
                <a:ext uri="{FF2B5EF4-FFF2-40B4-BE49-F238E27FC236}">
                  <a16:creationId xmlns:a16="http://schemas.microsoft.com/office/drawing/2014/main" id="{1897D87E-FCFA-2367-E9AA-5C6CE3F3C4FE}"/>
                </a:ext>
              </a:extLst>
            </p:cNvPr>
            <p:cNvSpPr txBox="1">
              <a:spLocks/>
            </p:cNvSpPr>
            <p:nvPr/>
          </p:nvSpPr>
          <p:spPr>
            <a:xfrm>
              <a:off x="5720742" y="2010393"/>
              <a:ext cx="855954"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600" b="1" noProof="0">
                  <a:solidFill>
                    <a:schemeClr val="tx1"/>
                  </a:solidFill>
                </a:rPr>
                <a:t>~</a:t>
              </a:r>
              <a:r>
                <a:rPr lang="en-US" b="1" noProof="0">
                  <a:solidFill>
                    <a:schemeClr val="tx1"/>
                  </a:solidFill>
                </a:rPr>
                <a:t> 0.81</a:t>
              </a:r>
            </a:p>
          </p:txBody>
        </p:sp>
      </p:grpSp>
      <p:grpSp>
        <p:nvGrpSpPr>
          <p:cNvPr id="1004" name="Gruppo 1003">
            <a:extLst>
              <a:ext uri="{FF2B5EF4-FFF2-40B4-BE49-F238E27FC236}">
                <a16:creationId xmlns:a16="http://schemas.microsoft.com/office/drawing/2014/main" id="{880FE5B6-D187-F600-4210-6AA6478CCE88}"/>
              </a:ext>
            </a:extLst>
          </p:cNvPr>
          <p:cNvGrpSpPr/>
          <p:nvPr/>
        </p:nvGrpSpPr>
        <p:grpSpPr>
          <a:xfrm>
            <a:off x="6658428" y="2510499"/>
            <a:ext cx="1569159" cy="716648"/>
            <a:chOff x="5007537" y="2890870"/>
            <a:chExt cx="1569159" cy="716648"/>
          </a:xfrm>
        </p:grpSpPr>
        <p:grpSp>
          <p:nvGrpSpPr>
            <p:cNvPr id="842" name="Gruppo 841">
              <a:extLst>
                <a:ext uri="{FF2B5EF4-FFF2-40B4-BE49-F238E27FC236}">
                  <a16:creationId xmlns:a16="http://schemas.microsoft.com/office/drawing/2014/main" id="{10391DB7-BFDE-CC1B-A611-81F2819B60C9}"/>
                </a:ext>
              </a:extLst>
            </p:cNvPr>
            <p:cNvGrpSpPr/>
            <p:nvPr/>
          </p:nvGrpSpPr>
          <p:grpSpPr>
            <a:xfrm>
              <a:off x="5007537" y="2909523"/>
              <a:ext cx="999253" cy="697995"/>
              <a:chOff x="7788696" y="1428428"/>
              <a:chExt cx="551229" cy="385043"/>
            </a:xfrm>
          </p:grpSpPr>
          <p:grpSp>
            <p:nvGrpSpPr>
              <p:cNvPr id="843" name="Google Shape;11685;p122">
                <a:extLst>
                  <a:ext uri="{FF2B5EF4-FFF2-40B4-BE49-F238E27FC236}">
                    <a16:creationId xmlns:a16="http://schemas.microsoft.com/office/drawing/2014/main" id="{9A3EDAFE-A2F8-3AC5-7A05-46016FB9367B}"/>
                  </a:ext>
                </a:extLst>
              </p:cNvPr>
              <p:cNvGrpSpPr/>
              <p:nvPr/>
            </p:nvGrpSpPr>
            <p:grpSpPr>
              <a:xfrm>
                <a:off x="7953224" y="1428428"/>
                <a:ext cx="219721" cy="212715"/>
                <a:chOff x="6473298" y="2598325"/>
                <a:chExt cx="799539" cy="765607"/>
              </a:xfrm>
            </p:grpSpPr>
            <p:sp>
              <p:nvSpPr>
                <p:cNvPr id="845" name="Google Shape;11686;p122">
                  <a:extLst>
                    <a:ext uri="{FF2B5EF4-FFF2-40B4-BE49-F238E27FC236}">
                      <a16:creationId xmlns:a16="http://schemas.microsoft.com/office/drawing/2014/main" id="{941D4604-130E-31E8-AE82-09FB5A44383D}"/>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6" name="Google Shape;11687;p122">
                  <a:extLst>
                    <a:ext uri="{FF2B5EF4-FFF2-40B4-BE49-F238E27FC236}">
                      <a16:creationId xmlns:a16="http://schemas.microsoft.com/office/drawing/2014/main" id="{49A96404-E84A-490A-B3E8-D74F3A41DFF7}"/>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7" name="Google Shape;11688;p122">
                  <a:extLst>
                    <a:ext uri="{FF2B5EF4-FFF2-40B4-BE49-F238E27FC236}">
                      <a16:creationId xmlns:a16="http://schemas.microsoft.com/office/drawing/2014/main" id="{F0B995CF-4C50-630B-D9B7-B18BCD9ACCF6}"/>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8" name="Google Shape;11689;p122">
                  <a:extLst>
                    <a:ext uri="{FF2B5EF4-FFF2-40B4-BE49-F238E27FC236}">
                      <a16:creationId xmlns:a16="http://schemas.microsoft.com/office/drawing/2014/main" id="{1C02E72E-56A6-BD2F-DC72-313F8D9D4BFA}"/>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9" name="Google Shape;11690;p122">
                  <a:extLst>
                    <a:ext uri="{FF2B5EF4-FFF2-40B4-BE49-F238E27FC236}">
                      <a16:creationId xmlns:a16="http://schemas.microsoft.com/office/drawing/2014/main" id="{9D09115B-E39F-5DBD-A1CB-FD1B70AAF2BC}"/>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0" name="Google Shape;11691;p122">
                  <a:extLst>
                    <a:ext uri="{FF2B5EF4-FFF2-40B4-BE49-F238E27FC236}">
                      <a16:creationId xmlns:a16="http://schemas.microsoft.com/office/drawing/2014/main" id="{6904F540-2F01-091F-D02B-7821848CA4E5}"/>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1" name="Google Shape;11692;p122">
                  <a:extLst>
                    <a:ext uri="{FF2B5EF4-FFF2-40B4-BE49-F238E27FC236}">
                      <a16:creationId xmlns:a16="http://schemas.microsoft.com/office/drawing/2014/main" id="{A00F4964-02ED-FC51-3F0A-9E04BB593017}"/>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2" name="Google Shape;11693;p122">
                  <a:extLst>
                    <a:ext uri="{FF2B5EF4-FFF2-40B4-BE49-F238E27FC236}">
                      <a16:creationId xmlns:a16="http://schemas.microsoft.com/office/drawing/2014/main" id="{D4171A99-831E-BC82-405C-F2B6D47D983B}"/>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3" name="Google Shape;11694;p122">
                  <a:extLst>
                    <a:ext uri="{FF2B5EF4-FFF2-40B4-BE49-F238E27FC236}">
                      <a16:creationId xmlns:a16="http://schemas.microsoft.com/office/drawing/2014/main" id="{CE6A83B3-696A-AD41-5AEC-834E1DFDD179}"/>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4" name="Google Shape;11695;p122">
                  <a:extLst>
                    <a:ext uri="{FF2B5EF4-FFF2-40B4-BE49-F238E27FC236}">
                      <a16:creationId xmlns:a16="http://schemas.microsoft.com/office/drawing/2014/main" id="{3C2294EF-AEBE-3939-1CE9-4951319C9E68}"/>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5" name="Google Shape;11696;p122">
                  <a:extLst>
                    <a:ext uri="{FF2B5EF4-FFF2-40B4-BE49-F238E27FC236}">
                      <a16:creationId xmlns:a16="http://schemas.microsoft.com/office/drawing/2014/main" id="{C65C4522-62A8-D6C6-6912-56312DD5E04C}"/>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6" name="Google Shape;11697;p122">
                  <a:extLst>
                    <a:ext uri="{FF2B5EF4-FFF2-40B4-BE49-F238E27FC236}">
                      <a16:creationId xmlns:a16="http://schemas.microsoft.com/office/drawing/2014/main" id="{EF7EEBCB-C322-0424-853F-E00926CC6809}"/>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7" name="Google Shape;11698;p122">
                  <a:extLst>
                    <a:ext uri="{FF2B5EF4-FFF2-40B4-BE49-F238E27FC236}">
                      <a16:creationId xmlns:a16="http://schemas.microsoft.com/office/drawing/2014/main" id="{753E604C-B156-B8FE-C517-5D85026027D5}"/>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8" name="Google Shape;11699;p122">
                  <a:extLst>
                    <a:ext uri="{FF2B5EF4-FFF2-40B4-BE49-F238E27FC236}">
                      <a16:creationId xmlns:a16="http://schemas.microsoft.com/office/drawing/2014/main" id="{BF2ACF35-8867-B6EA-F71D-B73D3E704548}"/>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9" name="Google Shape;11700;p122">
                  <a:extLst>
                    <a:ext uri="{FF2B5EF4-FFF2-40B4-BE49-F238E27FC236}">
                      <a16:creationId xmlns:a16="http://schemas.microsoft.com/office/drawing/2014/main" id="{961D861B-3ABD-D75A-8FDD-75EDCA0F968B}"/>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0" name="Google Shape;11701;p122">
                  <a:extLst>
                    <a:ext uri="{FF2B5EF4-FFF2-40B4-BE49-F238E27FC236}">
                      <a16:creationId xmlns:a16="http://schemas.microsoft.com/office/drawing/2014/main" id="{E658B38C-54B7-70B9-9CBD-56DBD8B2C0B0}"/>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1" name="Google Shape;11702;p122">
                  <a:extLst>
                    <a:ext uri="{FF2B5EF4-FFF2-40B4-BE49-F238E27FC236}">
                      <a16:creationId xmlns:a16="http://schemas.microsoft.com/office/drawing/2014/main" id="{26ECF2FF-EF15-C654-71EB-40F0A376A926}"/>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2" name="Google Shape;11703;p122">
                  <a:extLst>
                    <a:ext uri="{FF2B5EF4-FFF2-40B4-BE49-F238E27FC236}">
                      <a16:creationId xmlns:a16="http://schemas.microsoft.com/office/drawing/2014/main" id="{F307F329-3B07-34BA-096E-0C61F4FDC8A8}"/>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3" name="Google Shape;11704;p122">
                  <a:extLst>
                    <a:ext uri="{FF2B5EF4-FFF2-40B4-BE49-F238E27FC236}">
                      <a16:creationId xmlns:a16="http://schemas.microsoft.com/office/drawing/2014/main" id="{68DFA607-75D4-62BC-8331-796596C2A591}"/>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4" name="Google Shape;11705;p122">
                  <a:extLst>
                    <a:ext uri="{FF2B5EF4-FFF2-40B4-BE49-F238E27FC236}">
                      <a16:creationId xmlns:a16="http://schemas.microsoft.com/office/drawing/2014/main" id="{BBFC1FE9-0347-B1F7-D6DC-AE110EB50751}"/>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5" name="Google Shape;11706;p122">
                  <a:extLst>
                    <a:ext uri="{FF2B5EF4-FFF2-40B4-BE49-F238E27FC236}">
                      <a16:creationId xmlns:a16="http://schemas.microsoft.com/office/drawing/2014/main" id="{1E730F93-AB1A-E084-49E0-A752F72627A8}"/>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6" name="Google Shape;11707;p122">
                  <a:extLst>
                    <a:ext uri="{FF2B5EF4-FFF2-40B4-BE49-F238E27FC236}">
                      <a16:creationId xmlns:a16="http://schemas.microsoft.com/office/drawing/2014/main" id="{91F8602D-9756-4B1B-5854-61CCC843A7A4}"/>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7" name="Google Shape;11708;p122">
                  <a:extLst>
                    <a:ext uri="{FF2B5EF4-FFF2-40B4-BE49-F238E27FC236}">
                      <a16:creationId xmlns:a16="http://schemas.microsoft.com/office/drawing/2014/main" id="{F5E1FC82-4F13-A3B8-6606-7875C8A15768}"/>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8" name="Google Shape;11709;p122">
                  <a:extLst>
                    <a:ext uri="{FF2B5EF4-FFF2-40B4-BE49-F238E27FC236}">
                      <a16:creationId xmlns:a16="http://schemas.microsoft.com/office/drawing/2014/main" id="{E38CE4DE-9154-18F8-CB7D-3084978C623A}"/>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9" name="Google Shape;11710;p122">
                  <a:extLst>
                    <a:ext uri="{FF2B5EF4-FFF2-40B4-BE49-F238E27FC236}">
                      <a16:creationId xmlns:a16="http://schemas.microsoft.com/office/drawing/2014/main" id="{8BEE93B6-3B88-D4CF-62D3-3C7CA16AF9D1}"/>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0" name="Google Shape;11711;p122">
                  <a:extLst>
                    <a:ext uri="{FF2B5EF4-FFF2-40B4-BE49-F238E27FC236}">
                      <a16:creationId xmlns:a16="http://schemas.microsoft.com/office/drawing/2014/main" id="{17B0D91C-DF83-94A5-62A0-B437FB5B9AB4}"/>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1" name="Google Shape;11712;p122">
                  <a:extLst>
                    <a:ext uri="{FF2B5EF4-FFF2-40B4-BE49-F238E27FC236}">
                      <a16:creationId xmlns:a16="http://schemas.microsoft.com/office/drawing/2014/main" id="{DD27A8AA-CDC5-61C5-919C-A1D815BDC6A1}"/>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2" name="Google Shape;11713;p122">
                  <a:extLst>
                    <a:ext uri="{FF2B5EF4-FFF2-40B4-BE49-F238E27FC236}">
                      <a16:creationId xmlns:a16="http://schemas.microsoft.com/office/drawing/2014/main" id="{7010B731-7BC0-1508-3E59-0626BA22BA91}"/>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3" name="Google Shape;11714;p122">
                  <a:extLst>
                    <a:ext uri="{FF2B5EF4-FFF2-40B4-BE49-F238E27FC236}">
                      <a16:creationId xmlns:a16="http://schemas.microsoft.com/office/drawing/2014/main" id="{9BA15501-521A-D431-AEDB-EB013F6114AE}"/>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4" name="Google Shape;11715;p122">
                  <a:extLst>
                    <a:ext uri="{FF2B5EF4-FFF2-40B4-BE49-F238E27FC236}">
                      <a16:creationId xmlns:a16="http://schemas.microsoft.com/office/drawing/2014/main" id="{3140508B-31AD-B9DD-6767-DE187ECF14D5}"/>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5" name="Google Shape;11716;p122">
                  <a:extLst>
                    <a:ext uri="{FF2B5EF4-FFF2-40B4-BE49-F238E27FC236}">
                      <a16:creationId xmlns:a16="http://schemas.microsoft.com/office/drawing/2014/main" id="{D94458B6-E4EB-9C04-ECBA-CB233660617F}"/>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6" name="Google Shape;11717;p122">
                  <a:extLst>
                    <a:ext uri="{FF2B5EF4-FFF2-40B4-BE49-F238E27FC236}">
                      <a16:creationId xmlns:a16="http://schemas.microsoft.com/office/drawing/2014/main" id="{A43D54C4-89AF-6830-5572-FEB25C009A86}"/>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 name="Google Shape;11718;p122">
                  <a:extLst>
                    <a:ext uri="{FF2B5EF4-FFF2-40B4-BE49-F238E27FC236}">
                      <a16:creationId xmlns:a16="http://schemas.microsoft.com/office/drawing/2014/main" id="{26FD3A1F-FD54-02F3-6F57-255C7020556B}"/>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 name="Google Shape;11719;p122">
                  <a:extLst>
                    <a:ext uri="{FF2B5EF4-FFF2-40B4-BE49-F238E27FC236}">
                      <a16:creationId xmlns:a16="http://schemas.microsoft.com/office/drawing/2014/main" id="{5C7D7696-5B0D-DF82-9C26-3756F1614359}"/>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 name="Google Shape;11720;p122">
                  <a:extLst>
                    <a:ext uri="{FF2B5EF4-FFF2-40B4-BE49-F238E27FC236}">
                      <a16:creationId xmlns:a16="http://schemas.microsoft.com/office/drawing/2014/main" id="{7F877F20-90D1-DA01-5BE3-FD7CA25BE600}"/>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0" name="Google Shape;11721;p122">
                  <a:extLst>
                    <a:ext uri="{FF2B5EF4-FFF2-40B4-BE49-F238E27FC236}">
                      <a16:creationId xmlns:a16="http://schemas.microsoft.com/office/drawing/2014/main" id="{63AB2D43-3E51-C36B-845A-DE954E34A726}"/>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1" name="Google Shape;11722;p122">
                  <a:extLst>
                    <a:ext uri="{FF2B5EF4-FFF2-40B4-BE49-F238E27FC236}">
                      <a16:creationId xmlns:a16="http://schemas.microsoft.com/office/drawing/2014/main" id="{CB05E2E4-FF14-CA91-7323-7087FF3722C2}"/>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2" name="Google Shape;11723;p122">
                  <a:extLst>
                    <a:ext uri="{FF2B5EF4-FFF2-40B4-BE49-F238E27FC236}">
                      <a16:creationId xmlns:a16="http://schemas.microsoft.com/office/drawing/2014/main" id="{BC2CA132-DF38-B076-1208-27795B9A17A4}"/>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3" name="Google Shape;11724;p122">
                  <a:extLst>
                    <a:ext uri="{FF2B5EF4-FFF2-40B4-BE49-F238E27FC236}">
                      <a16:creationId xmlns:a16="http://schemas.microsoft.com/office/drawing/2014/main" id="{CD6A73DC-7863-0D00-EA15-2E558AABBD4B}"/>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4" name="Google Shape;11725;p122">
                  <a:extLst>
                    <a:ext uri="{FF2B5EF4-FFF2-40B4-BE49-F238E27FC236}">
                      <a16:creationId xmlns:a16="http://schemas.microsoft.com/office/drawing/2014/main" id="{F7393416-8064-E796-1527-A405DF4F1870}"/>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5" name="Google Shape;11726;p122">
                  <a:extLst>
                    <a:ext uri="{FF2B5EF4-FFF2-40B4-BE49-F238E27FC236}">
                      <a16:creationId xmlns:a16="http://schemas.microsoft.com/office/drawing/2014/main" id="{BB32070D-145B-8C2F-3B04-6A7A235F917B}"/>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6" name="Google Shape;11727;p122">
                  <a:extLst>
                    <a:ext uri="{FF2B5EF4-FFF2-40B4-BE49-F238E27FC236}">
                      <a16:creationId xmlns:a16="http://schemas.microsoft.com/office/drawing/2014/main" id="{707059CF-4D5E-C698-C1C1-1CD2B3BDCE59}"/>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7" name="Google Shape;11728;p122">
                  <a:extLst>
                    <a:ext uri="{FF2B5EF4-FFF2-40B4-BE49-F238E27FC236}">
                      <a16:creationId xmlns:a16="http://schemas.microsoft.com/office/drawing/2014/main" id="{57C5339E-42AB-BFED-1167-C2556EDD4CC4}"/>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8" name="Google Shape;11729;p122">
                  <a:extLst>
                    <a:ext uri="{FF2B5EF4-FFF2-40B4-BE49-F238E27FC236}">
                      <a16:creationId xmlns:a16="http://schemas.microsoft.com/office/drawing/2014/main" id="{427D2DC5-734D-4198-CF0A-59E798D403AD}"/>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9" name="Google Shape;11730;p122">
                  <a:extLst>
                    <a:ext uri="{FF2B5EF4-FFF2-40B4-BE49-F238E27FC236}">
                      <a16:creationId xmlns:a16="http://schemas.microsoft.com/office/drawing/2014/main" id="{2A2372BF-999C-4225-7735-83181F82603B}"/>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 name="Google Shape;11731;p122">
                  <a:extLst>
                    <a:ext uri="{FF2B5EF4-FFF2-40B4-BE49-F238E27FC236}">
                      <a16:creationId xmlns:a16="http://schemas.microsoft.com/office/drawing/2014/main" id="{07D5AA72-A245-554F-12BE-9E20C5F6550C}"/>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 name="Google Shape;11732;p122">
                  <a:extLst>
                    <a:ext uri="{FF2B5EF4-FFF2-40B4-BE49-F238E27FC236}">
                      <a16:creationId xmlns:a16="http://schemas.microsoft.com/office/drawing/2014/main" id="{7097644F-CAB3-FB39-1906-FD6D9F65FF80}"/>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2" name="Google Shape;11733;p122">
                  <a:extLst>
                    <a:ext uri="{FF2B5EF4-FFF2-40B4-BE49-F238E27FC236}">
                      <a16:creationId xmlns:a16="http://schemas.microsoft.com/office/drawing/2014/main" id="{E5ACB6F1-51D2-0CF8-1DC6-E5FEB34CD666}"/>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3" name="Google Shape;11734;p122">
                  <a:extLst>
                    <a:ext uri="{FF2B5EF4-FFF2-40B4-BE49-F238E27FC236}">
                      <a16:creationId xmlns:a16="http://schemas.microsoft.com/office/drawing/2014/main" id="{2A516626-82E0-FEC9-2337-7FCD3CEF960E}"/>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4" name="Google Shape;11735;p122">
                  <a:extLst>
                    <a:ext uri="{FF2B5EF4-FFF2-40B4-BE49-F238E27FC236}">
                      <a16:creationId xmlns:a16="http://schemas.microsoft.com/office/drawing/2014/main" id="{C13387C0-FF40-41BC-F584-7E06E057C9EA}"/>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5" name="Google Shape;11736;p122">
                  <a:extLst>
                    <a:ext uri="{FF2B5EF4-FFF2-40B4-BE49-F238E27FC236}">
                      <a16:creationId xmlns:a16="http://schemas.microsoft.com/office/drawing/2014/main" id="{0E0FBF76-64DF-3A79-F37F-2C2BF35AA912}"/>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6" name="Google Shape;11737;p122">
                  <a:extLst>
                    <a:ext uri="{FF2B5EF4-FFF2-40B4-BE49-F238E27FC236}">
                      <a16:creationId xmlns:a16="http://schemas.microsoft.com/office/drawing/2014/main" id="{096A8A4E-6641-30CD-FA37-218CB4BFD7EC}"/>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 name="Google Shape;11738;p122">
                  <a:extLst>
                    <a:ext uri="{FF2B5EF4-FFF2-40B4-BE49-F238E27FC236}">
                      <a16:creationId xmlns:a16="http://schemas.microsoft.com/office/drawing/2014/main" id="{9BC2D853-CFD9-2A07-65FA-3ECA65E4D30F}"/>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 name="Google Shape;11739;p122">
                  <a:extLst>
                    <a:ext uri="{FF2B5EF4-FFF2-40B4-BE49-F238E27FC236}">
                      <a16:creationId xmlns:a16="http://schemas.microsoft.com/office/drawing/2014/main" id="{00115CBA-DE31-DA26-1B95-86A2ED040A32}"/>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 name="Google Shape;11740;p122">
                  <a:extLst>
                    <a:ext uri="{FF2B5EF4-FFF2-40B4-BE49-F238E27FC236}">
                      <a16:creationId xmlns:a16="http://schemas.microsoft.com/office/drawing/2014/main" id="{A9426865-FF9C-18EC-BF08-56BDF9E111E5}"/>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 name="Google Shape;11741;p122">
                  <a:extLst>
                    <a:ext uri="{FF2B5EF4-FFF2-40B4-BE49-F238E27FC236}">
                      <a16:creationId xmlns:a16="http://schemas.microsoft.com/office/drawing/2014/main" id="{2291B693-E84E-8C58-7DA1-C6AD4AB23425}"/>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 name="Google Shape;11742;p122">
                  <a:extLst>
                    <a:ext uri="{FF2B5EF4-FFF2-40B4-BE49-F238E27FC236}">
                      <a16:creationId xmlns:a16="http://schemas.microsoft.com/office/drawing/2014/main" id="{234D4A87-2D46-7ACC-75D4-8CA3D74A39D5}"/>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 name="Google Shape;11743;p122">
                  <a:extLst>
                    <a:ext uri="{FF2B5EF4-FFF2-40B4-BE49-F238E27FC236}">
                      <a16:creationId xmlns:a16="http://schemas.microsoft.com/office/drawing/2014/main" id="{EF3C90C7-BC83-90AC-E7CC-4B804A8953C2}"/>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 name="Google Shape;11744;p122">
                  <a:extLst>
                    <a:ext uri="{FF2B5EF4-FFF2-40B4-BE49-F238E27FC236}">
                      <a16:creationId xmlns:a16="http://schemas.microsoft.com/office/drawing/2014/main" id="{A9102813-4213-D8E9-BD52-93CC9754A8C7}"/>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 name="Google Shape;11745;p122">
                  <a:extLst>
                    <a:ext uri="{FF2B5EF4-FFF2-40B4-BE49-F238E27FC236}">
                      <a16:creationId xmlns:a16="http://schemas.microsoft.com/office/drawing/2014/main" id="{CB3FEFBD-28FB-301A-42D9-411F91F52D99}"/>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 name="Google Shape;11746;p122">
                  <a:extLst>
                    <a:ext uri="{FF2B5EF4-FFF2-40B4-BE49-F238E27FC236}">
                      <a16:creationId xmlns:a16="http://schemas.microsoft.com/office/drawing/2014/main" id="{0B29A3E4-DE56-C278-0C3E-99C6C19EA96E}"/>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 name="Google Shape;11747;p122">
                  <a:extLst>
                    <a:ext uri="{FF2B5EF4-FFF2-40B4-BE49-F238E27FC236}">
                      <a16:creationId xmlns:a16="http://schemas.microsoft.com/office/drawing/2014/main" id="{EB53AD74-D482-0152-F92D-AD349B6CD3A8}"/>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 name="Google Shape;11748;p122">
                  <a:extLst>
                    <a:ext uri="{FF2B5EF4-FFF2-40B4-BE49-F238E27FC236}">
                      <a16:creationId xmlns:a16="http://schemas.microsoft.com/office/drawing/2014/main" id="{C725478A-AA0B-996B-D058-1F3829C789BD}"/>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 name="Google Shape;11749;p122">
                  <a:extLst>
                    <a:ext uri="{FF2B5EF4-FFF2-40B4-BE49-F238E27FC236}">
                      <a16:creationId xmlns:a16="http://schemas.microsoft.com/office/drawing/2014/main" id="{BE457D9E-268F-4074-EBE1-08DB5D7D46CD}"/>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 name="Google Shape;11750;p122">
                  <a:extLst>
                    <a:ext uri="{FF2B5EF4-FFF2-40B4-BE49-F238E27FC236}">
                      <a16:creationId xmlns:a16="http://schemas.microsoft.com/office/drawing/2014/main" id="{BB1CFA7F-FBC3-F371-EF1B-B9CF00DAB1DE}"/>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 name="Google Shape;11751;p122">
                  <a:extLst>
                    <a:ext uri="{FF2B5EF4-FFF2-40B4-BE49-F238E27FC236}">
                      <a16:creationId xmlns:a16="http://schemas.microsoft.com/office/drawing/2014/main" id="{8B89F251-1622-CB17-C357-F81AB7EFB5BE}"/>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 name="Google Shape;11752;p122">
                  <a:extLst>
                    <a:ext uri="{FF2B5EF4-FFF2-40B4-BE49-F238E27FC236}">
                      <a16:creationId xmlns:a16="http://schemas.microsoft.com/office/drawing/2014/main" id="{2F8AD411-3983-49AC-932E-EB7CB8684DAD}"/>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 name="Google Shape;11753;p122">
                  <a:extLst>
                    <a:ext uri="{FF2B5EF4-FFF2-40B4-BE49-F238E27FC236}">
                      <a16:creationId xmlns:a16="http://schemas.microsoft.com/office/drawing/2014/main" id="{61E443B9-61FE-6384-230A-8C15706FE3E9}"/>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3" name="Google Shape;11754;p122">
                  <a:extLst>
                    <a:ext uri="{FF2B5EF4-FFF2-40B4-BE49-F238E27FC236}">
                      <a16:creationId xmlns:a16="http://schemas.microsoft.com/office/drawing/2014/main" id="{20B240E8-255F-A5C7-402F-3A165DE0637C}"/>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4" name="Google Shape;11755;p122">
                  <a:extLst>
                    <a:ext uri="{FF2B5EF4-FFF2-40B4-BE49-F238E27FC236}">
                      <a16:creationId xmlns:a16="http://schemas.microsoft.com/office/drawing/2014/main" id="{BB0DBC9D-62FA-34AF-CF68-8CF6CBE4A426}"/>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5" name="Google Shape;11756;p122">
                  <a:extLst>
                    <a:ext uri="{FF2B5EF4-FFF2-40B4-BE49-F238E27FC236}">
                      <a16:creationId xmlns:a16="http://schemas.microsoft.com/office/drawing/2014/main" id="{4E3E9408-86E3-5151-F807-B6E2DC82D037}"/>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6" name="Google Shape;11757;p122">
                  <a:extLst>
                    <a:ext uri="{FF2B5EF4-FFF2-40B4-BE49-F238E27FC236}">
                      <a16:creationId xmlns:a16="http://schemas.microsoft.com/office/drawing/2014/main" id="{85F9EEB1-BFF6-62D9-527C-D87BB2D2C3E3}"/>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7" name="Google Shape;11758;p122">
                  <a:extLst>
                    <a:ext uri="{FF2B5EF4-FFF2-40B4-BE49-F238E27FC236}">
                      <a16:creationId xmlns:a16="http://schemas.microsoft.com/office/drawing/2014/main" id="{7A16DC1C-3735-07F6-C943-BA0D98E938D6}"/>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8" name="Google Shape;11759;p122">
                  <a:extLst>
                    <a:ext uri="{FF2B5EF4-FFF2-40B4-BE49-F238E27FC236}">
                      <a16:creationId xmlns:a16="http://schemas.microsoft.com/office/drawing/2014/main" id="{5867791C-4196-4FB3-AD51-D71CBAD20EDE}"/>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9" name="Google Shape;11760;p122">
                  <a:extLst>
                    <a:ext uri="{FF2B5EF4-FFF2-40B4-BE49-F238E27FC236}">
                      <a16:creationId xmlns:a16="http://schemas.microsoft.com/office/drawing/2014/main" id="{B414E03C-3CF9-62AB-F752-EB69137629F4}"/>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0" name="Google Shape;11761;p122">
                  <a:extLst>
                    <a:ext uri="{FF2B5EF4-FFF2-40B4-BE49-F238E27FC236}">
                      <a16:creationId xmlns:a16="http://schemas.microsoft.com/office/drawing/2014/main" id="{AF8F42B4-981B-B678-36FA-082B48484481}"/>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1" name="Google Shape;11762;p122">
                  <a:extLst>
                    <a:ext uri="{FF2B5EF4-FFF2-40B4-BE49-F238E27FC236}">
                      <a16:creationId xmlns:a16="http://schemas.microsoft.com/office/drawing/2014/main" id="{FC7D4F00-57EE-BF96-D752-D0E235846F01}"/>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2" name="Google Shape;11763;p122">
                  <a:extLst>
                    <a:ext uri="{FF2B5EF4-FFF2-40B4-BE49-F238E27FC236}">
                      <a16:creationId xmlns:a16="http://schemas.microsoft.com/office/drawing/2014/main" id="{8AFFFFEC-42C3-617B-27C8-5CA0E1E5F263}"/>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3" name="Google Shape;11764;p122">
                  <a:extLst>
                    <a:ext uri="{FF2B5EF4-FFF2-40B4-BE49-F238E27FC236}">
                      <a16:creationId xmlns:a16="http://schemas.microsoft.com/office/drawing/2014/main" id="{7BC6C808-9633-2776-FA3D-A648E202BF6D}"/>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4" name="Google Shape;11765;p122">
                  <a:extLst>
                    <a:ext uri="{FF2B5EF4-FFF2-40B4-BE49-F238E27FC236}">
                      <a16:creationId xmlns:a16="http://schemas.microsoft.com/office/drawing/2014/main" id="{AD9270D7-F103-C650-E1C7-31B14CDDD9F2}"/>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5" name="Google Shape;11766;p122">
                  <a:extLst>
                    <a:ext uri="{FF2B5EF4-FFF2-40B4-BE49-F238E27FC236}">
                      <a16:creationId xmlns:a16="http://schemas.microsoft.com/office/drawing/2014/main" id="{E2D8D412-6A39-8706-7495-19AD869D4AC2}"/>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6" name="Google Shape;11767;p122">
                  <a:extLst>
                    <a:ext uri="{FF2B5EF4-FFF2-40B4-BE49-F238E27FC236}">
                      <a16:creationId xmlns:a16="http://schemas.microsoft.com/office/drawing/2014/main" id="{4F25ED08-74DB-184B-79B7-6E16C6064EF5}"/>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7" name="Google Shape;11768;p122">
                  <a:extLst>
                    <a:ext uri="{FF2B5EF4-FFF2-40B4-BE49-F238E27FC236}">
                      <a16:creationId xmlns:a16="http://schemas.microsoft.com/office/drawing/2014/main" id="{A390E22B-DC26-75AA-68F0-AE16D3F61551}"/>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8" name="Google Shape;11769;p122">
                  <a:extLst>
                    <a:ext uri="{FF2B5EF4-FFF2-40B4-BE49-F238E27FC236}">
                      <a16:creationId xmlns:a16="http://schemas.microsoft.com/office/drawing/2014/main" id="{7CD9ABF4-7C75-CE9F-F7AE-D4E459D09174}"/>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9" name="Google Shape;11770;p122">
                  <a:extLst>
                    <a:ext uri="{FF2B5EF4-FFF2-40B4-BE49-F238E27FC236}">
                      <a16:creationId xmlns:a16="http://schemas.microsoft.com/office/drawing/2014/main" id="{F7C5320B-10F8-B3CB-A265-31247162711E}"/>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0" name="Google Shape;11771;p122">
                  <a:extLst>
                    <a:ext uri="{FF2B5EF4-FFF2-40B4-BE49-F238E27FC236}">
                      <a16:creationId xmlns:a16="http://schemas.microsoft.com/office/drawing/2014/main" id="{3EF5DD8B-61F1-B822-0E06-EA2EDB98865C}"/>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1" name="Google Shape;11772;p122">
                  <a:extLst>
                    <a:ext uri="{FF2B5EF4-FFF2-40B4-BE49-F238E27FC236}">
                      <a16:creationId xmlns:a16="http://schemas.microsoft.com/office/drawing/2014/main" id="{74862E56-C397-4FA7-AEA1-77482AB718FC}"/>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2" name="Google Shape;11773;p122">
                  <a:extLst>
                    <a:ext uri="{FF2B5EF4-FFF2-40B4-BE49-F238E27FC236}">
                      <a16:creationId xmlns:a16="http://schemas.microsoft.com/office/drawing/2014/main" id="{B81D79E8-7468-2FF2-E7B0-E9082E668869}"/>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3" name="Google Shape;11774;p122">
                  <a:extLst>
                    <a:ext uri="{FF2B5EF4-FFF2-40B4-BE49-F238E27FC236}">
                      <a16:creationId xmlns:a16="http://schemas.microsoft.com/office/drawing/2014/main" id="{D96678A4-8213-4FFF-0849-671FEAB03F77}"/>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4" name="Google Shape;11775;p122">
                  <a:extLst>
                    <a:ext uri="{FF2B5EF4-FFF2-40B4-BE49-F238E27FC236}">
                      <a16:creationId xmlns:a16="http://schemas.microsoft.com/office/drawing/2014/main" id="{73B0B621-7B94-EBF0-1975-9CD7E92216C1}"/>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5" name="Google Shape;11776;p122">
                  <a:extLst>
                    <a:ext uri="{FF2B5EF4-FFF2-40B4-BE49-F238E27FC236}">
                      <a16:creationId xmlns:a16="http://schemas.microsoft.com/office/drawing/2014/main" id="{5A7EBBC6-9150-1CC9-5345-0D2AF43C7EAC}"/>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6" name="Google Shape;11777;p122">
                  <a:extLst>
                    <a:ext uri="{FF2B5EF4-FFF2-40B4-BE49-F238E27FC236}">
                      <a16:creationId xmlns:a16="http://schemas.microsoft.com/office/drawing/2014/main" id="{BAFBF54D-1C7D-303E-C8B5-DF8043346BC7}"/>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7" name="Google Shape;11778;p122">
                  <a:extLst>
                    <a:ext uri="{FF2B5EF4-FFF2-40B4-BE49-F238E27FC236}">
                      <a16:creationId xmlns:a16="http://schemas.microsoft.com/office/drawing/2014/main" id="{8E39EDFF-EDFD-F214-5AE8-A089BB33B8F8}"/>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8" name="Google Shape;11779;p122">
                  <a:extLst>
                    <a:ext uri="{FF2B5EF4-FFF2-40B4-BE49-F238E27FC236}">
                      <a16:creationId xmlns:a16="http://schemas.microsoft.com/office/drawing/2014/main" id="{29E45B16-8C4E-777B-CFA1-49652D955AD5}"/>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9" name="Google Shape;11780;p122">
                  <a:extLst>
                    <a:ext uri="{FF2B5EF4-FFF2-40B4-BE49-F238E27FC236}">
                      <a16:creationId xmlns:a16="http://schemas.microsoft.com/office/drawing/2014/main" id="{4998ED9A-97B9-371E-7699-2F204FDC9628}"/>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0" name="Google Shape;11781;p122">
                  <a:extLst>
                    <a:ext uri="{FF2B5EF4-FFF2-40B4-BE49-F238E27FC236}">
                      <a16:creationId xmlns:a16="http://schemas.microsoft.com/office/drawing/2014/main" id="{34C33FD1-CF1E-B8A0-41BA-B5B7FD9127B8}"/>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1" name="Google Shape;11782;p122">
                  <a:extLst>
                    <a:ext uri="{FF2B5EF4-FFF2-40B4-BE49-F238E27FC236}">
                      <a16:creationId xmlns:a16="http://schemas.microsoft.com/office/drawing/2014/main" id="{B5262FD2-0556-0EE5-CA85-2ECDE456E13B}"/>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2" name="Google Shape;11783;p122">
                  <a:extLst>
                    <a:ext uri="{FF2B5EF4-FFF2-40B4-BE49-F238E27FC236}">
                      <a16:creationId xmlns:a16="http://schemas.microsoft.com/office/drawing/2014/main" id="{17F626E7-8EE3-98FC-66B5-DB9D5C7DB611}"/>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3" name="Google Shape;11784;p122">
                  <a:extLst>
                    <a:ext uri="{FF2B5EF4-FFF2-40B4-BE49-F238E27FC236}">
                      <a16:creationId xmlns:a16="http://schemas.microsoft.com/office/drawing/2014/main" id="{ED360A75-BB52-E83C-C32F-B74D7958EF5A}"/>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4" name="Google Shape;11785;p122">
                  <a:extLst>
                    <a:ext uri="{FF2B5EF4-FFF2-40B4-BE49-F238E27FC236}">
                      <a16:creationId xmlns:a16="http://schemas.microsoft.com/office/drawing/2014/main" id="{113CAF1F-8ED5-E034-247D-80E02BBEE165}"/>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5" name="Google Shape;11786;p122">
                  <a:extLst>
                    <a:ext uri="{FF2B5EF4-FFF2-40B4-BE49-F238E27FC236}">
                      <a16:creationId xmlns:a16="http://schemas.microsoft.com/office/drawing/2014/main" id="{65FE3464-348B-0A22-F5A8-BA1E0E6AF0CE}"/>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6" name="Google Shape;11787;p122">
                  <a:extLst>
                    <a:ext uri="{FF2B5EF4-FFF2-40B4-BE49-F238E27FC236}">
                      <a16:creationId xmlns:a16="http://schemas.microsoft.com/office/drawing/2014/main" id="{055F47B7-0CE3-7DE8-3DEA-1D4475C41E52}"/>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7" name="Google Shape;11788;p122">
                  <a:extLst>
                    <a:ext uri="{FF2B5EF4-FFF2-40B4-BE49-F238E27FC236}">
                      <a16:creationId xmlns:a16="http://schemas.microsoft.com/office/drawing/2014/main" id="{7B6EBE06-A9C4-1FB3-7884-4898D8445347}"/>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8" name="Google Shape;11789;p122">
                  <a:extLst>
                    <a:ext uri="{FF2B5EF4-FFF2-40B4-BE49-F238E27FC236}">
                      <a16:creationId xmlns:a16="http://schemas.microsoft.com/office/drawing/2014/main" id="{D39FB582-8520-3AA6-5E5E-74B7516AB136}"/>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9" name="Google Shape;11790;p122">
                  <a:extLst>
                    <a:ext uri="{FF2B5EF4-FFF2-40B4-BE49-F238E27FC236}">
                      <a16:creationId xmlns:a16="http://schemas.microsoft.com/office/drawing/2014/main" id="{0C76F940-A9A1-5006-CE44-3613CDD1DD26}"/>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0" name="Google Shape;11791;p122">
                  <a:extLst>
                    <a:ext uri="{FF2B5EF4-FFF2-40B4-BE49-F238E27FC236}">
                      <a16:creationId xmlns:a16="http://schemas.microsoft.com/office/drawing/2014/main" id="{5AFB1E0E-F0B6-DC2B-DC68-94BE0AAF8044}"/>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1" name="Google Shape;11792;p122">
                  <a:extLst>
                    <a:ext uri="{FF2B5EF4-FFF2-40B4-BE49-F238E27FC236}">
                      <a16:creationId xmlns:a16="http://schemas.microsoft.com/office/drawing/2014/main" id="{640E5510-A811-97A5-D9A3-2E3ED9FA44A7}"/>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2" name="Google Shape;11793;p122">
                  <a:extLst>
                    <a:ext uri="{FF2B5EF4-FFF2-40B4-BE49-F238E27FC236}">
                      <a16:creationId xmlns:a16="http://schemas.microsoft.com/office/drawing/2014/main" id="{88E77385-6258-0DD3-569F-C64AD4B727B7}"/>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3" name="Google Shape;11794;p122">
                  <a:extLst>
                    <a:ext uri="{FF2B5EF4-FFF2-40B4-BE49-F238E27FC236}">
                      <a16:creationId xmlns:a16="http://schemas.microsoft.com/office/drawing/2014/main" id="{DF8EEB43-59FF-554C-D202-32A748367D5E}"/>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4" name="Google Shape;11795;p122">
                  <a:extLst>
                    <a:ext uri="{FF2B5EF4-FFF2-40B4-BE49-F238E27FC236}">
                      <a16:creationId xmlns:a16="http://schemas.microsoft.com/office/drawing/2014/main" id="{E6828AA8-39F1-1220-6C7B-064B41586778}"/>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5" name="Google Shape;11796;p122">
                  <a:extLst>
                    <a:ext uri="{FF2B5EF4-FFF2-40B4-BE49-F238E27FC236}">
                      <a16:creationId xmlns:a16="http://schemas.microsoft.com/office/drawing/2014/main" id="{6EFB82F2-766A-ADB8-46FA-D25CF133B020}"/>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6" name="Google Shape;11797;p122">
                  <a:extLst>
                    <a:ext uri="{FF2B5EF4-FFF2-40B4-BE49-F238E27FC236}">
                      <a16:creationId xmlns:a16="http://schemas.microsoft.com/office/drawing/2014/main" id="{0338AD25-C812-6350-5C72-43C9A6D83C68}"/>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7" name="Google Shape;11798;p122">
                  <a:extLst>
                    <a:ext uri="{FF2B5EF4-FFF2-40B4-BE49-F238E27FC236}">
                      <a16:creationId xmlns:a16="http://schemas.microsoft.com/office/drawing/2014/main" id="{AF222689-A272-73E6-DA35-2ED1A7FACC7A}"/>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8" name="Google Shape;11799;p122">
                  <a:extLst>
                    <a:ext uri="{FF2B5EF4-FFF2-40B4-BE49-F238E27FC236}">
                      <a16:creationId xmlns:a16="http://schemas.microsoft.com/office/drawing/2014/main" id="{73F953A3-9B61-36D7-9984-D9325EEBB632}"/>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9" name="Google Shape;11800;p122">
                  <a:extLst>
                    <a:ext uri="{FF2B5EF4-FFF2-40B4-BE49-F238E27FC236}">
                      <a16:creationId xmlns:a16="http://schemas.microsoft.com/office/drawing/2014/main" id="{C1309C69-E20A-584D-0DEC-C8A9FD467CF4}"/>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0" name="Google Shape;11801;p122">
                  <a:extLst>
                    <a:ext uri="{FF2B5EF4-FFF2-40B4-BE49-F238E27FC236}">
                      <a16:creationId xmlns:a16="http://schemas.microsoft.com/office/drawing/2014/main" id="{2667F2DB-B4DE-95BF-0896-DCE936AD9F37}"/>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1" name="Google Shape;11802;p122">
                  <a:extLst>
                    <a:ext uri="{FF2B5EF4-FFF2-40B4-BE49-F238E27FC236}">
                      <a16:creationId xmlns:a16="http://schemas.microsoft.com/office/drawing/2014/main" id="{3860C57C-01AD-324D-B542-FAE5613FAB55}"/>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2" name="Google Shape;11803;p122">
                  <a:extLst>
                    <a:ext uri="{FF2B5EF4-FFF2-40B4-BE49-F238E27FC236}">
                      <a16:creationId xmlns:a16="http://schemas.microsoft.com/office/drawing/2014/main" id="{AE268C4A-EA89-5A54-3228-8201C3E3B4A6}"/>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3" name="Google Shape;11804;p122">
                  <a:extLst>
                    <a:ext uri="{FF2B5EF4-FFF2-40B4-BE49-F238E27FC236}">
                      <a16:creationId xmlns:a16="http://schemas.microsoft.com/office/drawing/2014/main" id="{84763FA7-E685-120F-B7AA-C09AF648F1AA}"/>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4" name="Google Shape;11805;p122">
                  <a:extLst>
                    <a:ext uri="{FF2B5EF4-FFF2-40B4-BE49-F238E27FC236}">
                      <a16:creationId xmlns:a16="http://schemas.microsoft.com/office/drawing/2014/main" id="{761F0B8E-F759-E5A1-AFD4-6AD442EEE706}"/>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5" name="Google Shape;11806;p122">
                  <a:extLst>
                    <a:ext uri="{FF2B5EF4-FFF2-40B4-BE49-F238E27FC236}">
                      <a16:creationId xmlns:a16="http://schemas.microsoft.com/office/drawing/2014/main" id="{8B9F3883-18ED-6030-05B1-793EFEA5A74A}"/>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6" name="Google Shape;11807;p122">
                  <a:extLst>
                    <a:ext uri="{FF2B5EF4-FFF2-40B4-BE49-F238E27FC236}">
                      <a16:creationId xmlns:a16="http://schemas.microsoft.com/office/drawing/2014/main" id="{19C3CD5C-925D-ABE0-B4F2-D39185D9404D}"/>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7" name="Google Shape;11808;p122">
                  <a:extLst>
                    <a:ext uri="{FF2B5EF4-FFF2-40B4-BE49-F238E27FC236}">
                      <a16:creationId xmlns:a16="http://schemas.microsoft.com/office/drawing/2014/main" id="{43063B7B-16EF-B849-0036-9028EE611E7C}"/>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8" name="Google Shape;11809;p122">
                  <a:extLst>
                    <a:ext uri="{FF2B5EF4-FFF2-40B4-BE49-F238E27FC236}">
                      <a16:creationId xmlns:a16="http://schemas.microsoft.com/office/drawing/2014/main" id="{68CB8552-3C04-1604-8475-3C68A088899E}"/>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9" name="Google Shape;11810;p122">
                  <a:extLst>
                    <a:ext uri="{FF2B5EF4-FFF2-40B4-BE49-F238E27FC236}">
                      <a16:creationId xmlns:a16="http://schemas.microsoft.com/office/drawing/2014/main" id="{7220D89D-4467-4A9C-C8B5-FD682795006D}"/>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0" name="Google Shape;11811;p122">
                  <a:extLst>
                    <a:ext uri="{FF2B5EF4-FFF2-40B4-BE49-F238E27FC236}">
                      <a16:creationId xmlns:a16="http://schemas.microsoft.com/office/drawing/2014/main" id="{E296DE9F-E53C-4447-C8B9-1346DF210E2A}"/>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1" name="Google Shape;11812;p122">
                  <a:extLst>
                    <a:ext uri="{FF2B5EF4-FFF2-40B4-BE49-F238E27FC236}">
                      <a16:creationId xmlns:a16="http://schemas.microsoft.com/office/drawing/2014/main" id="{04F5F637-2E1B-D21E-EFB1-027FE0242C92}"/>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2" name="Google Shape;11813;p122">
                  <a:extLst>
                    <a:ext uri="{FF2B5EF4-FFF2-40B4-BE49-F238E27FC236}">
                      <a16:creationId xmlns:a16="http://schemas.microsoft.com/office/drawing/2014/main" id="{A61E9DA3-3682-953D-0277-0884B37FA41E}"/>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3" name="Google Shape;11814;p122">
                  <a:extLst>
                    <a:ext uri="{FF2B5EF4-FFF2-40B4-BE49-F238E27FC236}">
                      <a16:creationId xmlns:a16="http://schemas.microsoft.com/office/drawing/2014/main" id="{9C14D377-7C6C-16D2-D78F-648A52C1B94B}"/>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4" name="Google Shape;11815;p122">
                  <a:extLst>
                    <a:ext uri="{FF2B5EF4-FFF2-40B4-BE49-F238E27FC236}">
                      <a16:creationId xmlns:a16="http://schemas.microsoft.com/office/drawing/2014/main" id="{9F041857-3747-C4DE-86F3-8043E7E546F9}"/>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5" name="Google Shape;11816;p122">
                  <a:extLst>
                    <a:ext uri="{FF2B5EF4-FFF2-40B4-BE49-F238E27FC236}">
                      <a16:creationId xmlns:a16="http://schemas.microsoft.com/office/drawing/2014/main" id="{BC607C8B-EA99-F237-803C-40E6889B7F01}"/>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6" name="Google Shape;11817;p122">
                  <a:extLst>
                    <a:ext uri="{FF2B5EF4-FFF2-40B4-BE49-F238E27FC236}">
                      <a16:creationId xmlns:a16="http://schemas.microsoft.com/office/drawing/2014/main" id="{FE946A1E-2867-9ACC-F786-AE6F986F0128}"/>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7" name="Google Shape;11818;p122">
                  <a:extLst>
                    <a:ext uri="{FF2B5EF4-FFF2-40B4-BE49-F238E27FC236}">
                      <a16:creationId xmlns:a16="http://schemas.microsoft.com/office/drawing/2014/main" id="{7C97728E-BD8C-43B1-C00B-3B5F235875AB}"/>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8" name="Google Shape;11819;p122">
                  <a:extLst>
                    <a:ext uri="{FF2B5EF4-FFF2-40B4-BE49-F238E27FC236}">
                      <a16:creationId xmlns:a16="http://schemas.microsoft.com/office/drawing/2014/main" id="{9C90220A-5F80-C2AA-6DE0-F65C6E493B50}"/>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9" name="Google Shape;11820;p122">
                  <a:extLst>
                    <a:ext uri="{FF2B5EF4-FFF2-40B4-BE49-F238E27FC236}">
                      <a16:creationId xmlns:a16="http://schemas.microsoft.com/office/drawing/2014/main" id="{ED58903B-AC26-E99A-3A49-9CCC85DB2A9D}"/>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0" name="Google Shape;11821;p122">
                  <a:extLst>
                    <a:ext uri="{FF2B5EF4-FFF2-40B4-BE49-F238E27FC236}">
                      <a16:creationId xmlns:a16="http://schemas.microsoft.com/office/drawing/2014/main" id="{F7AA44D8-9EB5-4606-D1D6-94D00C5E52E6}"/>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1" name="Google Shape;11822;p122">
                  <a:extLst>
                    <a:ext uri="{FF2B5EF4-FFF2-40B4-BE49-F238E27FC236}">
                      <a16:creationId xmlns:a16="http://schemas.microsoft.com/office/drawing/2014/main" id="{73B02D33-C347-A88D-F449-0B8E330E0C1C}"/>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2" name="Google Shape;11823;p122">
                  <a:extLst>
                    <a:ext uri="{FF2B5EF4-FFF2-40B4-BE49-F238E27FC236}">
                      <a16:creationId xmlns:a16="http://schemas.microsoft.com/office/drawing/2014/main" id="{0DA49B0A-D9E0-2A4D-64C0-995D46CDDDA9}"/>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3" name="Google Shape;11824;p122">
                  <a:extLst>
                    <a:ext uri="{FF2B5EF4-FFF2-40B4-BE49-F238E27FC236}">
                      <a16:creationId xmlns:a16="http://schemas.microsoft.com/office/drawing/2014/main" id="{FCA1B104-B118-C06C-5F1D-4BAF8509C3DE}"/>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4" name="Google Shape;11825;p122">
                  <a:extLst>
                    <a:ext uri="{FF2B5EF4-FFF2-40B4-BE49-F238E27FC236}">
                      <a16:creationId xmlns:a16="http://schemas.microsoft.com/office/drawing/2014/main" id="{6290434E-47C3-A8E1-7347-68C79A0B6825}"/>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5" name="Google Shape;11826;p122">
                  <a:extLst>
                    <a:ext uri="{FF2B5EF4-FFF2-40B4-BE49-F238E27FC236}">
                      <a16:creationId xmlns:a16="http://schemas.microsoft.com/office/drawing/2014/main" id="{32D006DC-5D26-111C-32B2-3FEADC85D64C}"/>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6" name="Google Shape;11827;p122">
                  <a:extLst>
                    <a:ext uri="{FF2B5EF4-FFF2-40B4-BE49-F238E27FC236}">
                      <a16:creationId xmlns:a16="http://schemas.microsoft.com/office/drawing/2014/main" id="{EB012FB7-0304-07A4-9C8C-615FE9ABE09F}"/>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7" name="Google Shape;11828;p122">
                  <a:extLst>
                    <a:ext uri="{FF2B5EF4-FFF2-40B4-BE49-F238E27FC236}">
                      <a16:creationId xmlns:a16="http://schemas.microsoft.com/office/drawing/2014/main" id="{5B4639C5-8254-24A9-125C-9AB964B8ECA4}"/>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8" name="Google Shape;11829;p122">
                  <a:extLst>
                    <a:ext uri="{FF2B5EF4-FFF2-40B4-BE49-F238E27FC236}">
                      <a16:creationId xmlns:a16="http://schemas.microsoft.com/office/drawing/2014/main" id="{7A1EBF73-F03D-5DF1-147E-92C4820A59E5}"/>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9" name="Google Shape;11830;p122">
                  <a:extLst>
                    <a:ext uri="{FF2B5EF4-FFF2-40B4-BE49-F238E27FC236}">
                      <a16:creationId xmlns:a16="http://schemas.microsoft.com/office/drawing/2014/main" id="{267D784F-1AFE-2A83-0DF2-817441A8BA4C}"/>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0" name="Google Shape;11831;p122">
                  <a:extLst>
                    <a:ext uri="{FF2B5EF4-FFF2-40B4-BE49-F238E27FC236}">
                      <a16:creationId xmlns:a16="http://schemas.microsoft.com/office/drawing/2014/main" id="{C676BEA6-AE4D-52E4-C594-E947238B86D4}"/>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1" name="Google Shape;11832;p122">
                  <a:extLst>
                    <a:ext uri="{FF2B5EF4-FFF2-40B4-BE49-F238E27FC236}">
                      <a16:creationId xmlns:a16="http://schemas.microsoft.com/office/drawing/2014/main" id="{86AA466A-D8F8-01FD-11B5-313E82B794FE}"/>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2" name="Google Shape;11833;p122">
                  <a:extLst>
                    <a:ext uri="{FF2B5EF4-FFF2-40B4-BE49-F238E27FC236}">
                      <a16:creationId xmlns:a16="http://schemas.microsoft.com/office/drawing/2014/main" id="{F7CA64D0-1F70-A20D-BB32-E22D393DBC1B}"/>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3" name="Google Shape;11834;p122">
                  <a:extLst>
                    <a:ext uri="{FF2B5EF4-FFF2-40B4-BE49-F238E27FC236}">
                      <a16:creationId xmlns:a16="http://schemas.microsoft.com/office/drawing/2014/main" id="{EDCC68E0-9532-DA91-1C7F-E6805E13B5E5}"/>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4" name="Google Shape;11835;p122">
                  <a:extLst>
                    <a:ext uri="{FF2B5EF4-FFF2-40B4-BE49-F238E27FC236}">
                      <a16:creationId xmlns:a16="http://schemas.microsoft.com/office/drawing/2014/main" id="{252A9F5E-F105-8CF5-06A1-2C9B00C82BD4}"/>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5" name="Google Shape;11836;p122">
                  <a:extLst>
                    <a:ext uri="{FF2B5EF4-FFF2-40B4-BE49-F238E27FC236}">
                      <a16:creationId xmlns:a16="http://schemas.microsoft.com/office/drawing/2014/main" id="{33A5EF95-66E6-35EC-C7F5-E3DDD0A2921F}"/>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6" name="Google Shape;11837;p122">
                  <a:extLst>
                    <a:ext uri="{FF2B5EF4-FFF2-40B4-BE49-F238E27FC236}">
                      <a16:creationId xmlns:a16="http://schemas.microsoft.com/office/drawing/2014/main" id="{E83C32C5-5C31-4C7C-912D-D4E5579C46DA}"/>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7" name="Google Shape;11838;p122">
                  <a:extLst>
                    <a:ext uri="{FF2B5EF4-FFF2-40B4-BE49-F238E27FC236}">
                      <a16:creationId xmlns:a16="http://schemas.microsoft.com/office/drawing/2014/main" id="{C9467CAB-7A3B-9146-8737-35726AC47043}"/>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8" name="Google Shape;11839;p122">
                  <a:extLst>
                    <a:ext uri="{FF2B5EF4-FFF2-40B4-BE49-F238E27FC236}">
                      <a16:creationId xmlns:a16="http://schemas.microsoft.com/office/drawing/2014/main" id="{CD426583-B80A-22A4-76DE-C0F69BA0F85D}"/>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9" name="Google Shape;11840;p122">
                  <a:extLst>
                    <a:ext uri="{FF2B5EF4-FFF2-40B4-BE49-F238E27FC236}">
                      <a16:creationId xmlns:a16="http://schemas.microsoft.com/office/drawing/2014/main" id="{339F7DC1-2DDE-F010-2B0F-7048267AF158}"/>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00" name="Google Shape;11841;p122">
                  <a:extLst>
                    <a:ext uri="{FF2B5EF4-FFF2-40B4-BE49-F238E27FC236}">
                      <a16:creationId xmlns:a16="http://schemas.microsoft.com/office/drawing/2014/main" id="{6C2D8659-97A9-EF5F-6225-379501DB7733}"/>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01" name="Google Shape;11842;p122">
                  <a:extLst>
                    <a:ext uri="{FF2B5EF4-FFF2-40B4-BE49-F238E27FC236}">
                      <a16:creationId xmlns:a16="http://schemas.microsoft.com/office/drawing/2014/main" id="{D7555E3C-5EFC-0F3F-84F9-34B3FCFAE9EA}"/>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844" name="Google Shape;8303;p80">
                <a:extLst>
                  <a:ext uri="{FF2B5EF4-FFF2-40B4-BE49-F238E27FC236}">
                    <a16:creationId xmlns:a16="http://schemas.microsoft.com/office/drawing/2014/main" id="{FCA62918-2F70-701E-2CD8-F8D5B1CB810E}"/>
                  </a:ext>
                </a:extLst>
              </p:cNvPr>
              <p:cNvSpPr txBox="1">
                <a:spLocks/>
              </p:cNvSpPr>
              <p:nvPr/>
            </p:nvSpPr>
            <p:spPr>
              <a:xfrm>
                <a:off x="7788696" y="1635216"/>
                <a:ext cx="551229" cy="17825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solidFill>
                      <a:schemeClr val="accent1">
                        <a:lumMod val="60000"/>
                        <a:lumOff val="40000"/>
                      </a:schemeClr>
                    </a:solidFill>
                  </a:rPr>
                  <a:t>Sour</a:t>
                </a:r>
              </a:p>
            </p:txBody>
          </p:sp>
        </p:grpSp>
        <p:sp>
          <p:nvSpPr>
            <p:cNvPr id="1003" name="Google Shape;8303;p80">
              <a:extLst>
                <a:ext uri="{FF2B5EF4-FFF2-40B4-BE49-F238E27FC236}">
                  <a16:creationId xmlns:a16="http://schemas.microsoft.com/office/drawing/2014/main" id="{DDF2C535-A319-016A-ECE5-532B05A0BCAF}"/>
                </a:ext>
              </a:extLst>
            </p:cNvPr>
            <p:cNvSpPr txBox="1">
              <a:spLocks/>
            </p:cNvSpPr>
            <p:nvPr/>
          </p:nvSpPr>
          <p:spPr>
            <a:xfrm>
              <a:off x="5720742" y="2890870"/>
              <a:ext cx="855954"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600" b="1" noProof="0">
                  <a:solidFill>
                    <a:schemeClr val="tx1"/>
                  </a:solidFill>
                </a:rPr>
                <a:t>~</a:t>
              </a:r>
              <a:r>
                <a:rPr lang="en-US" b="1" noProof="0">
                  <a:solidFill>
                    <a:schemeClr val="tx1"/>
                  </a:solidFill>
                </a:rPr>
                <a:t> 0.19</a:t>
              </a:r>
            </a:p>
          </p:txBody>
        </p:sp>
      </p:grpSp>
      <p:sp>
        <p:nvSpPr>
          <p:cNvPr id="1006" name="Google Shape;8305;p80">
            <a:extLst>
              <a:ext uri="{FF2B5EF4-FFF2-40B4-BE49-F238E27FC236}">
                <a16:creationId xmlns:a16="http://schemas.microsoft.com/office/drawing/2014/main" id="{28975865-FE0E-076A-C1A6-EE74E5925643}"/>
              </a:ext>
            </a:extLst>
          </p:cNvPr>
          <p:cNvSpPr txBox="1">
            <a:spLocks/>
          </p:cNvSpPr>
          <p:nvPr/>
        </p:nvSpPr>
        <p:spPr>
          <a:xfrm>
            <a:off x="787852" y="3968059"/>
            <a:ext cx="7568296" cy="553968"/>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noProof="0">
                <a:solidFill>
                  <a:schemeClr val="tx1"/>
                </a:solidFill>
                <a:latin typeface="Lato" panose="020F0502020204030203" pitchFamily="34" charset="0"/>
                <a:ea typeface="Lato" panose="020F0502020204030203" pitchFamily="34" charset="0"/>
                <a:cs typeface="Lato" panose="020F0502020204030203" pitchFamily="34" charset="0"/>
              </a:rPr>
              <a:t>The new sample is assigned </a:t>
            </a:r>
            <a:r>
              <a:rPr lang="en-US" sz="1200" b="1" noProof="0">
                <a:solidFill>
                  <a:schemeClr val="tx1"/>
                </a:solidFill>
                <a:latin typeface="Lato" panose="020F0502020204030203" pitchFamily="34" charset="0"/>
                <a:ea typeface="Lato" panose="020F0502020204030203" pitchFamily="34" charset="0"/>
                <a:cs typeface="Lato" panose="020F0502020204030203" pitchFamily="34" charset="0"/>
              </a:rPr>
              <a:t>two labels</a:t>
            </a:r>
            <a:r>
              <a:rPr lang="en-US" sz="1200" noProof="0">
                <a:solidFill>
                  <a:schemeClr val="tx1"/>
                </a:solidFill>
                <a:latin typeface="Lato" panose="020F0502020204030203" pitchFamily="34" charset="0"/>
                <a:ea typeface="Lato" panose="020F0502020204030203" pitchFamily="34" charset="0"/>
                <a:cs typeface="Lato" panose="020F0502020204030203" pitchFamily="34" charset="0"/>
              </a:rPr>
              <a:t>, with each label’s weight </a:t>
            </a:r>
            <a:r>
              <a:rPr lang="en-US" sz="1200" b="1" noProof="0">
                <a:solidFill>
                  <a:schemeClr val="tx1"/>
                </a:solidFill>
                <a:latin typeface="Lato" panose="020F0502020204030203" pitchFamily="34" charset="0"/>
                <a:ea typeface="Lato" panose="020F0502020204030203" pitchFamily="34" charset="0"/>
                <a:cs typeface="Lato" panose="020F0502020204030203" pitchFamily="34" charset="0"/>
              </a:rPr>
              <a:t>proportional to the area </a:t>
            </a:r>
            <a:r>
              <a:rPr lang="en-US" sz="1200" noProof="0">
                <a:solidFill>
                  <a:schemeClr val="tx1"/>
                </a:solidFill>
                <a:latin typeface="Lato" panose="020F0502020204030203" pitchFamily="34" charset="0"/>
                <a:ea typeface="Lato" panose="020F0502020204030203" pitchFamily="34" charset="0"/>
                <a:cs typeface="Lato" panose="020F0502020204030203" pitchFamily="34" charset="0"/>
              </a:rPr>
              <a:t>of the corresponding data block. During model training, these two labels are optimized according to their respective weights. </a:t>
            </a:r>
          </a:p>
        </p:txBody>
      </p:sp>
    </p:spTree>
    <p:extLst>
      <p:ext uri="{BB962C8B-B14F-4D97-AF65-F5344CB8AC3E}">
        <p14:creationId xmlns:p14="http://schemas.microsoft.com/office/powerpoint/2010/main" val="1175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222333-ACA5-8DC6-EC2B-AD7A7E0B0FDA}"/>
            </a:ext>
          </a:extLst>
        </p:cNvPr>
        <p:cNvGrpSpPr/>
        <p:nvPr/>
      </p:nvGrpSpPr>
      <p:grpSpPr>
        <a:xfrm>
          <a:off x="0" y="0"/>
          <a:ext cx="0" cy="0"/>
          <a:chOff x="0" y="0"/>
          <a:chExt cx="0" cy="0"/>
        </a:xfrm>
      </p:grpSpPr>
      <p:sp>
        <p:nvSpPr>
          <p:cNvPr id="419" name="Google Shape;8301;p80">
            <a:extLst>
              <a:ext uri="{FF2B5EF4-FFF2-40B4-BE49-F238E27FC236}">
                <a16:creationId xmlns:a16="http://schemas.microsoft.com/office/drawing/2014/main" id="{1428219E-A322-565B-8DC6-2ECAA4628EFD}"/>
              </a:ext>
            </a:extLst>
          </p:cNvPr>
          <p:cNvSpPr txBox="1">
            <a:spLocks noGrp="1"/>
          </p:cNvSpPr>
          <p:nvPr>
            <p:ph type="title"/>
          </p:nvPr>
        </p:nvSpPr>
        <p:spPr>
          <a:xfrm>
            <a:off x="667500" y="242032"/>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latin typeface="Pacifico"/>
                <a:ea typeface="Pacifico"/>
                <a:cs typeface="Pacifico"/>
                <a:sym typeface="Pacifico"/>
              </a:rPr>
              <a:t>Recipe</a:t>
            </a:r>
            <a:endParaRPr lang="en-US" sz="2800" noProof="0">
              <a:latin typeface="Pacifico"/>
              <a:ea typeface="Pacifico"/>
              <a:cs typeface="Pacifico"/>
              <a:sym typeface="Pacifico"/>
            </a:endParaRPr>
          </a:p>
        </p:txBody>
      </p:sp>
      <p:sp>
        <p:nvSpPr>
          <p:cNvPr id="491" name="Google Shape;6291;p66">
            <a:extLst>
              <a:ext uri="{FF2B5EF4-FFF2-40B4-BE49-F238E27FC236}">
                <a16:creationId xmlns:a16="http://schemas.microsoft.com/office/drawing/2014/main" id="{F91EA25B-526F-0F76-A66C-806E7E3948FB}"/>
              </a:ext>
            </a:extLst>
          </p:cNvPr>
          <p:cNvSpPr/>
          <p:nvPr/>
        </p:nvSpPr>
        <p:spPr>
          <a:xfrm rot="17667324">
            <a:off x="-722390" y="-455469"/>
            <a:ext cx="1737433" cy="1337078"/>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3" name="Google Shape;8949;p96">
            <a:extLst>
              <a:ext uri="{FF2B5EF4-FFF2-40B4-BE49-F238E27FC236}">
                <a16:creationId xmlns:a16="http://schemas.microsoft.com/office/drawing/2014/main" id="{F00856F5-7A65-F7CD-04BB-D253B1CD6955}"/>
              </a:ext>
            </a:extLst>
          </p:cNvPr>
          <p:cNvSpPr/>
          <p:nvPr/>
        </p:nvSpPr>
        <p:spPr>
          <a:xfrm rot="11020902">
            <a:off x="5862976" y="-3450405"/>
            <a:ext cx="7178520" cy="638264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 name="Google Shape;8305;p80">
            <a:extLst>
              <a:ext uri="{FF2B5EF4-FFF2-40B4-BE49-F238E27FC236}">
                <a16:creationId xmlns:a16="http://schemas.microsoft.com/office/drawing/2014/main" id="{6C3C9512-A05F-D47E-FE3F-903F0CA8842B}"/>
              </a:ext>
            </a:extLst>
          </p:cNvPr>
          <p:cNvSpPr txBox="1">
            <a:spLocks/>
          </p:cNvSpPr>
          <p:nvPr/>
        </p:nvSpPr>
        <p:spPr>
          <a:xfrm>
            <a:off x="3208222" y="800489"/>
            <a:ext cx="2727556" cy="415468"/>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noProof="0">
                <a:solidFill>
                  <a:schemeClr val="tx1"/>
                </a:solidFill>
                <a:latin typeface="Lato" panose="020F0502020204030203" pitchFamily="34" charset="0"/>
                <a:ea typeface="Lato" panose="020F0502020204030203" pitchFamily="34" charset="0"/>
                <a:cs typeface="Lato" panose="020F0502020204030203" pitchFamily="34" charset="0"/>
              </a:rPr>
              <a:t>Block Extraction Details</a:t>
            </a:r>
          </a:p>
        </p:txBody>
      </p:sp>
      <p:cxnSp>
        <p:nvCxnSpPr>
          <p:cNvPr id="4" name="Straight Connector 18">
            <a:extLst>
              <a:ext uri="{FF2B5EF4-FFF2-40B4-BE49-F238E27FC236}">
                <a16:creationId xmlns:a16="http://schemas.microsoft.com/office/drawing/2014/main" id="{45C43AED-D274-C5A9-005C-31A854FA773A}"/>
              </a:ext>
            </a:extLst>
          </p:cNvPr>
          <p:cNvCxnSpPr>
            <a:cxnSpLocks/>
          </p:cNvCxnSpPr>
          <p:nvPr/>
        </p:nvCxnSpPr>
        <p:spPr>
          <a:xfrm>
            <a:off x="3565525" y="793220"/>
            <a:ext cx="201612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Google Shape;6298;p66">
            <a:extLst>
              <a:ext uri="{FF2B5EF4-FFF2-40B4-BE49-F238E27FC236}">
                <a16:creationId xmlns:a16="http://schemas.microsoft.com/office/drawing/2014/main" id="{EAA33D1A-FE75-5AAF-813C-E841054BCCEC}"/>
              </a:ext>
            </a:extLst>
          </p:cNvPr>
          <p:cNvSpPr/>
          <p:nvPr/>
        </p:nvSpPr>
        <p:spPr>
          <a:xfrm rot="9513466">
            <a:off x="3696906" y="1549681"/>
            <a:ext cx="357390" cy="325174"/>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 name="Google Shape;6291;p66">
            <a:extLst>
              <a:ext uri="{FF2B5EF4-FFF2-40B4-BE49-F238E27FC236}">
                <a16:creationId xmlns:a16="http://schemas.microsoft.com/office/drawing/2014/main" id="{9C1F3FE6-F69C-EDE6-8074-2E58FDE45CB3}"/>
              </a:ext>
            </a:extLst>
          </p:cNvPr>
          <p:cNvSpPr/>
          <p:nvPr/>
        </p:nvSpPr>
        <p:spPr>
          <a:xfrm rot="17487056">
            <a:off x="2770055" y="1414359"/>
            <a:ext cx="482315" cy="606691"/>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8305;p80">
            <a:extLst>
              <a:ext uri="{FF2B5EF4-FFF2-40B4-BE49-F238E27FC236}">
                <a16:creationId xmlns:a16="http://schemas.microsoft.com/office/drawing/2014/main" id="{2D19F2A1-419F-A8C8-5F9A-B5FE4D92D8D5}"/>
              </a:ext>
            </a:extLst>
          </p:cNvPr>
          <p:cNvSpPr txBox="1">
            <a:spLocks/>
          </p:cNvSpPr>
          <p:nvPr/>
        </p:nvSpPr>
        <p:spPr>
          <a:xfrm>
            <a:off x="1289310" y="1485004"/>
            <a:ext cx="6565381" cy="400079"/>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noProof="0">
                <a:solidFill>
                  <a:schemeClr val="tx1"/>
                </a:solidFill>
                <a:latin typeface="Lato" panose="020F0502020204030203" pitchFamily="34" charset="0"/>
                <a:ea typeface="Lato" panose="020F0502020204030203" pitchFamily="34" charset="0"/>
                <a:cs typeface="Lato" panose="020F0502020204030203" pitchFamily="34" charset="0"/>
              </a:rPr>
              <a:t>The </a:t>
            </a:r>
            <a:r>
              <a:rPr lang="en-US" b="1" noProof="0">
                <a:solidFill>
                  <a:schemeClr val="tx1"/>
                </a:solidFill>
                <a:latin typeface="Lato" panose="020F0502020204030203" pitchFamily="34" charset="0"/>
                <a:ea typeface="Lato" panose="020F0502020204030203" pitchFamily="34" charset="0"/>
                <a:cs typeface="Lato" panose="020F0502020204030203" pitchFamily="34" charset="0"/>
              </a:rPr>
              <a:t>location</a:t>
            </a:r>
            <a:r>
              <a:rPr lang="en-US" noProof="0">
                <a:solidFill>
                  <a:schemeClr val="tx1"/>
                </a:solidFill>
                <a:latin typeface="Lato" panose="020F0502020204030203" pitchFamily="34" charset="0"/>
                <a:ea typeface="Lato" panose="020F0502020204030203" pitchFamily="34" charset="0"/>
                <a:cs typeface="Lato" panose="020F0502020204030203" pitchFamily="34" charset="0"/>
              </a:rPr>
              <a:t> and </a:t>
            </a:r>
            <a:r>
              <a:rPr lang="en-US" b="1" noProof="0">
                <a:solidFill>
                  <a:schemeClr val="tx1"/>
                </a:solidFill>
                <a:latin typeface="Lato" panose="020F0502020204030203" pitchFamily="34" charset="0"/>
                <a:ea typeface="Lato" panose="020F0502020204030203" pitchFamily="34" charset="0"/>
                <a:cs typeface="Lato" panose="020F0502020204030203" pitchFamily="34" charset="0"/>
              </a:rPr>
              <a:t>size</a:t>
            </a:r>
            <a:r>
              <a:rPr lang="en-US" noProof="0">
                <a:solidFill>
                  <a:schemeClr val="tx1"/>
                </a:solidFill>
                <a:latin typeface="Lato" panose="020F0502020204030203" pitchFamily="34" charset="0"/>
                <a:ea typeface="Lato" panose="020F0502020204030203" pitchFamily="34" charset="0"/>
                <a:cs typeface="Lato" panose="020F0502020204030203" pitchFamily="34" charset="0"/>
              </a:rPr>
              <a:t> of the data blocks are not arbitrary</a:t>
            </a:r>
          </a:p>
        </p:txBody>
      </p:sp>
      <p:sp>
        <p:nvSpPr>
          <p:cNvPr id="12" name="Google Shape;8305;p80">
            <a:extLst>
              <a:ext uri="{FF2B5EF4-FFF2-40B4-BE49-F238E27FC236}">
                <a16:creationId xmlns:a16="http://schemas.microsoft.com/office/drawing/2014/main" id="{A5ACF57B-1777-7D8E-637C-1A304F01EE01}"/>
              </a:ext>
            </a:extLst>
          </p:cNvPr>
          <p:cNvSpPr txBox="1">
            <a:spLocks/>
          </p:cNvSpPr>
          <p:nvPr/>
        </p:nvSpPr>
        <p:spPr>
          <a:xfrm>
            <a:off x="5267942" y="2310155"/>
            <a:ext cx="3614801" cy="523190"/>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They are determined through </a:t>
            </a: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hyperparameter optimization </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to maximize TSRDA’s effectiveness.</a:t>
            </a:r>
          </a:p>
        </p:txBody>
      </p:sp>
      <p:sp>
        <p:nvSpPr>
          <p:cNvPr id="13" name="Parentesi graffa aperta 12">
            <a:extLst>
              <a:ext uri="{FF2B5EF4-FFF2-40B4-BE49-F238E27FC236}">
                <a16:creationId xmlns:a16="http://schemas.microsoft.com/office/drawing/2014/main" id="{672FACCB-3DFE-D580-E682-F2047EF88A77}"/>
              </a:ext>
            </a:extLst>
          </p:cNvPr>
          <p:cNvSpPr/>
          <p:nvPr/>
        </p:nvSpPr>
        <p:spPr>
          <a:xfrm rot="16200000">
            <a:off x="6180462" y="1373656"/>
            <a:ext cx="222686" cy="1022853"/>
          </a:xfrm>
          <a:prstGeom prst="leftBrace">
            <a:avLst>
              <a:gd name="adj1" fmla="val 0"/>
              <a:gd name="adj2" fmla="val 50000"/>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cxnSp>
        <p:nvCxnSpPr>
          <p:cNvPr id="14" name="Google Shape;8733;p86">
            <a:extLst>
              <a:ext uri="{FF2B5EF4-FFF2-40B4-BE49-F238E27FC236}">
                <a16:creationId xmlns:a16="http://schemas.microsoft.com/office/drawing/2014/main" id="{B3A255D5-4535-1483-0EEF-DC4507B01D27}"/>
              </a:ext>
            </a:extLst>
          </p:cNvPr>
          <p:cNvCxnSpPr>
            <a:cxnSpLocks/>
            <a:stCxn id="12" idx="1"/>
            <a:endCxn id="13" idx="1"/>
          </p:cNvCxnSpPr>
          <p:nvPr/>
        </p:nvCxnSpPr>
        <p:spPr>
          <a:xfrm rot="10800000" flipH="1">
            <a:off x="5267942" y="1996426"/>
            <a:ext cx="1023864" cy="575324"/>
          </a:xfrm>
          <a:prstGeom prst="bentConnector4">
            <a:avLst>
              <a:gd name="adj1" fmla="val -22327"/>
              <a:gd name="adj2" fmla="val 67427"/>
            </a:avLst>
          </a:prstGeom>
          <a:noFill/>
          <a:ln w="19050" cap="rnd" cmpd="sng">
            <a:solidFill>
              <a:schemeClr val="tx1"/>
            </a:solidFill>
            <a:prstDash val="solid"/>
            <a:round/>
            <a:headEnd type="arrow" w="med" len="med"/>
            <a:tailEnd type="none" w="med" len="med"/>
          </a:ln>
        </p:spPr>
      </p:cxnSp>
      <p:sp>
        <p:nvSpPr>
          <p:cNvPr id="32" name="Google Shape;6291;p66">
            <a:extLst>
              <a:ext uri="{FF2B5EF4-FFF2-40B4-BE49-F238E27FC236}">
                <a16:creationId xmlns:a16="http://schemas.microsoft.com/office/drawing/2014/main" id="{8BB709EE-CD9A-6C7A-9085-CF280056859A}"/>
              </a:ext>
            </a:extLst>
          </p:cNvPr>
          <p:cNvSpPr/>
          <p:nvPr/>
        </p:nvSpPr>
        <p:spPr>
          <a:xfrm rot="2384981">
            <a:off x="-399238" y="3177887"/>
            <a:ext cx="5224111" cy="4517654"/>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pic>
        <p:nvPicPr>
          <p:cNvPr id="33" name="Elemento grafico 32">
            <a:extLst>
              <a:ext uri="{FF2B5EF4-FFF2-40B4-BE49-F238E27FC236}">
                <a16:creationId xmlns:a16="http://schemas.microsoft.com/office/drawing/2014/main" id="{037F31A5-6972-250B-7EC6-AFFF83E21B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6791" y="2179521"/>
            <a:ext cx="984155" cy="984155"/>
          </a:xfrm>
          <a:prstGeom prst="rect">
            <a:avLst/>
          </a:prstGeom>
        </p:spPr>
      </p:pic>
      <p:sp>
        <p:nvSpPr>
          <p:cNvPr id="34" name="Google Shape;8305;p80">
            <a:extLst>
              <a:ext uri="{FF2B5EF4-FFF2-40B4-BE49-F238E27FC236}">
                <a16:creationId xmlns:a16="http://schemas.microsoft.com/office/drawing/2014/main" id="{A893647C-1EC8-52DF-24CD-E05B8865D4B6}"/>
              </a:ext>
            </a:extLst>
          </p:cNvPr>
          <p:cNvSpPr txBox="1">
            <a:spLocks/>
          </p:cNvSpPr>
          <p:nvPr/>
        </p:nvSpPr>
        <p:spPr>
          <a:xfrm>
            <a:off x="574957" y="4089593"/>
            <a:ext cx="3828300" cy="692467"/>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100" b="1">
                <a:solidFill>
                  <a:schemeClr val="tx1"/>
                </a:solidFill>
                <a:latin typeface="Lato" panose="020F0502020204030203" pitchFamily="34" charset="0"/>
                <a:ea typeface="Lato" panose="020F0502020204030203" pitchFamily="34" charset="0"/>
                <a:cs typeface="Lato" panose="020F0502020204030203" pitchFamily="34" charset="0"/>
              </a:rPr>
              <a:t>E</a:t>
            </a:r>
            <a:r>
              <a:rPr lang="en-US" sz="1100" b="1" noProof="0" err="1">
                <a:solidFill>
                  <a:schemeClr val="tx1"/>
                </a:solidFill>
                <a:latin typeface="Lato" panose="020F0502020204030203" pitchFamily="34" charset="0"/>
                <a:ea typeface="Lato" panose="020F0502020204030203" pitchFamily="34" charset="0"/>
                <a:cs typeface="Lato" panose="020F0502020204030203" pitchFamily="34" charset="0"/>
              </a:rPr>
              <a:t>venly</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 distributed along the </a:t>
            </a: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temporal</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 dimension; </a:t>
            </a:r>
          </a:p>
          <a:p>
            <a:pPr marL="171450" indent="-171450">
              <a:lnSpc>
                <a:spcPct val="150000"/>
              </a:lnSpc>
              <a:buFont typeface="Arial" panose="020B0604020202020204" pitchFamily="34" charset="0"/>
              <a:buChar char="•"/>
            </a:pPr>
            <a:r>
              <a:rPr lang="en-US" sz="1100">
                <a:solidFill>
                  <a:schemeClr val="tx1"/>
                </a:solidFill>
                <a:latin typeface="Lato" panose="020F0502020204030203" pitchFamily="34" charset="0"/>
                <a:ea typeface="Lato" panose="020F0502020204030203" pitchFamily="34" charset="0"/>
                <a:cs typeface="Lato" panose="020F0502020204030203" pitchFamily="34" charset="0"/>
              </a:rPr>
              <a:t>Mainly</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 in the </a:t>
            </a: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lower half </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of the EEG channels (</a:t>
            </a: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spatial</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35" name="Google Shape;6298;p66">
            <a:extLst>
              <a:ext uri="{FF2B5EF4-FFF2-40B4-BE49-F238E27FC236}">
                <a16:creationId xmlns:a16="http://schemas.microsoft.com/office/drawing/2014/main" id="{33302FED-B0F6-34A5-7BF3-E32C9D265EE4}"/>
              </a:ext>
            </a:extLst>
          </p:cNvPr>
          <p:cNvSpPr/>
          <p:nvPr/>
        </p:nvSpPr>
        <p:spPr>
          <a:xfrm rot="13240072">
            <a:off x="4833326" y="3689188"/>
            <a:ext cx="4278668" cy="4613479"/>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pic>
        <p:nvPicPr>
          <p:cNvPr id="36" name="Elemento grafico 35">
            <a:extLst>
              <a:ext uri="{FF2B5EF4-FFF2-40B4-BE49-F238E27FC236}">
                <a16:creationId xmlns:a16="http://schemas.microsoft.com/office/drawing/2014/main" id="{89ADB765-A0A9-813B-C5CB-61D84F692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3892" y="2974296"/>
            <a:ext cx="1108947" cy="1108947"/>
          </a:xfrm>
          <a:prstGeom prst="rect">
            <a:avLst/>
          </a:prstGeom>
        </p:spPr>
      </p:pic>
      <p:sp>
        <p:nvSpPr>
          <p:cNvPr id="37" name="Google Shape;8305;p80">
            <a:extLst>
              <a:ext uri="{FF2B5EF4-FFF2-40B4-BE49-F238E27FC236}">
                <a16:creationId xmlns:a16="http://schemas.microsoft.com/office/drawing/2014/main" id="{8BED99C9-0D26-C034-FA83-2D62F5DE77DD}"/>
              </a:ext>
            </a:extLst>
          </p:cNvPr>
          <p:cNvSpPr txBox="1">
            <a:spLocks/>
          </p:cNvSpPr>
          <p:nvPr/>
        </p:nvSpPr>
        <p:spPr>
          <a:xfrm>
            <a:off x="5811113" y="4232859"/>
            <a:ext cx="2577411" cy="692467"/>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The dimensions w and h are </a:t>
            </a: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uniformly distributed</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 over their respective ranges, [0, W] and [0, H].</a:t>
            </a:r>
          </a:p>
        </p:txBody>
      </p:sp>
      <p:sp>
        <p:nvSpPr>
          <p:cNvPr id="38" name="Google Shape;8305;p80">
            <a:extLst>
              <a:ext uri="{FF2B5EF4-FFF2-40B4-BE49-F238E27FC236}">
                <a16:creationId xmlns:a16="http://schemas.microsoft.com/office/drawing/2014/main" id="{A22767A4-120D-AE9A-607D-87C17FA57BBC}"/>
              </a:ext>
            </a:extLst>
          </p:cNvPr>
          <p:cNvSpPr txBox="1">
            <a:spLocks/>
          </p:cNvSpPr>
          <p:nvPr/>
        </p:nvSpPr>
        <p:spPr>
          <a:xfrm>
            <a:off x="574957" y="3795077"/>
            <a:ext cx="4739697" cy="438551"/>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The </a:t>
            </a:r>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centers</a:t>
            </a:r>
            <a:r>
              <a:rPr lang="en-US" sz="1100" noProof="0">
                <a:solidFill>
                  <a:schemeClr val="tx1"/>
                </a:solidFill>
                <a:latin typeface="Lato" panose="020F0502020204030203" pitchFamily="34" charset="0"/>
                <a:ea typeface="Lato" panose="020F0502020204030203" pitchFamily="34" charset="0"/>
                <a:cs typeface="Lato" panose="020F0502020204030203" pitchFamily="34" charset="0"/>
              </a:rPr>
              <a:t> of the cutting blocks are:</a:t>
            </a:r>
          </a:p>
        </p:txBody>
      </p:sp>
    </p:spTree>
    <p:extLst>
      <p:ext uri="{BB962C8B-B14F-4D97-AF65-F5344CB8AC3E}">
        <p14:creationId xmlns:p14="http://schemas.microsoft.com/office/powerpoint/2010/main" val="162139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18">
          <a:extLst>
            <a:ext uri="{FF2B5EF4-FFF2-40B4-BE49-F238E27FC236}">
              <a16:creationId xmlns:a16="http://schemas.microsoft.com/office/drawing/2014/main" id="{57E50571-4210-C764-C5FD-7DDCA1008712}"/>
            </a:ext>
          </a:extLst>
        </p:cNvPr>
        <p:cNvGrpSpPr/>
        <p:nvPr/>
      </p:nvGrpSpPr>
      <p:grpSpPr>
        <a:xfrm>
          <a:off x="0" y="0"/>
          <a:ext cx="0" cy="0"/>
          <a:chOff x="0" y="0"/>
          <a:chExt cx="0" cy="0"/>
        </a:xfrm>
      </p:grpSpPr>
      <p:sp>
        <p:nvSpPr>
          <p:cNvPr id="7120" name="Google Shape;7120;p70">
            <a:extLst>
              <a:ext uri="{FF2B5EF4-FFF2-40B4-BE49-F238E27FC236}">
                <a16:creationId xmlns:a16="http://schemas.microsoft.com/office/drawing/2014/main" id="{7C5CC79E-4A10-0FAF-87EB-2D1151B6D8B8}"/>
              </a:ext>
            </a:extLst>
          </p:cNvPr>
          <p:cNvSpPr txBox="1">
            <a:spLocks noGrp="1"/>
          </p:cNvSpPr>
          <p:nvPr>
            <p:ph type="title"/>
          </p:nvPr>
        </p:nvSpPr>
        <p:spPr>
          <a:xfrm>
            <a:off x="1786650" y="1473093"/>
            <a:ext cx="5570700" cy="19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noProof="0"/>
              <a:t>“Taste isn’t merely a flavor;  it’s the essence of experience”</a:t>
            </a:r>
          </a:p>
        </p:txBody>
      </p:sp>
      <p:sp>
        <p:nvSpPr>
          <p:cNvPr id="7121" name="Google Shape;7121;p70">
            <a:extLst>
              <a:ext uri="{FF2B5EF4-FFF2-40B4-BE49-F238E27FC236}">
                <a16:creationId xmlns:a16="http://schemas.microsoft.com/office/drawing/2014/main" id="{7FB300C6-8271-A360-C6A8-0E63436C50A5}"/>
              </a:ext>
            </a:extLst>
          </p:cNvPr>
          <p:cNvSpPr/>
          <p:nvPr/>
        </p:nvSpPr>
        <p:spPr>
          <a:xfrm rot="-2501283">
            <a:off x="-3094143" y="1815889"/>
            <a:ext cx="53714" cy="23364"/>
          </a:xfrm>
          <a:custGeom>
            <a:avLst/>
            <a:gdLst/>
            <a:ahLst/>
            <a:cxnLst/>
            <a:rect l="l" t="t" r="r" b="b"/>
            <a:pathLst>
              <a:path w="4644" h="2020" extrusionOk="0">
                <a:moveTo>
                  <a:pt x="1" y="1"/>
                </a:moveTo>
                <a:cubicBezTo>
                  <a:pt x="808" y="203"/>
                  <a:pt x="1414" y="405"/>
                  <a:pt x="2221" y="607"/>
                </a:cubicBezTo>
                <a:cubicBezTo>
                  <a:pt x="2625" y="808"/>
                  <a:pt x="2827" y="1010"/>
                  <a:pt x="3231" y="1414"/>
                </a:cubicBezTo>
                <a:cubicBezTo>
                  <a:pt x="3231" y="1414"/>
                  <a:pt x="3433" y="1818"/>
                  <a:pt x="3433" y="1818"/>
                </a:cubicBezTo>
                <a:lnTo>
                  <a:pt x="3433" y="2020"/>
                </a:lnTo>
                <a:lnTo>
                  <a:pt x="4644" y="1010"/>
                </a:lnTo>
                <a:lnTo>
                  <a:pt x="4442" y="1010"/>
                </a:lnTo>
                <a:cubicBezTo>
                  <a:pt x="4240" y="1010"/>
                  <a:pt x="4240" y="808"/>
                  <a:pt x="4038" y="607"/>
                </a:cubicBezTo>
                <a:cubicBezTo>
                  <a:pt x="3433" y="405"/>
                  <a:pt x="3029" y="1"/>
                  <a:pt x="2423" y="1"/>
                </a:cubicBezTo>
                <a:close/>
              </a:path>
            </a:pathLst>
          </a:custGeom>
          <a:solidFill>
            <a:srgbClr val="5B7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7122" name="Google Shape;7122;p70">
            <a:extLst>
              <a:ext uri="{FF2B5EF4-FFF2-40B4-BE49-F238E27FC236}">
                <a16:creationId xmlns:a16="http://schemas.microsoft.com/office/drawing/2014/main" id="{624A91C1-FE73-DC3E-F13D-59EA8E0D8917}"/>
              </a:ext>
            </a:extLst>
          </p:cNvPr>
          <p:cNvGrpSpPr/>
          <p:nvPr/>
        </p:nvGrpSpPr>
        <p:grpSpPr>
          <a:xfrm flipH="1">
            <a:off x="7411542" y="3259163"/>
            <a:ext cx="1311817" cy="1549682"/>
            <a:chOff x="346092" y="3259163"/>
            <a:chExt cx="1311817" cy="1549682"/>
          </a:xfrm>
        </p:grpSpPr>
        <p:sp>
          <p:nvSpPr>
            <p:cNvPr id="7123" name="Google Shape;7123;p70">
              <a:extLst>
                <a:ext uri="{FF2B5EF4-FFF2-40B4-BE49-F238E27FC236}">
                  <a16:creationId xmlns:a16="http://schemas.microsoft.com/office/drawing/2014/main" id="{11C3EA69-6623-5F0C-BED0-99C51A435FEB}"/>
                </a:ext>
              </a:extLst>
            </p:cNvPr>
            <p:cNvSpPr/>
            <p:nvPr/>
          </p:nvSpPr>
          <p:spPr>
            <a:xfrm rot="-4479365" flipH="1">
              <a:off x="306051" y="3299204"/>
              <a:ext cx="1370747" cy="1290666"/>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7124" name="Google Shape;7124;p70">
              <a:extLst>
                <a:ext uri="{FF2B5EF4-FFF2-40B4-BE49-F238E27FC236}">
                  <a16:creationId xmlns:a16="http://schemas.microsoft.com/office/drawing/2014/main" id="{B135BDA4-7419-3E15-17DD-22186FE905A1}"/>
                </a:ext>
              </a:extLst>
            </p:cNvPr>
            <p:cNvGrpSpPr/>
            <p:nvPr/>
          </p:nvGrpSpPr>
          <p:grpSpPr>
            <a:xfrm flipH="1">
              <a:off x="970831" y="4106117"/>
              <a:ext cx="687078" cy="702728"/>
              <a:chOff x="-1191470" y="547276"/>
              <a:chExt cx="920769" cy="941742"/>
            </a:xfrm>
          </p:grpSpPr>
          <p:sp>
            <p:nvSpPr>
              <p:cNvPr id="7125" name="Google Shape;7125;p70">
                <a:extLst>
                  <a:ext uri="{FF2B5EF4-FFF2-40B4-BE49-F238E27FC236}">
                    <a16:creationId xmlns:a16="http://schemas.microsoft.com/office/drawing/2014/main" id="{05C668BF-25D7-F661-0A31-43843C3E6731}"/>
                  </a:ext>
                </a:extLst>
              </p:cNvPr>
              <p:cNvSpPr/>
              <p:nvPr/>
            </p:nvSpPr>
            <p:spPr>
              <a:xfrm rot="2500418" flipH="1">
                <a:off x="-1071749" y="547276"/>
                <a:ext cx="801048" cy="799520"/>
              </a:xfrm>
              <a:custGeom>
                <a:avLst/>
                <a:gdLst/>
                <a:ahLst/>
                <a:cxnLst/>
                <a:rect l="l" t="t" r="r" b="b"/>
                <a:pathLst>
                  <a:path w="142123" h="141852" extrusionOk="0">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6" name="Google Shape;7126;p70">
                <a:extLst>
                  <a:ext uri="{FF2B5EF4-FFF2-40B4-BE49-F238E27FC236}">
                    <a16:creationId xmlns:a16="http://schemas.microsoft.com/office/drawing/2014/main" id="{54006146-B8CC-10F3-34E8-79B0F0926750}"/>
                  </a:ext>
                </a:extLst>
              </p:cNvPr>
              <p:cNvSpPr/>
              <p:nvPr/>
            </p:nvSpPr>
            <p:spPr>
              <a:xfrm rot="2501283" flipH="1">
                <a:off x="-382772" y="1122486"/>
                <a:ext cx="18211" cy="20770"/>
              </a:xfrm>
              <a:custGeom>
                <a:avLst/>
                <a:gdLst/>
                <a:ahLst/>
                <a:cxnLst/>
                <a:rect l="l" t="t" r="r" b="b"/>
                <a:pathLst>
                  <a:path w="3231" h="3685" extrusionOk="0">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7" name="Google Shape;7127;p70">
                <a:extLst>
                  <a:ext uri="{FF2B5EF4-FFF2-40B4-BE49-F238E27FC236}">
                    <a16:creationId xmlns:a16="http://schemas.microsoft.com/office/drawing/2014/main" id="{CFB9611C-CFD1-A888-8E79-9C8358E78B1D}"/>
                  </a:ext>
                </a:extLst>
              </p:cNvPr>
              <p:cNvSpPr/>
              <p:nvPr/>
            </p:nvSpPr>
            <p:spPr>
              <a:xfrm rot="2501283" flipH="1">
                <a:off x="-372619" y="1103911"/>
                <a:ext cx="20426" cy="15438"/>
              </a:xfrm>
              <a:custGeom>
                <a:avLst/>
                <a:gdLst/>
                <a:ahLst/>
                <a:cxnLst/>
                <a:rect l="l" t="t" r="r" b="b"/>
                <a:pathLst>
                  <a:path w="3624" h="2739" extrusionOk="0">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8" name="Google Shape;7128;p70">
                <a:extLst>
                  <a:ext uri="{FF2B5EF4-FFF2-40B4-BE49-F238E27FC236}">
                    <a16:creationId xmlns:a16="http://schemas.microsoft.com/office/drawing/2014/main" id="{00B39C3A-DB97-023E-D16D-87C5FBCDE036}"/>
                  </a:ext>
                </a:extLst>
              </p:cNvPr>
              <p:cNvSpPr/>
              <p:nvPr/>
            </p:nvSpPr>
            <p:spPr>
              <a:xfrm rot="2501283" flipH="1">
                <a:off x="-373352" y="1060294"/>
                <a:ext cx="30723" cy="26119"/>
              </a:xfrm>
              <a:custGeom>
                <a:avLst/>
                <a:gdLst/>
                <a:ahLst/>
                <a:cxnLst/>
                <a:rect l="l" t="t" r="r" b="b"/>
                <a:pathLst>
                  <a:path w="5451" h="4634" extrusionOk="0">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9" name="Google Shape;7129;p70">
                <a:extLst>
                  <a:ext uri="{FF2B5EF4-FFF2-40B4-BE49-F238E27FC236}">
                    <a16:creationId xmlns:a16="http://schemas.microsoft.com/office/drawing/2014/main" id="{BC4B96D9-9B37-C841-8A5F-1CA6F194039D}"/>
                  </a:ext>
                </a:extLst>
              </p:cNvPr>
              <p:cNvSpPr/>
              <p:nvPr/>
            </p:nvSpPr>
            <p:spPr>
              <a:xfrm rot="2501283" flipH="1">
                <a:off x="-407366" y="1077019"/>
                <a:ext cx="28452" cy="23695"/>
              </a:xfrm>
              <a:custGeom>
                <a:avLst/>
                <a:gdLst/>
                <a:ahLst/>
                <a:cxnLst/>
                <a:rect l="l" t="t" r="r" b="b"/>
                <a:pathLst>
                  <a:path w="5048" h="4204" extrusionOk="0">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0" name="Google Shape;7130;p70">
                <a:extLst>
                  <a:ext uri="{FF2B5EF4-FFF2-40B4-BE49-F238E27FC236}">
                    <a16:creationId xmlns:a16="http://schemas.microsoft.com/office/drawing/2014/main" id="{D2F99DCA-113F-5028-45C9-F525985C2B34}"/>
                  </a:ext>
                </a:extLst>
              </p:cNvPr>
              <p:cNvSpPr/>
              <p:nvPr/>
            </p:nvSpPr>
            <p:spPr>
              <a:xfrm rot="2501283" flipH="1">
                <a:off x="-383245" y="1038854"/>
                <a:ext cx="11385" cy="11988"/>
              </a:xfrm>
              <a:custGeom>
                <a:avLst/>
                <a:gdLst/>
                <a:ahLst/>
                <a:cxnLst/>
                <a:rect l="l" t="t" r="r" b="b"/>
                <a:pathLst>
                  <a:path w="2020" h="2127" extrusionOk="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1" name="Google Shape;7131;p70">
                <a:extLst>
                  <a:ext uri="{FF2B5EF4-FFF2-40B4-BE49-F238E27FC236}">
                    <a16:creationId xmlns:a16="http://schemas.microsoft.com/office/drawing/2014/main" id="{280034AF-863D-CA0F-6F03-A311527F8FD1}"/>
                  </a:ext>
                </a:extLst>
              </p:cNvPr>
              <p:cNvSpPr/>
              <p:nvPr/>
            </p:nvSpPr>
            <p:spPr>
              <a:xfrm rot="2501283" flipH="1">
                <a:off x="-371145" y="993105"/>
                <a:ext cx="23904" cy="26333"/>
              </a:xfrm>
              <a:custGeom>
                <a:avLst/>
                <a:gdLst/>
                <a:ahLst/>
                <a:cxnLst/>
                <a:rect l="l" t="t" r="r" b="b"/>
                <a:pathLst>
                  <a:path w="4241" h="4672" extrusionOk="0">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2" name="Google Shape;7132;p70">
                <a:extLst>
                  <a:ext uri="{FF2B5EF4-FFF2-40B4-BE49-F238E27FC236}">
                    <a16:creationId xmlns:a16="http://schemas.microsoft.com/office/drawing/2014/main" id="{02B19C88-E350-A6DD-7B2C-F88CCB878920}"/>
                  </a:ext>
                </a:extLst>
              </p:cNvPr>
              <p:cNvSpPr/>
              <p:nvPr/>
            </p:nvSpPr>
            <p:spPr>
              <a:xfrm rot="2501283" flipH="1">
                <a:off x="-380382" y="949933"/>
                <a:ext cx="38693" cy="36405"/>
              </a:xfrm>
              <a:custGeom>
                <a:avLst/>
                <a:gdLst/>
                <a:ahLst/>
                <a:cxnLst/>
                <a:rect l="l" t="t" r="r" b="b"/>
                <a:pathLst>
                  <a:path w="6865" h="6459" extrusionOk="0">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3" name="Google Shape;7133;p70">
                <a:extLst>
                  <a:ext uri="{FF2B5EF4-FFF2-40B4-BE49-F238E27FC236}">
                    <a16:creationId xmlns:a16="http://schemas.microsoft.com/office/drawing/2014/main" id="{835AFEA7-79F2-23E0-DBCF-209856ACC206}"/>
                  </a:ext>
                </a:extLst>
              </p:cNvPr>
              <p:cNvSpPr/>
              <p:nvPr/>
            </p:nvSpPr>
            <p:spPr>
              <a:xfrm rot="2501283" flipH="1">
                <a:off x="-421170" y="990132"/>
                <a:ext cx="24484" cy="19907"/>
              </a:xfrm>
              <a:custGeom>
                <a:avLst/>
                <a:gdLst/>
                <a:ahLst/>
                <a:cxnLst/>
                <a:rect l="l" t="t" r="r" b="b"/>
                <a:pathLst>
                  <a:path w="4344" h="3532" extrusionOk="0">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4" name="Google Shape;7134;p70">
                <a:extLst>
                  <a:ext uri="{FF2B5EF4-FFF2-40B4-BE49-F238E27FC236}">
                    <a16:creationId xmlns:a16="http://schemas.microsoft.com/office/drawing/2014/main" id="{EFF78068-C3F8-C2B5-132E-7A3EA478C987}"/>
                  </a:ext>
                </a:extLst>
              </p:cNvPr>
              <p:cNvSpPr/>
              <p:nvPr/>
            </p:nvSpPr>
            <p:spPr>
              <a:xfrm rot="2501283" flipH="1">
                <a:off x="-348035" y="1023778"/>
                <a:ext cx="23255" cy="18910"/>
              </a:xfrm>
              <a:custGeom>
                <a:avLst/>
                <a:gdLst/>
                <a:ahLst/>
                <a:cxnLst/>
                <a:rect l="l" t="t" r="r" b="b"/>
                <a:pathLst>
                  <a:path w="4126" h="3355" extrusionOk="0">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5" name="Google Shape;7135;p70">
                <a:extLst>
                  <a:ext uri="{FF2B5EF4-FFF2-40B4-BE49-F238E27FC236}">
                    <a16:creationId xmlns:a16="http://schemas.microsoft.com/office/drawing/2014/main" id="{20B24DBD-4C32-67C1-E02C-BAB87FE05A91}"/>
                  </a:ext>
                </a:extLst>
              </p:cNvPr>
              <p:cNvSpPr/>
              <p:nvPr/>
            </p:nvSpPr>
            <p:spPr>
              <a:xfrm rot="2501283" flipH="1">
                <a:off x="-417172" y="1167162"/>
                <a:ext cx="14795" cy="10794"/>
              </a:xfrm>
              <a:custGeom>
                <a:avLst/>
                <a:gdLst/>
                <a:ahLst/>
                <a:cxnLst/>
                <a:rect l="l" t="t" r="r" b="b"/>
                <a:pathLst>
                  <a:path w="2625" h="1915" extrusionOk="0">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6" name="Google Shape;7136;p70">
                <a:extLst>
                  <a:ext uri="{FF2B5EF4-FFF2-40B4-BE49-F238E27FC236}">
                    <a16:creationId xmlns:a16="http://schemas.microsoft.com/office/drawing/2014/main" id="{128BCC67-36A2-0A85-687A-9C37771D4EED}"/>
                  </a:ext>
                </a:extLst>
              </p:cNvPr>
              <p:cNvSpPr/>
              <p:nvPr/>
            </p:nvSpPr>
            <p:spPr>
              <a:xfrm rot="2501283" flipH="1">
                <a:off x="-419440" y="1134227"/>
                <a:ext cx="15939" cy="13753"/>
              </a:xfrm>
              <a:custGeom>
                <a:avLst/>
                <a:gdLst/>
                <a:ahLst/>
                <a:cxnLst/>
                <a:rect l="l" t="t" r="r" b="b"/>
                <a:pathLst>
                  <a:path w="2828" h="2440" extrusionOk="0">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7" name="Google Shape;7137;p70">
                <a:extLst>
                  <a:ext uri="{FF2B5EF4-FFF2-40B4-BE49-F238E27FC236}">
                    <a16:creationId xmlns:a16="http://schemas.microsoft.com/office/drawing/2014/main" id="{75DF9978-DD51-6605-4879-8AACCBCBD668}"/>
                  </a:ext>
                </a:extLst>
              </p:cNvPr>
              <p:cNvSpPr/>
              <p:nvPr/>
            </p:nvSpPr>
            <p:spPr>
              <a:xfrm rot="2501283" flipH="1">
                <a:off x="-456841" y="1168535"/>
                <a:ext cx="14795" cy="11588"/>
              </a:xfrm>
              <a:custGeom>
                <a:avLst/>
                <a:gdLst/>
                <a:ahLst/>
                <a:cxnLst/>
                <a:rect l="l" t="t" r="r" b="b"/>
                <a:pathLst>
                  <a:path w="2625" h="2056" extrusionOk="0">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8" name="Google Shape;7138;p70">
                <a:extLst>
                  <a:ext uri="{FF2B5EF4-FFF2-40B4-BE49-F238E27FC236}">
                    <a16:creationId xmlns:a16="http://schemas.microsoft.com/office/drawing/2014/main" id="{05A440F6-3C67-CC10-1206-72F99730589E}"/>
                  </a:ext>
                </a:extLst>
              </p:cNvPr>
              <p:cNvSpPr/>
              <p:nvPr/>
            </p:nvSpPr>
            <p:spPr>
              <a:xfrm rot="2501283" flipH="1">
                <a:off x="-474244" y="1207402"/>
                <a:ext cx="9108" cy="8415"/>
              </a:xfrm>
              <a:custGeom>
                <a:avLst/>
                <a:gdLst/>
                <a:ahLst/>
                <a:cxnLst/>
                <a:rect l="l" t="t" r="r" b="b"/>
                <a:pathLst>
                  <a:path w="1616" h="1493" extrusionOk="0">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9" name="Google Shape;7139;p70">
                <a:extLst>
                  <a:ext uri="{FF2B5EF4-FFF2-40B4-BE49-F238E27FC236}">
                    <a16:creationId xmlns:a16="http://schemas.microsoft.com/office/drawing/2014/main" id="{5B47E644-FDE5-640E-73AB-F43479D51A27}"/>
                  </a:ext>
                </a:extLst>
              </p:cNvPr>
              <p:cNvSpPr/>
              <p:nvPr/>
            </p:nvSpPr>
            <p:spPr>
              <a:xfrm rot="2501283" flipH="1">
                <a:off x="-458911" y="1111139"/>
                <a:ext cx="23441" cy="17980"/>
              </a:xfrm>
              <a:custGeom>
                <a:avLst/>
                <a:gdLst/>
                <a:ahLst/>
                <a:cxnLst/>
                <a:rect l="l" t="t" r="r" b="b"/>
                <a:pathLst>
                  <a:path w="4159" h="3190" extrusionOk="0">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0" name="Google Shape;7140;p70">
                <a:extLst>
                  <a:ext uri="{FF2B5EF4-FFF2-40B4-BE49-F238E27FC236}">
                    <a16:creationId xmlns:a16="http://schemas.microsoft.com/office/drawing/2014/main" id="{0E29A098-15C4-6CD9-2516-30A893F4EC05}"/>
                  </a:ext>
                </a:extLst>
              </p:cNvPr>
              <p:cNvSpPr/>
              <p:nvPr/>
            </p:nvSpPr>
            <p:spPr>
              <a:xfrm rot="2501283" flipH="1">
                <a:off x="-426767" y="1211194"/>
                <a:ext cx="6831" cy="6262"/>
              </a:xfrm>
              <a:custGeom>
                <a:avLst/>
                <a:gdLst/>
                <a:ahLst/>
                <a:cxnLst/>
                <a:rect l="l" t="t" r="r" b="b"/>
                <a:pathLst>
                  <a:path w="1212" h="1111" extrusionOk="0">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1" name="Google Shape;7141;p70">
                <a:extLst>
                  <a:ext uri="{FF2B5EF4-FFF2-40B4-BE49-F238E27FC236}">
                    <a16:creationId xmlns:a16="http://schemas.microsoft.com/office/drawing/2014/main" id="{3ADC50C4-D1DB-A9DE-3CEF-BB0352182BFF}"/>
                  </a:ext>
                </a:extLst>
              </p:cNvPr>
              <p:cNvSpPr/>
              <p:nvPr/>
            </p:nvSpPr>
            <p:spPr>
              <a:xfrm rot="2501283" flipH="1">
                <a:off x="-462880" y="1029047"/>
                <a:ext cx="28452" cy="25324"/>
              </a:xfrm>
              <a:custGeom>
                <a:avLst/>
                <a:gdLst/>
                <a:ahLst/>
                <a:cxnLst/>
                <a:rect l="l" t="t" r="r" b="b"/>
                <a:pathLst>
                  <a:path w="5048" h="4493" extrusionOk="0">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2" name="Google Shape;7142;p70">
                <a:extLst>
                  <a:ext uri="{FF2B5EF4-FFF2-40B4-BE49-F238E27FC236}">
                    <a16:creationId xmlns:a16="http://schemas.microsoft.com/office/drawing/2014/main" id="{1373AB1C-571E-2BA2-5CA7-2A49072CD087}"/>
                  </a:ext>
                </a:extLst>
              </p:cNvPr>
              <p:cNvSpPr/>
              <p:nvPr/>
            </p:nvSpPr>
            <p:spPr>
              <a:xfrm rot="2501283" flipH="1">
                <a:off x="-432038" y="1061302"/>
                <a:ext cx="17890" cy="14125"/>
              </a:xfrm>
              <a:custGeom>
                <a:avLst/>
                <a:gdLst/>
                <a:ahLst/>
                <a:cxnLst/>
                <a:rect l="l" t="t" r="r" b="b"/>
                <a:pathLst>
                  <a:path w="3174" h="2506" extrusionOk="0">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3" name="Google Shape;7143;p70">
                <a:extLst>
                  <a:ext uri="{FF2B5EF4-FFF2-40B4-BE49-F238E27FC236}">
                    <a16:creationId xmlns:a16="http://schemas.microsoft.com/office/drawing/2014/main" id="{BD492EB9-F43A-D1ED-FE81-22232A7984C4}"/>
                  </a:ext>
                </a:extLst>
              </p:cNvPr>
              <p:cNvSpPr/>
              <p:nvPr/>
            </p:nvSpPr>
            <p:spPr>
              <a:xfrm rot="2501283" flipH="1">
                <a:off x="-453182" y="969244"/>
                <a:ext cx="10247" cy="6724"/>
              </a:xfrm>
              <a:custGeom>
                <a:avLst/>
                <a:gdLst/>
                <a:ahLst/>
                <a:cxnLst/>
                <a:rect l="l" t="t" r="r" b="b"/>
                <a:pathLst>
                  <a:path w="1818" h="1193" extrusionOk="0">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4" name="Google Shape;7144;p70">
                <a:extLst>
                  <a:ext uri="{FF2B5EF4-FFF2-40B4-BE49-F238E27FC236}">
                    <a16:creationId xmlns:a16="http://schemas.microsoft.com/office/drawing/2014/main" id="{D5EE1599-679E-ED3E-6BE6-430AE3E81558}"/>
                  </a:ext>
                </a:extLst>
              </p:cNvPr>
              <p:cNvSpPr/>
              <p:nvPr/>
            </p:nvSpPr>
            <p:spPr>
              <a:xfrm rot="2501283" flipH="1">
                <a:off x="-431167" y="921931"/>
                <a:ext cx="15934" cy="19857"/>
              </a:xfrm>
              <a:custGeom>
                <a:avLst/>
                <a:gdLst/>
                <a:ahLst/>
                <a:cxnLst/>
                <a:rect l="l" t="t" r="r" b="b"/>
                <a:pathLst>
                  <a:path w="2827" h="3523" extrusionOk="0">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5" name="Google Shape;7145;p70">
                <a:extLst>
                  <a:ext uri="{FF2B5EF4-FFF2-40B4-BE49-F238E27FC236}">
                    <a16:creationId xmlns:a16="http://schemas.microsoft.com/office/drawing/2014/main" id="{08AB7E6A-77CD-83D0-CB15-4B98CD69CE08}"/>
                  </a:ext>
                </a:extLst>
              </p:cNvPr>
              <p:cNvSpPr/>
              <p:nvPr/>
            </p:nvSpPr>
            <p:spPr>
              <a:xfrm rot="2501283" flipH="1">
                <a:off x="-351004" y="887802"/>
                <a:ext cx="15934" cy="17585"/>
              </a:xfrm>
              <a:custGeom>
                <a:avLst/>
                <a:gdLst/>
                <a:ahLst/>
                <a:cxnLst/>
                <a:rect l="l" t="t" r="r" b="b"/>
                <a:pathLst>
                  <a:path w="2827" h="3120" extrusionOk="0">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6" name="Google Shape;7146;p70">
                <a:extLst>
                  <a:ext uri="{FF2B5EF4-FFF2-40B4-BE49-F238E27FC236}">
                    <a16:creationId xmlns:a16="http://schemas.microsoft.com/office/drawing/2014/main" id="{44D1A822-7BB3-C5BA-165E-454286FD649C}"/>
                  </a:ext>
                </a:extLst>
              </p:cNvPr>
              <p:cNvSpPr/>
              <p:nvPr/>
            </p:nvSpPr>
            <p:spPr>
              <a:xfrm rot="-7940043" flipH="1">
                <a:off x="-1108179" y="946494"/>
                <a:ext cx="402164" cy="568745"/>
              </a:xfrm>
              <a:custGeom>
                <a:avLst/>
                <a:gdLst/>
                <a:ahLst/>
                <a:cxnLst/>
                <a:rect l="l" t="t" r="r" b="b"/>
                <a:pathLst>
                  <a:path w="79541" h="112488" extrusionOk="0">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7" name="Google Shape;7147;p70">
                <a:extLst>
                  <a:ext uri="{FF2B5EF4-FFF2-40B4-BE49-F238E27FC236}">
                    <a16:creationId xmlns:a16="http://schemas.microsoft.com/office/drawing/2014/main" id="{D3146722-008E-D214-B80D-7F61161012E1}"/>
                  </a:ext>
                </a:extLst>
              </p:cNvPr>
              <p:cNvSpPr/>
              <p:nvPr/>
            </p:nvSpPr>
            <p:spPr>
              <a:xfrm rot="-7940043" flipH="1">
                <a:off x="-1119253" y="963431"/>
                <a:ext cx="469849" cy="581325"/>
              </a:xfrm>
              <a:custGeom>
                <a:avLst/>
                <a:gdLst/>
                <a:ahLst/>
                <a:cxnLst/>
                <a:rect l="l" t="t" r="r" b="b"/>
                <a:pathLst>
                  <a:path w="92928" h="114976" extrusionOk="0">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8" name="Google Shape;7148;p70">
                <a:extLst>
                  <a:ext uri="{FF2B5EF4-FFF2-40B4-BE49-F238E27FC236}">
                    <a16:creationId xmlns:a16="http://schemas.microsoft.com/office/drawing/2014/main" id="{574AED18-376E-0F52-0588-E52D239B62C3}"/>
                  </a:ext>
                </a:extLst>
              </p:cNvPr>
              <p:cNvSpPr/>
              <p:nvPr/>
            </p:nvSpPr>
            <p:spPr>
              <a:xfrm rot="-7940043" flipH="1">
                <a:off x="-1022822" y="1155864"/>
                <a:ext cx="42875" cy="144947"/>
              </a:xfrm>
              <a:custGeom>
                <a:avLst/>
                <a:gdLst/>
                <a:ahLst/>
                <a:cxnLst/>
                <a:rect l="l" t="t" r="r" b="b"/>
                <a:pathLst>
                  <a:path w="8480" h="28668" extrusionOk="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9" name="Google Shape;7149;p70">
                <a:extLst>
                  <a:ext uri="{FF2B5EF4-FFF2-40B4-BE49-F238E27FC236}">
                    <a16:creationId xmlns:a16="http://schemas.microsoft.com/office/drawing/2014/main" id="{CA8C58CE-4D0C-0A03-7347-3648AF14F153}"/>
                  </a:ext>
                </a:extLst>
              </p:cNvPr>
              <p:cNvSpPr/>
              <p:nvPr/>
            </p:nvSpPr>
            <p:spPr>
              <a:xfrm rot="-7940043" flipH="1">
                <a:off x="-1039052" y="1281868"/>
                <a:ext cx="17357" cy="52057"/>
              </a:xfrm>
              <a:custGeom>
                <a:avLst/>
                <a:gdLst/>
                <a:ahLst/>
                <a:cxnLst/>
                <a:rect l="l" t="t" r="r" b="b"/>
                <a:pathLst>
                  <a:path w="3433" h="10296" extrusionOk="0">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sp>
        <p:nvSpPr>
          <p:cNvPr id="4" name="Google Shape;7119;p70">
            <a:extLst>
              <a:ext uri="{FF2B5EF4-FFF2-40B4-BE49-F238E27FC236}">
                <a16:creationId xmlns:a16="http://schemas.microsoft.com/office/drawing/2014/main" id="{13CE72B0-533A-A83B-B9D0-9CE7350488D0}"/>
              </a:ext>
            </a:extLst>
          </p:cNvPr>
          <p:cNvSpPr txBox="1">
            <a:spLocks/>
          </p:cNvSpPr>
          <p:nvPr/>
        </p:nvSpPr>
        <p:spPr>
          <a:xfrm>
            <a:off x="1948664" y="664784"/>
            <a:ext cx="6632735"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9pPr>
          </a:lstStyle>
          <a:p>
            <a:pPr algn="r"/>
            <a:r>
              <a:rPr lang="en-US" noProof="0"/>
              <a:t>Taste is a key factor in consumer decisions and food quality evaluation.</a:t>
            </a:r>
          </a:p>
        </p:txBody>
      </p:sp>
      <p:grpSp>
        <p:nvGrpSpPr>
          <p:cNvPr id="5" name="Google Shape;12570;p123">
            <a:extLst>
              <a:ext uri="{FF2B5EF4-FFF2-40B4-BE49-F238E27FC236}">
                <a16:creationId xmlns:a16="http://schemas.microsoft.com/office/drawing/2014/main" id="{0861B244-E72D-00A7-3FEE-993C5D7C118A}"/>
              </a:ext>
            </a:extLst>
          </p:cNvPr>
          <p:cNvGrpSpPr/>
          <p:nvPr/>
        </p:nvGrpSpPr>
        <p:grpSpPr>
          <a:xfrm rot="1440945">
            <a:off x="909549" y="92754"/>
            <a:ext cx="723634" cy="1062709"/>
            <a:chOff x="2625371" y="1606754"/>
            <a:chExt cx="1747909" cy="2715841"/>
          </a:xfrm>
        </p:grpSpPr>
        <p:sp>
          <p:nvSpPr>
            <p:cNvPr id="6" name="Google Shape;12571;p123">
              <a:extLst>
                <a:ext uri="{FF2B5EF4-FFF2-40B4-BE49-F238E27FC236}">
                  <a16:creationId xmlns:a16="http://schemas.microsoft.com/office/drawing/2014/main" id="{85ED3F9E-3AD4-4846-9387-E8A88B1B0C75}"/>
                </a:ext>
              </a:extLst>
            </p:cNvPr>
            <p:cNvSpPr/>
            <p:nvPr/>
          </p:nvSpPr>
          <p:spPr>
            <a:xfrm>
              <a:off x="2625371" y="2468506"/>
              <a:ext cx="1717150" cy="1854089"/>
            </a:xfrm>
            <a:custGeom>
              <a:avLst/>
              <a:gdLst/>
              <a:ahLst/>
              <a:cxnLst/>
              <a:rect l="l" t="t" r="r" b="b"/>
              <a:pathLst>
                <a:path w="26960" h="29110" extrusionOk="0">
                  <a:moveTo>
                    <a:pt x="16561" y="0"/>
                  </a:moveTo>
                  <a:cubicBezTo>
                    <a:pt x="16008" y="0"/>
                    <a:pt x="15453" y="44"/>
                    <a:pt x="14903" y="134"/>
                  </a:cubicBezTo>
                  <a:cubicBezTo>
                    <a:pt x="14565" y="183"/>
                    <a:pt x="14276" y="231"/>
                    <a:pt x="13987" y="327"/>
                  </a:cubicBezTo>
                  <a:cubicBezTo>
                    <a:pt x="13028" y="202"/>
                    <a:pt x="12050" y="127"/>
                    <a:pt x="11072" y="127"/>
                  </a:cubicBezTo>
                  <a:cubicBezTo>
                    <a:pt x="9049" y="127"/>
                    <a:pt x="7030" y="446"/>
                    <a:pt x="5209" y="1292"/>
                  </a:cubicBezTo>
                  <a:cubicBezTo>
                    <a:pt x="4004" y="1822"/>
                    <a:pt x="2943" y="2642"/>
                    <a:pt x="2123" y="3655"/>
                  </a:cubicBezTo>
                  <a:cubicBezTo>
                    <a:pt x="1206" y="4716"/>
                    <a:pt x="676" y="6018"/>
                    <a:pt x="435" y="7369"/>
                  </a:cubicBezTo>
                  <a:cubicBezTo>
                    <a:pt x="1" y="10311"/>
                    <a:pt x="821" y="13349"/>
                    <a:pt x="1689" y="16146"/>
                  </a:cubicBezTo>
                  <a:cubicBezTo>
                    <a:pt x="2653" y="19088"/>
                    <a:pt x="3907" y="21933"/>
                    <a:pt x="5450" y="24586"/>
                  </a:cubicBezTo>
                  <a:cubicBezTo>
                    <a:pt x="5836" y="25261"/>
                    <a:pt x="6270" y="25888"/>
                    <a:pt x="6656" y="26563"/>
                  </a:cubicBezTo>
                  <a:cubicBezTo>
                    <a:pt x="7042" y="27142"/>
                    <a:pt x="7476" y="27721"/>
                    <a:pt x="8006" y="28251"/>
                  </a:cubicBezTo>
                  <a:cubicBezTo>
                    <a:pt x="8659" y="28811"/>
                    <a:pt x="9512" y="29110"/>
                    <a:pt x="10372" y="29110"/>
                  </a:cubicBezTo>
                  <a:cubicBezTo>
                    <a:pt x="10846" y="29110"/>
                    <a:pt x="11322" y="29019"/>
                    <a:pt x="11768" y="28830"/>
                  </a:cubicBezTo>
                  <a:cubicBezTo>
                    <a:pt x="13167" y="28300"/>
                    <a:pt x="14469" y="27528"/>
                    <a:pt x="15578" y="26563"/>
                  </a:cubicBezTo>
                  <a:cubicBezTo>
                    <a:pt x="16784" y="25599"/>
                    <a:pt x="17941" y="24586"/>
                    <a:pt x="19002" y="23429"/>
                  </a:cubicBezTo>
                  <a:cubicBezTo>
                    <a:pt x="20063" y="22319"/>
                    <a:pt x="21076" y="21162"/>
                    <a:pt x="22089" y="20004"/>
                  </a:cubicBezTo>
                  <a:cubicBezTo>
                    <a:pt x="23053" y="18895"/>
                    <a:pt x="23922" y="17689"/>
                    <a:pt x="24741" y="16435"/>
                  </a:cubicBezTo>
                  <a:cubicBezTo>
                    <a:pt x="26333" y="14121"/>
                    <a:pt x="26960" y="11275"/>
                    <a:pt x="26622" y="8478"/>
                  </a:cubicBezTo>
                  <a:cubicBezTo>
                    <a:pt x="26140" y="5825"/>
                    <a:pt x="24693" y="3462"/>
                    <a:pt x="22571" y="1871"/>
                  </a:cubicBezTo>
                  <a:cubicBezTo>
                    <a:pt x="20775" y="648"/>
                    <a:pt x="18675" y="0"/>
                    <a:pt x="16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 name="Google Shape;12572;p123">
              <a:extLst>
                <a:ext uri="{FF2B5EF4-FFF2-40B4-BE49-F238E27FC236}">
                  <a16:creationId xmlns:a16="http://schemas.microsoft.com/office/drawing/2014/main" id="{80D15D90-367F-D33B-D2FB-FF168460D7F3}"/>
                </a:ext>
              </a:extLst>
            </p:cNvPr>
            <p:cNvSpPr/>
            <p:nvPr/>
          </p:nvSpPr>
          <p:spPr>
            <a:xfrm>
              <a:off x="2865933" y="1606754"/>
              <a:ext cx="1507347" cy="936407"/>
            </a:xfrm>
            <a:custGeom>
              <a:avLst/>
              <a:gdLst/>
              <a:ahLst/>
              <a:cxnLst/>
              <a:rect l="l" t="t" r="r" b="b"/>
              <a:pathLst>
                <a:path w="23666" h="14702" extrusionOk="0">
                  <a:moveTo>
                    <a:pt x="11626" y="0"/>
                  </a:moveTo>
                  <a:cubicBezTo>
                    <a:pt x="11536" y="0"/>
                    <a:pt x="11453" y="47"/>
                    <a:pt x="11415" y="161"/>
                  </a:cubicBezTo>
                  <a:cubicBezTo>
                    <a:pt x="10354" y="3247"/>
                    <a:pt x="9824" y="6479"/>
                    <a:pt x="9969" y="9758"/>
                  </a:cubicBezTo>
                  <a:cubicBezTo>
                    <a:pt x="8859" y="7105"/>
                    <a:pt x="7027" y="4839"/>
                    <a:pt x="5049" y="2765"/>
                  </a:cubicBezTo>
                  <a:cubicBezTo>
                    <a:pt x="4996" y="2725"/>
                    <a:pt x="4939" y="2707"/>
                    <a:pt x="4885" y="2707"/>
                  </a:cubicBezTo>
                  <a:cubicBezTo>
                    <a:pt x="4742" y="2707"/>
                    <a:pt x="4615" y="2831"/>
                    <a:pt x="4615" y="3006"/>
                  </a:cubicBezTo>
                  <a:cubicBezTo>
                    <a:pt x="5194" y="6189"/>
                    <a:pt x="6400" y="9179"/>
                    <a:pt x="8136" y="11880"/>
                  </a:cubicBezTo>
                  <a:cubicBezTo>
                    <a:pt x="5821" y="10096"/>
                    <a:pt x="3072" y="8938"/>
                    <a:pt x="371" y="7781"/>
                  </a:cubicBezTo>
                  <a:cubicBezTo>
                    <a:pt x="333" y="7766"/>
                    <a:pt x="298" y="7759"/>
                    <a:pt x="265" y="7759"/>
                  </a:cubicBezTo>
                  <a:cubicBezTo>
                    <a:pt x="91" y="7759"/>
                    <a:pt x="1" y="7956"/>
                    <a:pt x="82" y="8118"/>
                  </a:cubicBezTo>
                  <a:cubicBezTo>
                    <a:pt x="1963" y="11060"/>
                    <a:pt x="4905" y="13230"/>
                    <a:pt x="8329" y="14147"/>
                  </a:cubicBezTo>
                  <a:cubicBezTo>
                    <a:pt x="9771" y="14507"/>
                    <a:pt x="11247" y="14702"/>
                    <a:pt x="12729" y="14702"/>
                  </a:cubicBezTo>
                  <a:cubicBezTo>
                    <a:pt x="13031" y="14702"/>
                    <a:pt x="13332" y="14694"/>
                    <a:pt x="13634" y="14677"/>
                  </a:cubicBezTo>
                  <a:cubicBezTo>
                    <a:pt x="13947" y="14652"/>
                    <a:pt x="14258" y="14643"/>
                    <a:pt x="14566" y="14643"/>
                  </a:cubicBezTo>
                  <a:cubicBezTo>
                    <a:pt x="15330" y="14643"/>
                    <a:pt x="16084" y="14698"/>
                    <a:pt x="16847" y="14698"/>
                  </a:cubicBezTo>
                  <a:cubicBezTo>
                    <a:pt x="17532" y="14698"/>
                    <a:pt x="18224" y="14654"/>
                    <a:pt x="18939" y="14484"/>
                  </a:cubicBezTo>
                  <a:cubicBezTo>
                    <a:pt x="20000" y="14291"/>
                    <a:pt x="21061" y="13906"/>
                    <a:pt x="22025" y="13327"/>
                  </a:cubicBezTo>
                  <a:cubicBezTo>
                    <a:pt x="22845" y="12845"/>
                    <a:pt x="23665" y="11928"/>
                    <a:pt x="23231" y="10867"/>
                  </a:cubicBezTo>
                  <a:cubicBezTo>
                    <a:pt x="23196" y="10726"/>
                    <a:pt x="23083" y="10637"/>
                    <a:pt x="22949" y="10637"/>
                  </a:cubicBezTo>
                  <a:cubicBezTo>
                    <a:pt x="22900" y="10637"/>
                    <a:pt x="22849" y="10649"/>
                    <a:pt x="22797" y="10674"/>
                  </a:cubicBezTo>
                  <a:cubicBezTo>
                    <a:pt x="21591" y="11157"/>
                    <a:pt x="20337" y="11591"/>
                    <a:pt x="19084" y="11928"/>
                  </a:cubicBezTo>
                  <a:cubicBezTo>
                    <a:pt x="19469" y="11735"/>
                    <a:pt x="19855" y="11494"/>
                    <a:pt x="20193" y="11253"/>
                  </a:cubicBezTo>
                  <a:cubicBezTo>
                    <a:pt x="21495" y="10289"/>
                    <a:pt x="22460" y="8938"/>
                    <a:pt x="22894" y="7395"/>
                  </a:cubicBezTo>
                  <a:cubicBezTo>
                    <a:pt x="22894" y="7250"/>
                    <a:pt x="22845" y="7105"/>
                    <a:pt x="22749" y="7057"/>
                  </a:cubicBezTo>
                  <a:cubicBezTo>
                    <a:pt x="22586" y="6986"/>
                    <a:pt x="22425" y="6956"/>
                    <a:pt x="22267" y="6956"/>
                  </a:cubicBezTo>
                  <a:cubicBezTo>
                    <a:pt x="21676" y="6956"/>
                    <a:pt x="21121" y="7380"/>
                    <a:pt x="20627" y="7684"/>
                  </a:cubicBezTo>
                  <a:lnTo>
                    <a:pt x="18215" y="9083"/>
                  </a:lnTo>
                  <a:lnTo>
                    <a:pt x="14791" y="11060"/>
                  </a:lnTo>
                  <a:cubicBezTo>
                    <a:pt x="16335" y="9035"/>
                    <a:pt x="17347" y="6623"/>
                    <a:pt x="17733" y="4164"/>
                  </a:cubicBezTo>
                  <a:cubicBezTo>
                    <a:pt x="17769" y="3984"/>
                    <a:pt x="17618" y="3804"/>
                    <a:pt x="17458" y="3804"/>
                  </a:cubicBezTo>
                  <a:cubicBezTo>
                    <a:pt x="17404" y="3804"/>
                    <a:pt x="17348" y="3825"/>
                    <a:pt x="17299" y="3874"/>
                  </a:cubicBezTo>
                  <a:cubicBezTo>
                    <a:pt x="15466" y="5466"/>
                    <a:pt x="13971" y="7395"/>
                    <a:pt x="12814" y="9517"/>
                  </a:cubicBezTo>
                  <a:cubicBezTo>
                    <a:pt x="13200" y="6479"/>
                    <a:pt x="12573" y="3295"/>
                    <a:pt x="11946" y="257"/>
                  </a:cubicBezTo>
                  <a:cubicBezTo>
                    <a:pt x="11917" y="111"/>
                    <a:pt x="11763" y="0"/>
                    <a:pt x="11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 name="Google Shape;12573;p123">
              <a:extLst>
                <a:ext uri="{FF2B5EF4-FFF2-40B4-BE49-F238E27FC236}">
                  <a16:creationId xmlns:a16="http://schemas.microsoft.com/office/drawing/2014/main" id="{FC252CC4-66D2-AE2E-283F-0991B383E454}"/>
                </a:ext>
              </a:extLst>
            </p:cNvPr>
            <p:cNvSpPr/>
            <p:nvPr/>
          </p:nvSpPr>
          <p:spPr>
            <a:xfrm>
              <a:off x="2981724" y="2788813"/>
              <a:ext cx="24585" cy="99297"/>
            </a:xfrm>
            <a:custGeom>
              <a:avLst/>
              <a:gdLst/>
              <a:ahLst/>
              <a:cxnLst/>
              <a:rect l="l" t="t" r="r" b="b"/>
              <a:pathLst>
                <a:path w="386" h="1559" extrusionOk="0">
                  <a:moveTo>
                    <a:pt x="103" y="1"/>
                  </a:moveTo>
                  <a:cubicBezTo>
                    <a:pt x="72" y="1"/>
                    <a:pt x="48" y="25"/>
                    <a:pt x="48" y="73"/>
                  </a:cubicBezTo>
                  <a:cubicBezTo>
                    <a:pt x="0" y="121"/>
                    <a:pt x="0" y="169"/>
                    <a:pt x="48" y="218"/>
                  </a:cubicBezTo>
                  <a:cubicBezTo>
                    <a:pt x="0" y="314"/>
                    <a:pt x="0" y="362"/>
                    <a:pt x="48" y="411"/>
                  </a:cubicBezTo>
                  <a:lnTo>
                    <a:pt x="48" y="748"/>
                  </a:lnTo>
                  <a:lnTo>
                    <a:pt x="48" y="1134"/>
                  </a:lnTo>
                  <a:cubicBezTo>
                    <a:pt x="48" y="1230"/>
                    <a:pt x="97" y="1375"/>
                    <a:pt x="97" y="1472"/>
                  </a:cubicBezTo>
                  <a:cubicBezTo>
                    <a:pt x="117" y="1532"/>
                    <a:pt x="162" y="1559"/>
                    <a:pt x="208" y="1559"/>
                  </a:cubicBezTo>
                  <a:cubicBezTo>
                    <a:pt x="272" y="1559"/>
                    <a:pt x="338" y="1507"/>
                    <a:pt x="338" y="1423"/>
                  </a:cubicBezTo>
                  <a:cubicBezTo>
                    <a:pt x="386" y="1327"/>
                    <a:pt x="386" y="1230"/>
                    <a:pt x="338" y="1086"/>
                  </a:cubicBezTo>
                  <a:cubicBezTo>
                    <a:pt x="338" y="1038"/>
                    <a:pt x="289" y="893"/>
                    <a:pt x="289" y="748"/>
                  </a:cubicBezTo>
                  <a:cubicBezTo>
                    <a:pt x="289" y="700"/>
                    <a:pt x="289" y="652"/>
                    <a:pt x="289" y="603"/>
                  </a:cubicBezTo>
                  <a:cubicBezTo>
                    <a:pt x="289" y="555"/>
                    <a:pt x="289" y="555"/>
                    <a:pt x="289" y="507"/>
                  </a:cubicBezTo>
                  <a:lnTo>
                    <a:pt x="289" y="411"/>
                  </a:lnTo>
                  <a:lnTo>
                    <a:pt x="241" y="218"/>
                  </a:lnTo>
                  <a:cubicBezTo>
                    <a:pt x="241" y="169"/>
                    <a:pt x="193" y="121"/>
                    <a:pt x="193" y="73"/>
                  </a:cubicBezTo>
                  <a:cubicBezTo>
                    <a:pt x="169" y="25"/>
                    <a:pt x="133" y="1"/>
                    <a:pt x="10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 name="Google Shape;12574;p123">
              <a:extLst>
                <a:ext uri="{FF2B5EF4-FFF2-40B4-BE49-F238E27FC236}">
                  <a16:creationId xmlns:a16="http://schemas.microsoft.com/office/drawing/2014/main" id="{47F005E7-403E-DF4A-23E7-E739E44684A1}"/>
                </a:ext>
              </a:extLst>
            </p:cNvPr>
            <p:cNvSpPr/>
            <p:nvPr/>
          </p:nvSpPr>
          <p:spPr>
            <a:xfrm>
              <a:off x="2941789" y="3082942"/>
              <a:ext cx="24585" cy="82991"/>
            </a:xfrm>
            <a:custGeom>
              <a:avLst/>
              <a:gdLst/>
              <a:ahLst/>
              <a:cxnLst/>
              <a:rect l="l" t="t" r="r" b="b"/>
              <a:pathLst>
                <a:path w="386" h="1303" extrusionOk="0">
                  <a:moveTo>
                    <a:pt x="30" y="0"/>
                  </a:moveTo>
                  <a:cubicBezTo>
                    <a:pt x="12" y="0"/>
                    <a:pt x="0" y="12"/>
                    <a:pt x="0" y="37"/>
                  </a:cubicBezTo>
                  <a:lnTo>
                    <a:pt x="0" y="85"/>
                  </a:lnTo>
                  <a:cubicBezTo>
                    <a:pt x="0" y="85"/>
                    <a:pt x="0" y="133"/>
                    <a:pt x="0" y="181"/>
                  </a:cubicBezTo>
                  <a:cubicBezTo>
                    <a:pt x="0" y="181"/>
                    <a:pt x="0" y="230"/>
                    <a:pt x="0" y="278"/>
                  </a:cubicBezTo>
                  <a:cubicBezTo>
                    <a:pt x="0" y="374"/>
                    <a:pt x="0" y="519"/>
                    <a:pt x="0" y="615"/>
                  </a:cubicBezTo>
                  <a:cubicBezTo>
                    <a:pt x="0" y="808"/>
                    <a:pt x="48" y="1001"/>
                    <a:pt x="97" y="1194"/>
                  </a:cubicBezTo>
                  <a:cubicBezTo>
                    <a:pt x="97" y="1266"/>
                    <a:pt x="145" y="1303"/>
                    <a:pt x="193" y="1303"/>
                  </a:cubicBezTo>
                  <a:cubicBezTo>
                    <a:pt x="241" y="1303"/>
                    <a:pt x="289" y="1266"/>
                    <a:pt x="289" y="1194"/>
                  </a:cubicBezTo>
                  <a:cubicBezTo>
                    <a:pt x="338" y="1194"/>
                    <a:pt x="386" y="1146"/>
                    <a:pt x="386" y="1098"/>
                  </a:cubicBezTo>
                  <a:cubicBezTo>
                    <a:pt x="386" y="953"/>
                    <a:pt x="386" y="856"/>
                    <a:pt x="386" y="712"/>
                  </a:cubicBezTo>
                  <a:lnTo>
                    <a:pt x="289" y="230"/>
                  </a:lnTo>
                  <a:cubicBezTo>
                    <a:pt x="289" y="181"/>
                    <a:pt x="253" y="157"/>
                    <a:pt x="217" y="157"/>
                  </a:cubicBezTo>
                  <a:cubicBezTo>
                    <a:pt x="181" y="157"/>
                    <a:pt x="145" y="181"/>
                    <a:pt x="145" y="230"/>
                  </a:cubicBezTo>
                  <a:cubicBezTo>
                    <a:pt x="145" y="230"/>
                    <a:pt x="145" y="181"/>
                    <a:pt x="145" y="133"/>
                  </a:cubicBezTo>
                  <a:cubicBezTo>
                    <a:pt x="145" y="133"/>
                    <a:pt x="145" y="85"/>
                    <a:pt x="145" y="85"/>
                  </a:cubicBezTo>
                  <a:cubicBezTo>
                    <a:pt x="145" y="85"/>
                    <a:pt x="97" y="85"/>
                    <a:pt x="97" y="37"/>
                  </a:cubicBezTo>
                  <a:cubicBezTo>
                    <a:pt x="72" y="12"/>
                    <a:pt x="48" y="0"/>
                    <a:pt x="30"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 name="Google Shape;12575;p123">
              <a:extLst>
                <a:ext uri="{FF2B5EF4-FFF2-40B4-BE49-F238E27FC236}">
                  <a16:creationId xmlns:a16="http://schemas.microsoft.com/office/drawing/2014/main" id="{3AECD259-E3D9-901F-F209-636927565FAB}"/>
                </a:ext>
              </a:extLst>
            </p:cNvPr>
            <p:cNvSpPr/>
            <p:nvPr/>
          </p:nvSpPr>
          <p:spPr>
            <a:xfrm>
              <a:off x="3242795" y="3452292"/>
              <a:ext cx="33821" cy="79679"/>
            </a:xfrm>
            <a:custGeom>
              <a:avLst/>
              <a:gdLst/>
              <a:ahLst/>
              <a:cxnLst/>
              <a:rect l="l" t="t" r="r" b="b"/>
              <a:pathLst>
                <a:path w="531" h="1251" extrusionOk="0">
                  <a:moveTo>
                    <a:pt x="103" y="1"/>
                  </a:moveTo>
                  <a:cubicBezTo>
                    <a:pt x="73" y="1"/>
                    <a:pt x="49" y="25"/>
                    <a:pt x="49" y="73"/>
                  </a:cubicBezTo>
                  <a:cubicBezTo>
                    <a:pt x="0" y="218"/>
                    <a:pt x="0" y="411"/>
                    <a:pt x="49" y="604"/>
                  </a:cubicBezTo>
                  <a:cubicBezTo>
                    <a:pt x="49" y="797"/>
                    <a:pt x="97" y="989"/>
                    <a:pt x="145" y="1134"/>
                  </a:cubicBezTo>
                  <a:cubicBezTo>
                    <a:pt x="145" y="1205"/>
                    <a:pt x="197" y="1250"/>
                    <a:pt x="243" y="1250"/>
                  </a:cubicBezTo>
                  <a:cubicBezTo>
                    <a:pt x="260" y="1250"/>
                    <a:pt x="277" y="1244"/>
                    <a:pt x="290" y="1231"/>
                  </a:cubicBezTo>
                  <a:cubicBezTo>
                    <a:pt x="318" y="1245"/>
                    <a:pt x="342" y="1251"/>
                    <a:pt x="363" y="1251"/>
                  </a:cubicBezTo>
                  <a:cubicBezTo>
                    <a:pt x="414" y="1251"/>
                    <a:pt x="449" y="1217"/>
                    <a:pt x="483" y="1182"/>
                  </a:cubicBezTo>
                  <a:cubicBezTo>
                    <a:pt x="483" y="1086"/>
                    <a:pt x="531" y="1038"/>
                    <a:pt x="483" y="941"/>
                  </a:cubicBezTo>
                  <a:cubicBezTo>
                    <a:pt x="483" y="941"/>
                    <a:pt x="531" y="941"/>
                    <a:pt x="531" y="893"/>
                  </a:cubicBezTo>
                  <a:cubicBezTo>
                    <a:pt x="531" y="845"/>
                    <a:pt x="531" y="797"/>
                    <a:pt x="531" y="748"/>
                  </a:cubicBezTo>
                  <a:lnTo>
                    <a:pt x="531" y="700"/>
                  </a:lnTo>
                  <a:lnTo>
                    <a:pt x="531" y="555"/>
                  </a:lnTo>
                  <a:lnTo>
                    <a:pt x="531" y="507"/>
                  </a:lnTo>
                  <a:cubicBezTo>
                    <a:pt x="531" y="507"/>
                    <a:pt x="531" y="459"/>
                    <a:pt x="531" y="459"/>
                  </a:cubicBezTo>
                  <a:cubicBezTo>
                    <a:pt x="531" y="411"/>
                    <a:pt x="531" y="411"/>
                    <a:pt x="531" y="411"/>
                  </a:cubicBezTo>
                  <a:cubicBezTo>
                    <a:pt x="531" y="363"/>
                    <a:pt x="483" y="315"/>
                    <a:pt x="435" y="267"/>
                  </a:cubicBezTo>
                  <a:lnTo>
                    <a:pt x="435" y="267"/>
                  </a:lnTo>
                  <a:lnTo>
                    <a:pt x="483" y="314"/>
                  </a:lnTo>
                  <a:cubicBezTo>
                    <a:pt x="514" y="220"/>
                    <a:pt x="423" y="146"/>
                    <a:pt x="342" y="146"/>
                  </a:cubicBezTo>
                  <a:cubicBezTo>
                    <a:pt x="299" y="146"/>
                    <a:pt x="258" y="167"/>
                    <a:pt x="242" y="218"/>
                  </a:cubicBezTo>
                  <a:cubicBezTo>
                    <a:pt x="242" y="170"/>
                    <a:pt x="193" y="121"/>
                    <a:pt x="193" y="73"/>
                  </a:cubicBezTo>
                  <a:cubicBezTo>
                    <a:pt x="169" y="25"/>
                    <a:pt x="133" y="1"/>
                    <a:pt x="10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12576;p123">
              <a:extLst>
                <a:ext uri="{FF2B5EF4-FFF2-40B4-BE49-F238E27FC236}">
                  <a16:creationId xmlns:a16="http://schemas.microsoft.com/office/drawing/2014/main" id="{2372A28E-AAB7-FC38-A37C-02F0C00A6B21}"/>
                </a:ext>
              </a:extLst>
            </p:cNvPr>
            <p:cNvSpPr/>
            <p:nvPr/>
          </p:nvSpPr>
          <p:spPr>
            <a:xfrm>
              <a:off x="3215152" y="3777439"/>
              <a:ext cx="33821" cy="79297"/>
            </a:xfrm>
            <a:custGeom>
              <a:avLst/>
              <a:gdLst/>
              <a:ahLst/>
              <a:cxnLst/>
              <a:rect l="l" t="t" r="r" b="b"/>
              <a:pathLst>
                <a:path w="531" h="1245" extrusionOk="0">
                  <a:moveTo>
                    <a:pt x="91" y="0"/>
                  </a:moveTo>
                  <a:cubicBezTo>
                    <a:pt x="50" y="0"/>
                    <a:pt x="0" y="24"/>
                    <a:pt x="0" y="80"/>
                  </a:cubicBezTo>
                  <a:cubicBezTo>
                    <a:pt x="0" y="225"/>
                    <a:pt x="97" y="418"/>
                    <a:pt x="97" y="563"/>
                  </a:cubicBezTo>
                  <a:cubicBezTo>
                    <a:pt x="97" y="756"/>
                    <a:pt x="97" y="948"/>
                    <a:pt x="97" y="1093"/>
                  </a:cubicBezTo>
                  <a:cubicBezTo>
                    <a:pt x="97" y="1196"/>
                    <a:pt x="138" y="1244"/>
                    <a:pt x="184" y="1244"/>
                  </a:cubicBezTo>
                  <a:cubicBezTo>
                    <a:pt x="224" y="1244"/>
                    <a:pt x="267" y="1208"/>
                    <a:pt x="290" y="1141"/>
                  </a:cubicBezTo>
                  <a:cubicBezTo>
                    <a:pt x="290" y="1141"/>
                    <a:pt x="290" y="1093"/>
                    <a:pt x="290" y="1093"/>
                  </a:cubicBezTo>
                  <a:cubicBezTo>
                    <a:pt x="290" y="1141"/>
                    <a:pt x="338" y="1141"/>
                    <a:pt x="386" y="1141"/>
                  </a:cubicBezTo>
                  <a:cubicBezTo>
                    <a:pt x="434" y="1141"/>
                    <a:pt x="531" y="1093"/>
                    <a:pt x="531" y="997"/>
                  </a:cubicBezTo>
                  <a:cubicBezTo>
                    <a:pt x="531" y="852"/>
                    <a:pt x="483" y="707"/>
                    <a:pt x="483" y="563"/>
                  </a:cubicBezTo>
                  <a:cubicBezTo>
                    <a:pt x="434" y="418"/>
                    <a:pt x="434" y="321"/>
                    <a:pt x="386" y="177"/>
                  </a:cubicBezTo>
                  <a:cubicBezTo>
                    <a:pt x="362" y="129"/>
                    <a:pt x="326" y="104"/>
                    <a:pt x="296" y="104"/>
                  </a:cubicBezTo>
                  <a:cubicBezTo>
                    <a:pt x="266" y="104"/>
                    <a:pt x="241" y="129"/>
                    <a:pt x="241" y="177"/>
                  </a:cubicBezTo>
                  <a:cubicBezTo>
                    <a:pt x="193" y="129"/>
                    <a:pt x="193" y="80"/>
                    <a:pt x="145" y="32"/>
                  </a:cubicBezTo>
                  <a:cubicBezTo>
                    <a:pt x="145" y="12"/>
                    <a:pt x="120" y="0"/>
                    <a:pt x="91"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 name="Google Shape;12577;p123">
              <a:extLst>
                <a:ext uri="{FF2B5EF4-FFF2-40B4-BE49-F238E27FC236}">
                  <a16:creationId xmlns:a16="http://schemas.microsoft.com/office/drawing/2014/main" id="{5920C8F1-CEAC-AC87-8321-372254F8E84D}"/>
                </a:ext>
              </a:extLst>
            </p:cNvPr>
            <p:cNvSpPr/>
            <p:nvPr/>
          </p:nvSpPr>
          <p:spPr>
            <a:xfrm>
              <a:off x="3381005" y="3863169"/>
              <a:ext cx="30763" cy="94520"/>
            </a:xfrm>
            <a:custGeom>
              <a:avLst/>
              <a:gdLst/>
              <a:ahLst/>
              <a:cxnLst/>
              <a:rect l="l" t="t" r="r" b="b"/>
              <a:pathLst>
                <a:path w="483" h="1484" extrusionOk="0">
                  <a:moveTo>
                    <a:pt x="97" y="0"/>
                  </a:moveTo>
                  <a:cubicBezTo>
                    <a:pt x="61" y="0"/>
                    <a:pt x="25" y="12"/>
                    <a:pt x="1" y="36"/>
                  </a:cubicBezTo>
                  <a:cubicBezTo>
                    <a:pt x="1" y="85"/>
                    <a:pt x="1" y="181"/>
                    <a:pt x="1" y="229"/>
                  </a:cubicBezTo>
                  <a:cubicBezTo>
                    <a:pt x="1" y="278"/>
                    <a:pt x="1" y="326"/>
                    <a:pt x="1" y="422"/>
                  </a:cubicBezTo>
                  <a:cubicBezTo>
                    <a:pt x="1" y="519"/>
                    <a:pt x="1" y="615"/>
                    <a:pt x="49" y="760"/>
                  </a:cubicBezTo>
                  <a:cubicBezTo>
                    <a:pt x="97" y="856"/>
                    <a:pt x="97" y="953"/>
                    <a:pt x="97" y="1049"/>
                  </a:cubicBezTo>
                  <a:cubicBezTo>
                    <a:pt x="145" y="1097"/>
                    <a:pt x="145" y="1194"/>
                    <a:pt x="145" y="1242"/>
                  </a:cubicBezTo>
                  <a:cubicBezTo>
                    <a:pt x="145" y="1290"/>
                    <a:pt x="194" y="1339"/>
                    <a:pt x="242" y="1387"/>
                  </a:cubicBezTo>
                  <a:cubicBezTo>
                    <a:pt x="242" y="1435"/>
                    <a:pt x="338" y="1483"/>
                    <a:pt x="386" y="1483"/>
                  </a:cubicBezTo>
                  <a:cubicBezTo>
                    <a:pt x="386" y="1435"/>
                    <a:pt x="435" y="1387"/>
                    <a:pt x="435" y="1387"/>
                  </a:cubicBezTo>
                  <a:lnTo>
                    <a:pt x="435" y="1194"/>
                  </a:lnTo>
                  <a:cubicBezTo>
                    <a:pt x="483" y="1194"/>
                    <a:pt x="483" y="1146"/>
                    <a:pt x="483" y="1146"/>
                  </a:cubicBezTo>
                  <a:cubicBezTo>
                    <a:pt x="483" y="1049"/>
                    <a:pt x="483" y="1001"/>
                    <a:pt x="435" y="953"/>
                  </a:cubicBezTo>
                  <a:cubicBezTo>
                    <a:pt x="435" y="905"/>
                    <a:pt x="435" y="856"/>
                    <a:pt x="386" y="808"/>
                  </a:cubicBezTo>
                  <a:cubicBezTo>
                    <a:pt x="386" y="712"/>
                    <a:pt x="386" y="615"/>
                    <a:pt x="386" y="519"/>
                  </a:cubicBezTo>
                  <a:cubicBezTo>
                    <a:pt x="386" y="471"/>
                    <a:pt x="338" y="471"/>
                    <a:pt x="338" y="471"/>
                  </a:cubicBezTo>
                  <a:cubicBezTo>
                    <a:pt x="338" y="422"/>
                    <a:pt x="338" y="374"/>
                    <a:pt x="338" y="374"/>
                  </a:cubicBezTo>
                  <a:cubicBezTo>
                    <a:pt x="290" y="326"/>
                    <a:pt x="290" y="278"/>
                    <a:pt x="290" y="229"/>
                  </a:cubicBezTo>
                  <a:cubicBezTo>
                    <a:pt x="242" y="133"/>
                    <a:pt x="242" y="85"/>
                    <a:pt x="194" y="36"/>
                  </a:cubicBezTo>
                  <a:cubicBezTo>
                    <a:pt x="169" y="12"/>
                    <a:pt x="133" y="0"/>
                    <a:pt x="97"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12578;p123">
              <a:extLst>
                <a:ext uri="{FF2B5EF4-FFF2-40B4-BE49-F238E27FC236}">
                  <a16:creationId xmlns:a16="http://schemas.microsoft.com/office/drawing/2014/main" id="{696244D3-5CA0-1C78-390C-64B2347027A9}"/>
                </a:ext>
              </a:extLst>
            </p:cNvPr>
            <p:cNvSpPr/>
            <p:nvPr/>
          </p:nvSpPr>
          <p:spPr>
            <a:xfrm>
              <a:off x="3543800" y="2788813"/>
              <a:ext cx="24649" cy="88405"/>
            </a:xfrm>
            <a:custGeom>
              <a:avLst/>
              <a:gdLst/>
              <a:ahLst/>
              <a:cxnLst/>
              <a:rect l="l" t="t" r="r" b="b"/>
              <a:pathLst>
                <a:path w="387" h="1388" extrusionOk="0">
                  <a:moveTo>
                    <a:pt x="194" y="1"/>
                  </a:moveTo>
                  <a:cubicBezTo>
                    <a:pt x="145" y="1"/>
                    <a:pt x="97" y="25"/>
                    <a:pt x="97" y="73"/>
                  </a:cubicBezTo>
                  <a:cubicBezTo>
                    <a:pt x="49" y="266"/>
                    <a:pt x="1" y="507"/>
                    <a:pt x="1" y="700"/>
                  </a:cubicBezTo>
                  <a:cubicBezTo>
                    <a:pt x="1" y="893"/>
                    <a:pt x="49" y="1086"/>
                    <a:pt x="97" y="1279"/>
                  </a:cubicBezTo>
                  <a:cubicBezTo>
                    <a:pt x="97" y="1351"/>
                    <a:pt x="145" y="1387"/>
                    <a:pt x="194" y="1387"/>
                  </a:cubicBezTo>
                  <a:cubicBezTo>
                    <a:pt x="242" y="1387"/>
                    <a:pt x="290" y="1351"/>
                    <a:pt x="290" y="1279"/>
                  </a:cubicBezTo>
                  <a:cubicBezTo>
                    <a:pt x="338" y="1086"/>
                    <a:pt x="387" y="893"/>
                    <a:pt x="387" y="700"/>
                  </a:cubicBezTo>
                  <a:cubicBezTo>
                    <a:pt x="387" y="507"/>
                    <a:pt x="338" y="266"/>
                    <a:pt x="290" y="73"/>
                  </a:cubicBezTo>
                  <a:cubicBezTo>
                    <a:pt x="290" y="25"/>
                    <a:pt x="242" y="1"/>
                    <a:pt x="194"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12579;p123">
              <a:extLst>
                <a:ext uri="{FF2B5EF4-FFF2-40B4-BE49-F238E27FC236}">
                  <a16:creationId xmlns:a16="http://schemas.microsoft.com/office/drawing/2014/main" id="{7CF146E0-8A5A-7758-4D4D-AD0AA0E33520}"/>
                </a:ext>
              </a:extLst>
            </p:cNvPr>
            <p:cNvSpPr/>
            <p:nvPr/>
          </p:nvSpPr>
          <p:spPr>
            <a:xfrm>
              <a:off x="3746529" y="2705886"/>
              <a:ext cx="24649" cy="100634"/>
            </a:xfrm>
            <a:custGeom>
              <a:avLst/>
              <a:gdLst/>
              <a:ahLst/>
              <a:cxnLst/>
              <a:rect l="l" t="t" r="r" b="b"/>
              <a:pathLst>
                <a:path w="387" h="1580" extrusionOk="0">
                  <a:moveTo>
                    <a:pt x="188" y="0"/>
                  </a:moveTo>
                  <a:cubicBezTo>
                    <a:pt x="157" y="0"/>
                    <a:pt x="121" y="25"/>
                    <a:pt x="97" y="73"/>
                  </a:cubicBezTo>
                  <a:cubicBezTo>
                    <a:pt x="49" y="314"/>
                    <a:pt x="1" y="555"/>
                    <a:pt x="1" y="748"/>
                  </a:cubicBezTo>
                  <a:lnTo>
                    <a:pt x="1" y="1134"/>
                  </a:lnTo>
                  <a:cubicBezTo>
                    <a:pt x="1" y="1230"/>
                    <a:pt x="1" y="1327"/>
                    <a:pt x="49" y="1471"/>
                  </a:cubicBezTo>
                  <a:cubicBezTo>
                    <a:pt x="73" y="1544"/>
                    <a:pt x="133" y="1580"/>
                    <a:pt x="194" y="1580"/>
                  </a:cubicBezTo>
                  <a:cubicBezTo>
                    <a:pt x="254" y="1580"/>
                    <a:pt x="314" y="1544"/>
                    <a:pt x="338" y="1471"/>
                  </a:cubicBezTo>
                  <a:cubicBezTo>
                    <a:pt x="338" y="1327"/>
                    <a:pt x="338" y="1230"/>
                    <a:pt x="338" y="1134"/>
                  </a:cubicBezTo>
                  <a:cubicBezTo>
                    <a:pt x="387" y="989"/>
                    <a:pt x="338" y="893"/>
                    <a:pt x="338" y="748"/>
                  </a:cubicBezTo>
                  <a:cubicBezTo>
                    <a:pt x="338" y="555"/>
                    <a:pt x="338" y="314"/>
                    <a:pt x="242" y="73"/>
                  </a:cubicBezTo>
                  <a:cubicBezTo>
                    <a:pt x="242" y="25"/>
                    <a:pt x="218" y="0"/>
                    <a:pt x="188"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12580;p123">
              <a:extLst>
                <a:ext uri="{FF2B5EF4-FFF2-40B4-BE49-F238E27FC236}">
                  <a16:creationId xmlns:a16="http://schemas.microsoft.com/office/drawing/2014/main" id="{4F5D10C8-AEC3-A98D-4E38-9D4531611E00}"/>
                </a:ext>
              </a:extLst>
            </p:cNvPr>
            <p:cNvSpPr/>
            <p:nvPr/>
          </p:nvSpPr>
          <p:spPr>
            <a:xfrm>
              <a:off x="3651311" y="3120584"/>
              <a:ext cx="15414" cy="90634"/>
            </a:xfrm>
            <a:custGeom>
              <a:avLst/>
              <a:gdLst/>
              <a:ahLst/>
              <a:cxnLst/>
              <a:rect l="l" t="t" r="r" b="b"/>
              <a:pathLst>
                <a:path w="242" h="1423" extrusionOk="0">
                  <a:moveTo>
                    <a:pt x="97" y="0"/>
                  </a:moveTo>
                  <a:cubicBezTo>
                    <a:pt x="49" y="0"/>
                    <a:pt x="1" y="24"/>
                    <a:pt x="1" y="73"/>
                  </a:cubicBezTo>
                  <a:lnTo>
                    <a:pt x="1" y="700"/>
                  </a:lnTo>
                  <a:lnTo>
                    <a:pt x="1" y="989"/>
                  </a:lnTo>
                  <a:lnTo>
                    <a:pt x="1" y="1278"/>
                  </a:lnTo>
                  <a:cubicBezTo>
                    <a:pt x="1" y="1375"/>
                    <a:pt x="61" y="1423"/>
                    <a:pt x="121" y="1423"/>
                  </a:cubicBezTo>
                  <a:cubicBezTo>
                    <a:pt x="182" y="1423"/>
                    <a:pt x="242" y="1375"/>
                    <a:pt x="242" y="1278"/>
                  </a:cubicBezTo>
                  <a:lnTo>
                    <a:pt x="242" y="989"/>
                  </a:lnTo>
                  <a:cubicBezTo>
                    <a:pt x="242" y="892"/>
                    <a:pt x="242" y="796"/>
                    <a:pt x="194" y="700"/>
                  </a:cubicBezTo>
                  <a:lnTo>
                    <a:pt x="194" y="73"/>
                  </a:lnTo>
                  <a:cubicBezTo>
                    <a:pt x="194" y="24"/>
                    <a:pt x="145" y="0"/>
                    <a:pt x="97"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12581;p123">
              <a:extLst>
                <a:ext uri="{FF2B5EF4-FFF2-40B4-BE49-F238E27FC236}">
                  <a16:creationId xmlns:a16="http://schemas.microsoft.com/office/drawing/2014/main" id="{21E5A410-20D6-0AD2-D9C8-2D092BF1609A}"/>
                </a:ext>
              </a:extLst>
            </p:cNvPr>
            <p:cNvSpPr/>
            <p:nvPr/>
          </p:nvSpPr>
          <p:spPr>
            <a:xfrm>
              <a:off x="3786464" y="3575154"/>
              <a:ext cx="27706" cy="100698"/>
            </a:xfrm>
            <a:custGeom>
              <a:avLst/>
              <a:gdLst/>
              <a:ahLst/>
              <a:cxnLst/>
              <a:rect l="l" t="t" r="r" b="b"/>
              <a:pathLst>
                <a:path w="435" h="1581" extrusionOk="0">
                  <a:moveTo>
                    <a:pt x="314" y="1"/>
                  </a:moveTo>
                  <a:cubicBezTo>
                    <a:pt x="266" y="1"/>
                    <a:pt x="218" y="25"/>
                    <a:pt x="194" y="73"/>
                  </a:cubicBezTo>
                  <a:lnTo>
                    <a:pt x="49" y="748"/>
                  </a:lnTo>
                  <a:cubicBezTo>
                    <a:pt x="49" y="845"/>
                    <a:pt x="49" y="990"/>
                    <a:pt x="1" y="1086"/>
                  </a:cubicBezTo>
                  <a:cubicBezTo>
                    <a:pt x="1" y="1231"/>
                    <a:pt x="1" y="1327"/>
                    <a:pt x="1" y="1472"/>
                  </a:cubicBezTo>
                  <a:cubicBezTo>
                    <a:pt x="1" y="1544"/>
                    <a:pt x="49" y="1580"/>
                    <a:pt x="103" y="1580"/>
                  </a:cubicBezTo>
                  <a:cubicBezTo>
                    <a:pt x="157" y="1580"/>
                    <a:pt x="218" y="1544"/>
                    <a:pt x="242" y="1472"/>
                  </a:cubicBezTo>
                  <a:cubicBezTo>
                    <a:pt x="290" y="1375"/>
                    <a:pt x="290" y="1231"/>
                    <a:pt x="290" y="1134"/>
                  </a:cubicBezTo>
                  <a:cubicBezTo>
                    <a:pt x="290" y="1038"/>
                    <a:pt x="338" y="893"/>
                    <a:pt x="338" y="797"/>
                  </a:cubicBezTo>
                  <a:cubicBezTo>
                    <a:pt x="338" y="556"/>
                    <a:pt x="387" y="314"/>
                    <a:pt x="435" y="73"/>
                  </a:cubicBezTo>
                  <a:cubicBezTo>
                    <a:pt x="411" y="25"/>
                    <a:pt x="362" y="1"/>
                    <a:pt x="314"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12582;p123">
              <a:extLst>
                <a:ext uri="{FF2B5EF4-FFF2-40B4-BE49-F238E27FC236}">
                  <a16:creationId xmlns:a16="http://schemas.microsoft.com/office/drawing/2014/main" id="{74FB65BB-6016-EAFC-69E9-04F1C73F2EED}"/>
                </a:ext>
              </a:extLst>
            </p:cNvPr>
            <p:cNvSpPr/>
            <p:nvPr/>
          </p:nvSpPr>
          <p:spPr>
            <a:xfrm>
              <a:off x="3506923" y="3455413"/>
              <a:ext cx="15477" cy="75285"/>
            </a:xfrm>
            <a:custGeom>
              <a:avLst/>
              <a:gdLst/>
              <a:ahLst/>
              <a:cxnLst/>
              <a:rect l="l" t="t" r="r" b="b"/>
              <a:pathLst>
                <a:path w="243" h="1182" extrusionOk="0">
                  <a:moveTo>
                    <a:pt x="146" y="0"/>
                  </a:moveTo>
                  <a:cubicBezTo>
                    <a:pt x="110" y="0"/>
                    <a:pt x="73" y="24"/>
                    <a:pt x="49" y="72"/>
                  </a:cubicBezTo>
                  <a:cubicBezTo>
                    <a:pt x="1" y="217"/>
                    <a:pt x="1" y="410"/>
                    <a:pt x="1" y="555"/>
                  </a:cubicBezTo>
                  <a:lnTo>
                    <a:pt x="1" y="1037"/>
                  </a:lnTo>
                  <a:cubicBezTo>
                    <a:pt x="1" y="1133"/>
                    <a:pt x="49" y="1182"/>
                    <a:pt x="146" y="1182"/>
                  </a:cubicBezTo>
                  <a:cubicBezTo>
                    <a:pt x="194" y="1182"/>
                    <a:pt x="242" y="1133"/>
                    <a:pt x="242" y="1037"/>
                  </a:cubicBezTo>
                  <a:lnTo>
                    <a:pt x="242" y="555"/>
                  </a:lnTo>
                  <a:cubicBezTo>
                    <a:pt x="242" y="410"/>
                    <a:pt x="242" y="217"/>
                    <a:pt x="242" y="72"/>
                  </a:cubicBezTo>
                  <a:cubicBezTo>
                    <a:pt x="218" y="24"/>
                    <a:pt x="182" y="0"/>
                    <a:pt x="146"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 name="Google Shape;12583;p123">
              <a:extLst>
                <a:ext uri="{FF2B5EF4-FFF2-40B4-BE49-F238E27FC236}">
                  <a16:creationId xmlns:a16="http://schemas.microsoft.com/office/drawing/2014/main" id="{0AAFFDC8-DE7C-AB75-6E3E-8D5E3493E4B6}"/>
                </a:ext>
              </a:extLst>
            </p:cNvPr>
            <p:cNvSpPr/>
            <p:nvPr/>
          </p:nvSpPr>
          <p:spPr>
            <a:xfrm>
              <a:off x="3586792" y="3877499"/>
              <a:ext cx="20445" cy="85539"/>
            </a:xfrm>
            <a:custGeom>
              <a:avLst/>
              <a:gdLst/>
              <a:ahLst/>
              <a:cxnLst/>
              <a:rect l="l" t="t" r="r" b="b"/>
              <a:pathLst>
                <a:path w="321" h="1343" extrusionOk="0">
                  <a:moveTo>
                    <a:pt x="227" y="0"/>
                  </a:moveTo>
                  <a:cubicBezTo>
                    <a:pt x="197" y="0"/>
                    <a:pt x="164" y="16"/>
                    <a:pt x="146" y="53"/>
                  </a:cubicBezTo>
                  <a:cubicBezTo>
                    <a:pt x="97" y="246"/>
                    <a:pt x="97" y="438"/>
                    <a:pt x="49" y="680"/>
                  </a:cubicBezTo>
                  <a:cubicBezTo>
                    <a:pt x="1" y="776"/>
                    <a:pt x="1" y="872"/>
                    <a:pt x="1" y="969"/>
                  </a:cubicBezTo>
                  <a:cubicBezTo>
                    <a:pt x="1" y="1017"/>
                    <a:pt x="1" y="1065"/>
                    <a:pt x="1" y="1114"/>
                  </a:cubicBezTo>
                  <a:cubicBezTo>
                    <a:pt x="1" y="1162"/>
                    <a:pt x="1" y="1210"/>
                    <a:pt x="49" y="1307"/>
                  </a:cubicBezTo>
                  <a:cubicBezTo>
                    <a:pt x="49" y="1331"/>
                    <a:pt x="85" y="1343"/>
                    <a:pt x="128" y="1343"/>
                  </a:cubicBezTo>
                  <a:cubicBezTo>
                    <a:pt x="170" y="1343"/>
                    <a:pt x="218" y="1331"/>
                    <a:pt x="242" y="1307"/>
                  </a:cubicBezTo>
                  <a:cubicBezTo>
                    <a:pt x="242" y="1258"/>
                    <a:pt x="242" y="1210"/>
                    <a:pt x="290" y="1162"/>
                  </a:cubicBezTo>
                  <a:cubicBezTo>
                    <a:pt x="290" y="1114"/>
                    <a:pt x="290" y="1065"/>
                    <a:pt x="290" y="1017"/>
                  </a:cubicBezTo>
                  <a:cubicBezTo>
                    <a:pt x="290" y="921"/>
                    <a:pt x="290" y="776"/>
                    <a:pt x="290" y="680"/>
                  </a:cubicBezTo>
                  <a:lnTo>
                    <a:pt x="290" y="101"/>
                  </a:lnTo>
                  <a:cubicBezTo>
                    <a:pt x="320" y="41"/>
                    <a:pt x="276" y="0"/>
                    <a:pt x="227"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 name="Google Shape;12584;p123">
              <a:extLst>
                <a:ext uri="{FF2B5EF4-FFF2-40B4-BE49-F238E27FC236}">
                  <a16:creationId xmlns:a16="http://schemas.microsoft.com/office/drawing/2014/main" id="{8969A834-0670-B2E5-B12C-6AA814BEE547}"/>
                </a:ext>
              </a:extLst>
            </p:cNvPr>
            <p:cNvSpPr/>
            <p:nvPr/>
          </p:nvSpPr>
          <p:spPr>
            <a:xfrm>
              <a:off x="3420939" y="4121185"/>
              <a:ext cx="30763" cy="98787"/>
            </a:xfrm>
            <a:custGeom>
              <a:avLst/>
              <a:gdLst/>
              <a:ahLst/>
              <a:cxnLst/>
              <a:rect l="l" t="t" r="r" b="b"/>
              <a:pathLst>
                <a:path w="483" h="1551" extrusionOk="0">
                  <a:moveTo>
                    <a:pt x="338" y="0"/>
                  </a:moveTo>
                  <a:cubicBezTo>
                    <a:pt x="314" y="0"/>
                    <a:pt x="290" y="12"/>
                    <a:pt x="290" y="37"/>
                  </a:cubicBezTo>
                  <a:cubicBezTo>
                    <a:pt x="290" y="85"/>
                    <a:pt x="242" y="133"/>
                    <a:pt x="242" y="181"/>
                  </a:cubicBezTo>
                  <a:cubicBezTo>
                    <a:pt x="242" y="278"/>
                    <a:pt x="194" y="326"/>
                    <a:pt x="194" y="374"/>
                  </a:cubicBezTo>
                  <a:lnTo>
                    <a:pt x="145" y="712"/>
                  </a:lnTo>
                  <a:cubicBezTo>
                    <a:pt x="145" y="856"/>
                    <a:pt x="49" y="953"/>
                    <a:pt x="49" y="1049"/>
                  </a:cubicBezTo>
                  <a:cubicBezTo>
                    <a:pt x="49" y="1194"/>
                    <a:pt x="1" y="1291"/>
                    <a:pt x="1" y="1435"/>
                  </a:cubicBezTo>
                  <a:cubicBezTo>
                    <a:pt x="1" y="1515"/>
                    <a:pt x="44" y="1551"/>
                    <a:pt x="100" y="1551"/>
                  </a:cubicBezTo>
                  <a:cubicBezTo>
                    <a:pt x="145" y="1551"/>
                    <a:pt x="198" y="1527"/>
                    <a:pt x="242" y="1483"/>
                  </a:cubicBezTo>
                  <a:cubicBezTo>
                    <a:pt x="290" y="1387"/>
                    <a:pt x="338" y="1291"/>
                    <a:pt x="386" y="1146"/>
                  </a:cubicBezTo>
                  <a:cubicBezTo>
                    <a:pt x="435" y="1001"/>
                    <a:pt x="435" y="905"/>
                    <a:pt x="483" y="760"/>
                  </a:cubicBezTo>
                  <a:cubicBezTo>
                    <a:pt x="483" y="664"/>
                    <a:pt x="483" y="519"/>
                    <a:pt x="483" y="422"/>
                  </a:cubicBezTo>
                  <a:cubicBezTo>
                    <a:pt x="483" y="326"/>
                    <a:pt x="483" y="278"/>
                    <a:pt x="483" y="230"/>
                  </a:cubicBezTo>
                  <a:cubicBezTo>
                    <a:pt x="435" y="133"/>
                    <a:pt x="435" y="85"/>
                    <a:pt x="386" y="37"/>
                  </a:cubicBezTo>
                  <a:cubicBezTo>
                    <a:pt x="386" y="12"/>
                    <a:pt x="362" y="0"/>
                    <a:pt x="338"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12585;p123">
              <a:extLst>
                <a:ext uri="{FF2B5EF4-FFF2-40B4-BE49-F238E27FC236}">
                  <a16:creationId xmlns:a16="http://schemas.microsoft.com/office/drawing/2014/main" id="{3F407951-9A91-DF20-5869-A68EC989B33F}"/>
                </a:ext>
              </a:extLst>
            </p:cNvPr>
            <p:cNvSpPr/>
            <p:nvPr/>
          </p:nvSpPr>
          <p:spPr>
            <a:xfrm>
              <a:off x="3301136" y="4070804"/>
              <a:ext cx="27706" cy="101908"/>
            </a:xfrm>
            <a:custGeom>
              <a:avLst/>
              <a:gdLst/>
              <a:ahLst/>
              <a:cxnLst/>
              <a:rect l="l" t="t" r="r" b="b"/>
              <a:pathLst>
                <a:path w="435" h="1600" extrusionOk="0">
                  <a:moveTo>
                    <a:pt x="173" y="0"/>
                  </a:moveTo>
                  <a:cubicBezTo>
                    <a:pt x="147" y="0"/>
                    <a:pt x="118" y="15"/>
                    <a:pt x="97" y="56"/>
                  </a:cubicBezTo>
                  <a:cubicBezTo>
                    <a:pt x="49" y="104"/>
                    <a:pt x="49" y="201"/>
                    <a:pt x="49" y="249"/>
                  </a:cubicBezTo>
                  <a:cubicBezTo>
                    <a:pt x="1" y="297"/>
                    <a:pt x="1" y="394"/>
                    <a:pt x="49" y="442"/>
                  </a:cubicBezTo>
                  <a:cubicBezTo>
                    <a:pt x="1" y="538"/>
                    <a:pt x="1" y="683"/>
                    <a:pt x="49" y="828"/>
                  </a:cubicBezTo>
                  <a:cubicBezTo>
                    <a:pt x="49" y="924"/>
                    <a:pt x="49" y="1069"/>
                    <a:pt x="49" y="1213"/>
                  </a:cubicBezTo>
                  <a:cubicBezTo>
                    <a:pt x="97" y="1310"/>
                    <a:pt x="145" y="1455"/>
                    <a:pt x="194" y="1551"/>
                  </a:cubicBezTo>
                  <a:cubicBezTo>
                    <a:pt x="242" y="1599"/>
                    <a:pt x="290" y="1599"/>
                    <a:pt x="338" y="1599"/>
                  </a:cubicBezTo>
                  <a:cubicBezTo>
                    <a:pt x="387" y="1599"/>
                    <a:pt x="435" y="1551"/>
                    <a:pt x="435" y="1503"/>
                  </a:cubicBezTo>
                  <a:cubicBezTo>
                    <a:pt x="435" y="1262"/>
                    <a:pt x="387" y="1021"/>
                    <a:pt x="338" y="779"/>
                  </a:cubicBezTo>
                  <a:cubicBezTo>
                    <a:pt x="338" y="683"/>
                    <a:pt x="338" y="538"/>
                    <a:pt x="290" y="442"/>
                  </a:cubicBezTo>
                  <a:cubicBezTo>
                    <a:pt x="290" y="297"/>
                    <a:pt x="290" y="297"/>
                    <a:pt x="290" y="249"/>
                  </a:cubicBezTo>
                  <a:cubicBezTo>
                    <a:pt x="290" y="201"/>
                    <a:pt x="290" y="152"/>
                    <a:pt x="242" y="56"/>
                  </a:cubicBezTo>
                  <a:cubicBezTo>
                    <a:pt x="242" y="28"/>
                    <a:pt x="210" y="0"/>
                    <a:pt x="173"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12586;p123">
              <a:extLst>
                <a:ext uri="{FF2B5EF4-FFF2-40B4-BE49-F238E27FC236}">
                  <a16:creationId xmlns:a16="http://schemas.microsoft.com/office/drawing/2014/main" id="{92300961-9F14-7BF2-C249-027472C142CF}"/>
                </a:ext>
              </a:extLst>
            </p:cNvPr>
            <p:cNvSpPr/>
            <p:nvPr/>
          </p:nvSpPr>
          <p:spPr>
            <a:xfrm>
              <a:off x="2778994" y="2937788"/>
              <a:ext cx="21528" cy="100698"/>
            </a:xfrm>
            <a:custGeom>
              <a:avLst/>
              <a:gdLst/>
              <a:ahLst/>
              <a:cxnLst/>
              <a:rect l="l" t="t" r="r" b="b"/>
              <a:pathLst>
                <a:path w="338" h="1581" extrusionOk="0">
                  <a:moveTo>
                    <a:pt x="145" y="1"/>
                  </a:moveTo>
                  <a:cubicBezTo>
                    <a:pt x="96" y="1"/>
                    <a:pt x="48" y="1"/>
                    <a:pt x="48" y="49"/>
                  </a:cubicBezTo>
                  <a:cubicBezTo>
                    <a:pt x="48" y="145"/>
                    <a:pt x="0" y="290"/>
                    <a:pt x="0" y="435"/>
                  </a:cubicBezTo>
                  <a:cubicBezTo>
                    <a:pt x="0" y="531"/>
                    <a:pt x="0" y="676"/>
                    <a:pt x="0" y="772"/>
                  </a:cubicBezTo>
                  <a:cubicBezTo>
                    <a:pt x="0" y="917"/>
                    <a:pt x="0" y="1013"/>
                    <a:pt x="0" y="1158"/>
                  </a:cubicBezTo>
                  <a:cubicBezTo>
                    <a:pt x="0" y="1255"/>
                    <a:pt x="48" y="1399"/>
                    <a:pt x="48" y="1496"/>
                  </a:cubicBezTo>
                  <a:cubicBezTo>
                    <a:pt x="72" y="1544"/>
                    <a:pt x="145" y="1580"/>
                    <a:pt x="211" y="1580"/>
                  </a:cubicBezTo>
                  <a:cubicBezTo>
                    <a:pt x="277" y="1580"/>
                    <a:pt x="338" y="1544"/>
                    <a:pt x="338" y="1447"/>
                  </a:cubicBezTo>
                  <a:lnTo>
                    <a:pt x="289" y="1110"/>
                  </a:lnTo>
                  <a:cubicBezTo>
                    <a:pt x="289" y="1013"/>
                    <a:pt x="289" y="869"/>
                    <a:pt x="241" y="772"/>
                  </a:cubicBezTo>
                  <a:cubicBezTo>
                    <a:pt x="241" y="676"/>
                    <a:pt x="241" y="579"/>
                    <a:pt x="241" y="435"/>
                  </a:cubicBezTo>
                  <a:lnTo>
                    <a:pt x="241" y="290"/>
                  </a:lnTo>
                  <a:cubicBezTo>
                    <a:pt x="241" y="194"/>
                    <a:pt x="241" y="145"/>
                    <a:pt x="241" y="97"/>
                  </a:cubicBezTo>
                  <a:cubicBezTo>
                    <a:pt x="193" y="49"/>
                    <a:pt x="193" y="1"/>
                    <a:pt x="145"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12587;p123">
              <a:extLst>
                <a:ext uri="{FF2B5EF4-FFF2-40B4-BE49-F238E27FC236}">
                  <a16:creationId xmlns:a16="http://schemas.microsoft.com/office/drawing/2014/main" id="{8573B1EC-1C8A-EBBD-D61C-943E43F36C3B}"/>
                </a:ext>
              </a:extLst>
            </p:cNvPr>
            <p:cNvSpPr/>
            <p:nvPr/>
          </p:nvSpPr>
          <p:spPr>
            <a:xfrm>
              <a:off x="3181332" y="2715121"/>
              <a:ext cx="24649" cy="103691"/>
            </a:xfrm>
            <a:custGeom>
              <a:avLst/>
              <a:gdLst/>
              <a:ahLst/>
              <a:cxnLst/>
              <a:rect l="l" t="t" r="r" b="b"/>
              <a:pathLst>
                <a:path w="387" h="1628" extrusionOk="0">
                  <a:moveTo>
                    <a:pt x="194" y="0"/>
                  </a:moveTo>
                  <a:cubicBezTo>
                    <a:pt x="158" y="0"/>
                    <a:pt x="121" y="24"/>
                    <a:pt x="97" y="72"/>
                  </a:cubicBezTo>
                  <a:cubicBezTo>
                    <a:pt x="49" y="169"/>
                    <a:pt x="49" y="314"/>
                    <a:pt x="49" y="458"/>
                  </a:cubicBezTo>
                  <a:lnTo>
                    <a:pt x="49" y="796"/>
                  </a:lnTo>
                  <a:cubicBezTo>
                    <a:pt x="1" y="892"/>
                    <a:pt x="1" y="1037"/>
                    <a:pt x="49" y="1133"/>
                  </a:cubicBezTo>
                  <a:cubicBezTo>
                    <a:pt x="49" y="1278"/>
                    <a:pt x="49" y="1375"/>
                    <a:pt x="97" y="1519"/>
                  </a:cubicBezTo>
                  <a:cubicBezTo>
                    <a:pt x="97" y="1592"/>
                    <a:pt x="146" y="1628"/>
                    <a:pt x="200" y="1628"/>
                  </a:cubicBezTo>
                  <a:cubicBezTo>
                    <a:pt x="254" y="1628"/>
                    <a:pt x="314" y="1592"/>
                    <a:pt x="338" y="1519"/>
                  </a:cubicBezTo>
                  <a:cubicBezTo>
                    <a:pt x="338" y="1375"/>
                    <a:pt x="387" y="1278"/>
                    <a:pt x="387" y="1133"/>
                  </a:cubicBezTo>
                  <a:cubicBezTo>
                    <a:pt x="387" y="989"/>
                    <a:pt x="338" y="892"/>
                    <a:pt x="338" y="796"/>
                  </a:cubicBezTo>
                  <a:lnTo>
                    <a:pt x="338" y="458"/>
                  </a:lnTo>
                  <a:cubicBezTo>
                    <a:pt x="338" y="314"/>
                    <a:pt x="338" y="169"/>
                    <a:pt x="290" y="72"/>
                  </a:cubicBezTo>
                  <a:cubicBezTo>
                    <a:pt x="266" y="24"/>
                    <a:pt x="230" y="0"/>
                    <a:pt x="194"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12588;p123">
              <a:extLst>
                <a:ext uri="{FF2B5EF4-FFF2-40B4-BE49-F238E27FC236}">
                  <a16:creationId xmlns:a16="http://schemas.microsoft.com/office/drawing/2014/main" id="{5BE12DBD-0DC6-1D6A-EC79-58E3E04940EA}"/>
                </a:ext>
              </a:extLst>
            </p:cNvPr>
            <p:cNvSpPr/>
            <p:nvPr/>
          </p:nvSpPr>
          <p:spPr>
            <a:xfrm>
              <a:off x="4072120" y="2997722"/>
              <a:ext cx="24649" cy="101398"/>
            </a:xfrm>
            <a:custGeom>
              <a:avLst/>
              <a:gdLst/>
              <a:ahLst/>
              <a:cxnLst/>
              <a:rect l="l" t="t" r="r" b="b"/>
              <a:pathLst>
                <a:path w="387" h="1592" extrusionOk="0">
                  <a:moveTo>
                    <a:pt x="146" y="0"/>
                  </a:moveTo>
                  <a:cubicBezTo>
                    <a:pt x="97" y="0"/>
                    <a:pt x="49" y="24"/>
                    <a:pt x="49" y="72"/>
                  </a:cubicBezTo>
                  <a:cubicBezTo>
                    <a:pt x="49" y="121"/>
                    <a:pt x="49" y="169"/>
                    <a:pt x="1" y="265"/>
                  </a:cubicBezTo>
                  <a:cubicBezTo>
                    <a:pt x="1" y="314"/>
                    <a:pt x="1" y="362"/>
                    <a:pt x="1" y="458"/>
                  </a:cubicBezTo>
                  <a:cubicBezTo>
                    <a:pt x="1" y="555"/>
                    <a:pt x="1" y="699"/>
                    <a:pt x="1" y="796"/>
                  </a:cubicBezTo>
                  <a:cubicBezTo>
                    <a:pt x="1" y="892"/>
                    <a:pt x="1" y="1037"/>
                    <a:pt x="1" y="1133"/>
                  </a:cubicBezTo>
                  <a:cubicBezTo>
                    <a:pt x="1" y="1230"/>
                    <a:pt x="1" y="1278"/>
                    <a:pt x="1" y="1326"/>
                  </a:cubicBezTo>
                  <a:cubicBezTo>
                    <a:pt x="49" y="1423"/>
                    <a:pt x="49" y="1471"/>
                    <a:pt x="97" y="1519"/>
                  </a:cubicBezTo>
                  <a:cubicBezTo>
                    <a:pt x="121" y="1568"/>
                    <a:pt x="158" y="1592"/>
                    <a:pt x="194" y="1592"/>
                  </a:cubicBezTo>
                  <a:cubicBezTo>
                    <a:pt x="230" y="1592"/>
                    <a:pt x="266" y="1568"/>
                    <a:pt x="290" y="1519"/>
                  </a:cubicBezTo>
                  <a:cubicBezTo>
                    <a:pt x="338" y="1471"/>
                    <a:pt x="338" y="1423"/>
                    <a:pt x="387" y="1326"/>
                  </a:cubicBezTo>
                  <a:cubicBezTo>
                    <a:pt x="387" y="1278"/>
                    <a:pt x="387" y="1230"/>
                    <a:pt x="387" y="1133"/>
                  </a:cubicBezTo>
                  <a:cubicBezTo>
                    <a:pt x="338" y="1037"/>
                    <a:pt x="338" y="892"/>
                    <a:pt x="338" y="796"/>
                  </a:cubicBezTo>
                  <a:lnTo>
                    <a:pt x="338" y="458"/>
                  </a:lnTo>
                  <a:cubicBezTo>
                    <a:pt x="338" y="362"/>
                    <a:pt x="338" y="314"/>
                    <a:pt x="290" y="265"/>
                  </a:cubicBezTo>
                  <a:cubicBezTo>
                    <a:pt x="290" y="169"/>
                    <a:pt x="290" y="121"/>
                    <a:pt x="242" y="72"/>
                  </a:cubicBezTo>
                  <a:cubicBezTo>
                    <a:pt x="242" y="24"/>
                    <a:pt x="194" y="0"/>
                    <a:pt x="146"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12589;p123">
              <a:extLst>
                <a:ext uri="{FF2B5EF4-FFF2-40B4-BE49-F238E27FC236}">
                  <a16:creationId xmlns:a16="http://schemas.microsoft.com/office/drawing/2014/main" id="{E642AF0E-547D-3353-30B5-17702011B1C5}"/>
                </a:ext>
              </a:extLst>
            </p:cNvPr>
            <p:cNvSpPr/>
            <p:nvPr/>
          </p:nvSpPr>
          <p:spPr>
            <a:xfrm>
              <a:off x="4118232" y="2758113"/>
              <a:ext cx="21528" cy="92227"/>
            </a:xfrm>
            <a:custGeom>
              <a:avLst/>
              <a:gdLst/>
              <a:ahLst/>
              <a:cxnLst/>
              <a:rect l="l" t="t" r="r" b="b"/>
              <a:pathLst>
                <a:path w="338" h="1448" extrusionOk="0">
                  <a:moveTo>
                    <a:pt x="103" y="0"/>
                  </a:moveTo>
                  <a:cubicBezTo>
                    <a:pt x="73" y="0"/>
                    <a:pt x="49" y="24"/>
                    <a:pt x="49" y="73"/>
                  </a:cubicBezTo>
                  <a:cubicBezTo>
                    <a:pt x="0" y="121"/>
                    <a:pt x="0" y="169"/>
                    <a:pt x="0" y="217"/>
                  </a:cubicBezTo>
                  <a:lnTo>
                    <a:pt x="0" y="362"/>
                  </a:lnTo>
                  <a:lnTo>
                    <a:pt x="0" y="700"/>
                  </a:lnTo>
                  <a:cubicBezTo>
                    <a:pt x="0" y="796"/>
                    <a:pt x="0" y="941"/>
                    <a:pt x="0" y="1037"/>
                  </a:cubicBezTo>
                  <a:cubicBezTo>
                    <a:pt x="0" y="1134"/>
                    <a:pt x="49" y="1230"/>
                    <a:pt x="49" y="1375"/>
                  </a:cubicBezTo>
                  <a:cubicBezTo>
                    <a:pt x="73" y="1423"/>
                    <a:pt x="121" y="1447"/>
                    <a:pt x="163" y="1447"/>
                  </a:cubicBezTo>
                  <a:cubicBezTo>
                    <a:pt x="205" y="1447"/>
                    <a:pt x="241" y="1423"/>
                    <a:pt x="241" y="1375"/>
                  </a:cubicBezTo>
                  <a:cubicBezTo>
                    <a:pt x="290" y="1278"/>
                    <a:pt x="290" y="1134"/>
                    <a:pt x="338" y="1037"/>
                  </a:cubicBezTo>
                  <a:cubicBezTo>
                    <a:pt x="338" y="941"/>
                    <a:pt x="338" y="796"/>
                    <a:pt x="338" y="700"/>
                  </a:cubicBezTo>
                  <a:cubicBezTo>
                    <a:pt x="193" y="651"/>
                    <a:pt x="193" y="507"/>
                    <a:pt x="193" y="362"/>
                  </a:cubicBezTo>
                  <a:cubicBezTo>
                    <a:pt x="193" y="314"/>
                    <a:pt x="193" y="266"/>
                    <a:pt x="193" y="217"/>
                  </a:cubicBezTo>
                  <a:cubicBezTo>
                    <a:pt x="193" y="169"/>
                    <a:pt x="193" y="121"/>
                    <a:pt x="193" y="73"/>
                  </a:cubicBezTo>
                  <a:cubicBezTo>
                    <a:pt x="169" y="24"/>
                    <a:pt x="133" y="0"/>
                    <a:pt x="103"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12590;p123">
              <a:extLst>
                <a:ext uri="{FF2B5EF4-FFF2-40B4-BE49-F238E27FC236}">
                  <a16:creationId xmlns:a16="http://schemas.microsoft.com/office/drawing/2014/main" id="{77ED2810-F79B-AD03-AEFA-A7EE96C76569}"/>
                </a:ext>
              </a:extLst>
            </p:cNvPr>
            <p:cNvSpPr/>
            <p:nvPr/>
          </p:nvSpPr>
          <p:spPr>
            <a:xfrm>
              <a:off x="3783407" y="3344016"/>
              <a:ext cx="30763" cy="100698"/>
            </a:xfrm>
            <a:custGeom>
              <a:avLst/>
              <a:gdLst/>
              <a:ahLst/>
              <a:cxnLst/>
              <a:rect l="l" t="t" r="r" b="b"/>
              <a:pathLst>
                <a:path w="483" h="1581" extrusionOk="0">
                  <a:moveTo>
                    <a:pt x="386" y="1"/>
                  </a:moveTo>
                  <a:cubicBezTo>
                    <a:pt x="362" y="1"/>
                    <a:pt x="338" y="13"/>
                    <a:pt x="338" y="37"/>
                  </a:cubicBezTo>
                  <a:lnTo>
                    <a:pt x="338" y="85"/>
                  </a:lnTo>
                  <a:lnTo>
                    <a:pt x="290" y="85"/>
                  </a:lnTo>
                  <a:cubicBezTo>
                    <a:pt x="242" y="133"/>
                    <a:pt x="242" y="133"/>
                    <a:pt x="193" y="182"/>
                  </a:cubicBezTo>
                  <a:lnTo>
                    <a:pt x="145" y="375"/>
                  </a:lnTo>
                  <a:cubicBezTo>
                    <a:pt x="97" y="471"/>
                    <a:pt x="97" y="616"/>
                    <a:pt x="49" y="760"/>
                  </a:cubicBezTo>
                  <a:cubicBezTo>
                    <a:pt x="49" y="905"/>
                    <a:pt x="0" y="1050"/>
                    <a:pt x="0" y="1146"/>
                  </a:cubicBezTo>
                  <a:cubicBezTo>
                    <a:pt x="0" y="1291"/>
                    <a:pt x="0" y="1532"/>
                    <a:pt x="193" y="1580"/>
                  </a:cubicBezTo>
                  <a:cubicBezTo>
                    <a:pt x="338" y="1580"/>
                    <a:pt x="386" y="1387"/>
                    <a:pt x="386" y="1243"/>
                  </a:cubicBezTo>
                  <a:cubicBezTo>
                    <a:pt x="435" y="1146"/>
                    <a:pt x="386" y="953"/>
                    <a:pt x="435" y="809"/>
                  </a:cubicBezTo>
                  <a:cubicBezTo>
                    <a:pt x="483" y="712"/>
                    <a:pt x="483" y="567"/>
                    <a:pt x="483" y="423"/>
                  </a:cubicBezTo>
                  <a:cubicBezTo>
                    <a:pt x="483" y="326"/>
                    <a:pt x="483" y="326"/>
                    <a:pt x="483" y="278"/>
                  </a:cubicBezTo>
                  <a:cubicBezTo>
                    <a:pt x="483" y="230"/>
                    <a:pt x="483" y="182"/>
                    <a:pt x="483" y="182"/>
                  </a:cubicBezTo>
                  <a:cubicBezTo>
                    <a:pt x="435" y="133"/>
                    <a:pt x="435" y="133"/>
                    <a:pt x="435" y="85"/>
                  </a:cubicBezTo>
                  <a:cubicBezTo>
                    <a:pt x="435" y="85"/>
                    <a:pt x="435" y="85"/>
                    <a:pt x="435" y="37"/>
                  </a:cubicBezTo>
                  <a:cubicBezTo>
                    <a:pt x="435" y="13"/>
                    <a:pt x="410" y="1"/>
                    <a:pt x="386"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12591;p123">
              <a:extLst>
                <a:ext uri="{FF2B5EF4-FFF2-40B4-BE49-F238E27FC236}">
                  <a16:creationId xmlns:a16="http://schemas.microsoft.com/office/drawing/2014/main" id="{92BF0F75-6E6F-FE7D-18C6-67F758898217}"/>
                </a:ext>
              </a:extLst>
            </p:cNvPr>
            <p:cNvSpPr/>
            <p:nvPr/>
          </p:nvSpPr>
          <p:spPr>
            <a:xfrm>
              <a:off x="3952380" y="2671301"/>
              <a:ext cx="21528" cy="92991"/>
            </a:xfrm>
            <a:custGeom>
              <a:avLst/>
              <a:gdLst/>
              <a:ahLst/>
              <a:cxnLst/>
              <a:rect l="l" t="t" r="r" b="b"/>
              <a:pathLst>
                <a:path w="338" h="1460" extrusionOk="0">
                  <a:moveTo>
                    <a:pt x="193" y="1"/>
                  </a:moveTo>
                  <a:cubicBezTo>
                    <a:pt x="169" y="1"/>
                    <a:pt x="145" y="13"/>
                    <a:pt x="145" y="37"/>
                  </a:cubicBezTo>
                  <a:cubicBezTo>
                    <a:pt x="96" y="85"/>
                    <a:pt x="96" y="134"/>
                    <a:pt x="96" y="182"/>
                  </a:cubicBezTo>
                  <a:cubicBezTo>
                    <a:pt x="96" y="230"/>
                    <a:pt x="96" y="278"/>
                    <a:pt x="96" y="326"/>
                  </a:cubicBezTo>
                  <a:lnTo>
                    <a:pt x="96" y="712"/>
                  </a:lnTo>
                  <a:cubicBezTo>
                    <a:pt x="0" y="905"/>
                    <a:pt x="0" y="1146"/>
                    <a:pt x="0" y="1387"/>
                  </a:cubicBezTo>
                  <a:cubicBezTo>
                    <a:pt x="24" y="1436"/>
                    <a:pt x="72" y="1460"/>
                    <a:pt x="121" y="1460"/>
                  </a:cubicBezTo>
                  <a:cubicBezTo>
                    <a:pt x="169" y="1460"/>
                    <a:pt x="217" y="1436"/>
                    <a:pt x="241" y="1387"/>
                  </a:cubicBezTo>
                  <a:cubicBezTo>
                    <a:pt x="289" y="1146"/>
                    <a:pt x="338" y="905"/>
                    <a:pt x="289" y="712"/>
                  </a:cubicBezTo>
                  <a:lnTo>
                    <a:pt x="289" y="375"/>
                  </a:lnTo>
                  <a:cubicBezTo>
                    <a:pt x="289" y="278"/>
                    <a:pt x="289" y="230"/>
                    <a:pt x="289" y="182"/>
                  </a:cubicBezTo>
                  <a:cubicBezTo>
                    <a:pt x="289" y="182"/>
                    <a:pt x="289" y="134"/>
                    <a:pt x="289" y="134"/>
                  </a:cubicBezTo>
                  <a:lnTo>
                    <a:pt x="241" y="37"/>
                  </a:lnTo>
                  <a:cubicBezTo>
                    <a:pt x="241" y="13"/>
                    <a:pt x="217" y="1"/>
                    <a:pt x="1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12592;p123">
              <a:extLst>
                <a:ext uri="{FF2B5EF4-FFF2-40B4-BE49-F238E27FC236}">
                  <a16:creationId xmlns:a16="http://schemas.microsoft.com/office/drawing/2014/main" id="{BE78B69C-33CE-FC45-557F-998F8BDB07CF}"/>
                </a:ext>
              </a:extLst>
            </p:cNvPr>
            <p:cNvSpPr/>
            <p:nvPr/>
          </p:nvSpPr>
          <p:spPr>
            <a:xfrm>
              <a:off x="3259418" y="2937342"/>
              <a:ext cx="26432" cy="85921"/>
            </a:xfrm>
            <a:custGeom>
              <a:avLst/>
              <a:gdLst/>
              <a:ahLst/>
              <a:cxnLst/>
              <a:rect l="l" t="t" r="r" b="b"/>
              <a:pathLst>
                <a:path w="415" h="1349" extrusionOk="0">
                  <a:moveTo>
                    <a:pt x="262" y="0"/>
                  </a:moveTo>
                  <a:cubicBezTo>
                    <a:pt x="222" y="0"/>
                    <a:pt x="173" y="28"/>
                    <a:pt x="173" y="56"/>
                  </a:cubicBezTo>
                  <a:cubicBezTo>
                    <a:pt x="173" y="152"/>
                    <a:pt x="125" y="249"/>
                    <a:pt x="125" y="345"/>
                  </a:cubicBezTo>
                  <a:cubicBezTo>
                    <a:pt x="125" y="442"/>
                    <a:pt x="125" y="538"/>
                    <a:pt x="77" y="635"/>
                  </a:cubicBezTo>
                  <a:cubicBezTo>
                    <a:pt x="77" y="828"/>
                    <a:pt x="29" y="1020"/>
                    <a:pt x="29" y="1213"/>
                  </a:cubicBezTo>
                  <a:cubicBezTo>
                    <a:pt x="1" y="1297"/>
                    <a:pt x="70" y="1349"/>
                    <a:pt x="143" y="1349"/>
                  </a:cubicBezTo>
                  <a:cubicBezTo>
                    <a:pt x="196" y="1349"/>
                    <a:pt x="250" y="1322"/>
                    <a:pt x="270" y="1262"/>
                  </a:cubicBezTo>
                  <a:cubicBezTo>
                    <a:pt x="366" y="1069"/>
                    <a:pt x="415" y="876"/>
                    <a:pt x="415" y="683"/>
                  </a:cubicBezTo>
                  <a:cubicBezTo>
                    <a:pt x="415" y="586"/>
                    <a:pt x="415" y="490"/>
                    <a:pt x="415" y="393"/>
                  </a:cubicBezTo>
                  <a:cubicBezTo>
                    <a:pt x="415" y="297"/>
                    <a:pt x="366" y="201"/>
                    <a:pt x="318" y="56"/>
                  </a:cubicBezTo>
                  <a:cubicBezTo>
                    <a:pt x="318" y="15"/>
                    <a:pt x="292" y="0"/>
                    <a:pt x="262"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12593;p123">
              <a:extLst>
                <a:ext uri="{FF2B5EF4-FFF2-40B4-BE49-F238E27FC236}">
                  <a16:creationId xmlns:a16="http://schemas.microsoft.com/office/drawing/2014/main" id="{123BF330-8511-C6E1-B5A6-F69CA857384C}"/>
                </a:ext>
              </a:extLst>
            </p:cNvPr>
            <p:cNvSpPr/>
            <p:nvPr/>
          </p:nvSpPr>
          <p:spPr>
            <a:xfrm>
              <a:off x="2815808" y="3264910"/>
              <a:ext cx="24649" cy="81781"/>
            </a:xfrm>
            <a:custGeom>
              <a:avLst/>
              <a:gdLst/>
              <a:ahLst/>
              <a:cxnLst/>
              <a:rect l="l" t="t" r="r" b="b"/>
              <a:pathLst>
                <a:path w="387" h="1284" extrusionOk="0">
                  <a:moveTo>
                    <a:pt x="121" y="1"/>
                  </a:moveTo>
                  <a:cubicBezTo>
                    <a:pt x="85" y="1"/>
                    <a:pt x="49" y="25"/>
                    <a:pt x="49" y="73"/>
                  </a:cubicBezTo>
                  <a:cubicBezTo>
                    <a:pt x="1" y="266"/>
                    <a:pt x="1" y="459"/>
                    <a:pt x="49" y="652"/>
                  </a:cubicBezTo>
                  <a:cubicBezTo>
                    <a:pt x="1" y="748"/>
                    <a:pt x="1" y="845"/>
                    <a:pt x="49" y="941"/>
                  </a:cubicBezTo>
                  <a:cubicBezTo>
                    <a:pt x="49" y="1038"/>
                    <a:pt x="97" y="1134"/>
                    <a:pt x="145" y="1231"/>
                  </a:cubicBezTo>
                  <a:cubicBezTo>
                    <a:pt x="164" y="1268"/>
                    <a:pt x="196" y="1283"/>
                    <a:pt x="232" y="1283"/>
                  </a:cubicBezTo>
                  <a:cubicBezTo>
                    <a:pt x="290" y="1283"/>
                    <a:pt x="357" y="1242"/>
                    <a:pt x="387" y="1183"/>
                  </a:cubicBezTo>
                  <a:cubicBezTo>
                    <a:pt x="387" y="1086"/>
                    <a:pt x="387" y="990"/>
                    <a:pt x="387" y="893"/>
                  </a:cubicBezTo>
                  <a:cubicBezTo>
                    <a:pt x="387" y="797"/>
                    <a:pt x="387" y="700"/>
                    <a:pt x="387" y="604"/>
                  </a:cubicBezTo>
                  <a:cubicBezTo>
                    <a:pt x="338" y="411"/>
                    <a:pt x="290" y="266"/>
                    <a:pt x="194" y="73"/>
                  </a:cubicBezTo>
                  <a:cubicBezTo>
                    <a:pt x="194" y="25"/>
                    <a:pt x="157" y="1"/>
                    <a:pt x="121"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12594;p123">
              <a:extLst>
                <a:ext uri="{FF2B5EF4-FFF2-40B4-BE49-F238E27FC236}">
                  <a16:creationId xmlns:a16="http://schemas.microsoft.com/office/drawing/2014/main" id="{4497EC44-B25F-5AAA-0470-2D53642D4296}"/>
                </a:ext>
              </a:extLst>
            </p:cNvPr>
            <p:cNvSpPr/>
            <p:nvPr/>
          </p:nvSpPr>
          <p:spPr>
            <a:xfrm>
              <a:off x="2889562" y="3662348"/>
              <a:ext cx="38916" cy="94074"/>
            </a:xfrm>
            <a:custGeom>
              <a:avLst/>
              <a:gdLst/>
              <a:ahLst/>
              <a:cxnLst/>
              <a:rect l="l" t="t" r="r" b="b"/>
              <a:pathLst>
                <a:path w="611" h="1477" extrusionOk="0">
                  <a:moveTo>
                    <a:pt x="181" y="0"/>
                  </a:moveTo>
                  <a:cubicBezTo>
                    <a:pt x="170" y="0"/>
                    <a:pt x="158" y="2"/>
                    <a:pt x="145" y="6"/>
                  </a:cubicBezTo>
                  <a:cubicBezTo>
                    <a:pt x="0" y="55"/>
                    <a:pt x="0" y="248"/>
                    <a:pt x="0" y="392"/>
                  </a:cubicBezTo>
                  <a:cubicBezTo>
                    <a:pt x="0" y="489"/>
                    <a:pt x="48" y="633"/>
                    <a:pt x="48" y="730"/>
                  </a:cubicBezTo>
                  <a:cubicBezTo>
                    <a:pt x="97" y="875"/>
                    <a:pt x="97" y="971"/>
                    <a:pt x="145" y="1067"/>
                  </a:cubicBezTo>
                  <a:cubicBezTo>
                    <a:pt x="193" y="1212"/>
                    <a:pt x="290" y="1309"/>
                    <a:pt x="338" y="1405"/>
                  </a:cubicBezTo>
                  <a:cubicBezTo>
                    <a:pt x="371" y="1455"/>
                    <a:pt x="417" y="1477"/>
                    <a:pt x="460" y="1477"/>
                  </a:cubicBezTo>
                  <a:cubicBezTo>
                    <a:pt x="539" y="1477"/>
                    <a:pt x="610" y="1403"/>
                    <a:pt x="579" y="1309"/>
                  </a:cubicBezTo>
                  <a:lnTo>
                    <a:pt x="531" y="971"/>
                  </a:lnTo>
                  <a:cubicBezTo>
                    <a:pt x="531" y="875"/>
                    <a:pt x="482" y="730"/>
                    <a:pt x="434" y="633"/>
                  </a:cubicBezTo>
                  <a:cubicBezTo>
                    <a:pt x="434" y="537"/>
                    <a:pt x="386" y="392"/>
                    <a:pt x="386" y="296"/>
                  </a:cubicBezTo>
                  <a:cubicBezTo>
                    <a:pt x="342" y="208"/>
                    <a:pt x="298" y="0"/>
                    <a:pt x="181"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12595;p123">
              <a:extLst>
                <a:ext uri="{FF2B5EF4-FFF2-40B4-BE49-F238E27FC236}">
                  <a16:creationId xmlns:a16="http://schemas.microsoft.com/office/drawing/2014/main" id="{0FA5DE43-CF55-CAE9-20F2-14059E5B5D57}"/>
                </a:ext>
              </a:extLst>
            </p:cNvPr>
            <p:cNvSpPr/>
            <p:nvPr/>
          </p:nvSpPr>
          <p:spPr>
            <a:xfrm>
              <a:off x="3012423" y="3880684"/>
              <a:ext cx="39999" cy="100316"/>
            </a:xfrm>
            <a:custGeom>
              <a:avLst/>
              <a:gdLst/>
              <a:ahLst/>
              <a:cxnLst/>
              <a:rect l="l" t="t" r="r" b="b"/>
              <a:pathLst>
                <a:path w="628" h="1575" extrusionOk="0">
                  <a:moveTo>
                    <a:pt x="129" y="1"/>
                  </a:moveTo>
                  <a:cubicBezTo>
                    <a:pt x="61" y="1"/>
                    <a:pt x="0" y="54"/>
                    <a:pt x="0" y="147"/>
                  </a:cubicBezTo>
                  <a:cubicBezTo>
                    <a:pt x="0" y="388"/>
                    <a:pt x="0" y="630"/>
                    <a:pt x="97" y="822"/>
                  </a:cubicBezTo>
                  <a:cubicBezTo>
                    <a:pt x="97" y="967"/>
                    <a:pt x="145" y="1064"/>
                    <a:pt x="145" y="1160"/>
                  </a:cubicBezTo>
                  <a:cubicBezTo>
                    <a:pt x="193" y="1208"/>
                    <a:pt x="193" y="1305"/>
                    <a:pt x="193" y="1353"/>
                  </a:cubicBezTo>
                  <a:cubicBezTo>
                    <a:pt x="241" y="1401"/>
                    <a:pt x="290" y="1449"/>
                    <a:pt x="338" y="1546"/>
                  </a:cubicBezTo>
                  <a:cubicBezTo>
                    <a:pt x="373" y="1564"/>
                    <a:pt x="415" y="1575"/>
                    <a:pt x="456" y="1575"/>
                  </a:cubicBezTo>
                  <a:cubicBezTo>
                    <a:pt x="527" y="1575"/>
                    <a:pt x="597" y="1541"/>
                    <a:pt x="627" y="1449"/>
                  </a:cubicBezTo>
                  <a:cubicBezTo>
                    <a:pt x="627" y="1401"/>
                    <a:pt x="627" y="1305"/>
                    <a:pt x="627" y="1257"/>
                  </a:cubicBezTo>
                  <a:lnTo>
                    <a:pt x="579" y="1064"/>
                  </a:lnTo>
                  <a:cubicBezTo>
                    <a:pt x="579" y="967"/>
                    <a:pt x="531" y="822"/>
                    <a:pt x="483" y="726"/>
                  </a:cubicBezTo>
                  <a:cubicBezTo>
                    <a:pt x="434" y="485"/>
                    <a:pt x="338" y="292"/>
                    <a:pt x="241" y="51"/>
                  </a:cubicBezTo>
                  <a:cubicBezTo>
                    <a:pt x="207" y="17"/>
                    <a:pt x="167" y="1"/>
                    <a:pt x="129"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12596;p123">
              <a:extLst>
                <a:ext uri="{FF2B5EF4-FFF2-40B4-BE49-F238E27FC236}">
                  <a16:creationId xmlns:a16="http://schemas.microsoft.com/office/drawing/2014/main" id="{774B28EE-B72D-E7F1-FD42-57A2CBF6EAAE}"/>
                </a:ext>
              </a:extLst>
            </p:cNvPr>
            <p:cNvSpPr/>
            <p:nvPr/>
          </p:nvSpPr>
          <p:spPr>
            <a:xfrm>
              <a:off x="3141398" y="3086764"/>
              <a:ext cx="21592" cy="79934"/>
            </a:xfrm>
            <a:custGeom>
              <a:avLst/>
              <a:gdLst/>
              <a:ahLst/>
              <a:cxnLst/>
              <a:rect l="l" t="t" r="r" b="b"/>
              <a:pathLst>
                <a:path w="339" h="1255" extrusionOk="0">
                  <a:moveTo>
                    <a:pt x="170" y="1"/>
                  </a:moveTo>
                  <a:cubicBezTo>
                    <a:pt x="134" y="1"/>
                    <a:pt x="97" y="25"/>
                    <a:pt x="97" y="73"/>
                  </a:cubicBezTo>
                  <a:cubicBezTo>
                    <a:pt x="49" y="218"/>
                    <a:pt x="1" y="411"/>
                    <a:pt x="1" y="604"/>
                  </a:cubicBezTo>
                  <a:cubicBezTo>
                    <a:pt x="1" y="796"/>
                    <a:pt x="1" y="989"/>
                    <a:pt x="49" y="1182"/>
                  </a:cubicBezTo>
                  <a:cubicBezTo>
                    <a:pt x="73" y="1231"/>
                    <a:pt x="121" y="1255"/>
                    <a:pt x="170" y="1255"/>
                  </a:cubicBezTo>
                  <a:cubicBezTo>
                    <a:pt x="218" y="1255"/>
                    <a:pt x="266" y="1231"/>
                    <a:pt x="290" y="1182"/>
                  </a:cubicBezTo>
                  <a:cubicBezTo>
                    <a:pt x="338" y="989"/>
                    <a:pt x="338" y="796"/>
                    <a:pt x="338" y="604"/>
                  </a:cubicBezTo>
                  <a:cubicBezTo>
                    <a:pt x="338" y="411"/>
                    <a:pt x="290" y="218"/>
                    <a:pt x="242" y="73"/>
                  </a:cubicBezTo>
                  <a:cubicBezTo>
                    <a:pt x="242" y="25"/>
                    <a:pt x="206" y="1"/>
                    <a:pt x="170"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2597;p123">
              <a:extLst>
                <a:ext uri="{FF2B5EF4-FFF2-40B4-BE49-F238E27FC236}">
                  <a16:creationId xmlns:a16="http://schemas.microsoft.com/office/drawing/2014/main" id="{86A2D994-6A12-525B-2284-03FEEA728185}"/>
                </a:ext>
              </a:extLst>
            </p:cNvPr>
            <p:cNvSpPr/>
            <p:nvPr/>
          </p:nvSpPr>
          <p:spPr>
            <a:xfrm>
              <a:off x="3058472" y="3329048"/>
              <a:ext cx="27706" cy="91335"/>
            </a:xfrm>
            <a:custGeom>
              <a:avLst/>
              <a:gdLst/>
              <a:ahLst/>
              <a:cxnLst/>
              <a:rect l="l" t="t" r="r" b="b"/>
              <a:pathLst>
                <a:path w="435" h="1434" extrusionOk="0">
                  <a:moveTo>
                    <a:pt x="253" y="0"/>
                  </a:moveTo>
                  <a:cubicBezTo>
                    <a:pt x="198" y="0"/>
                    <a:pt x="145" y="38"/>
                    <a:pt x="145" y="127"/>
                  </a:cubicBezTo>
                  <a:cubicBezTo>
                    <a:pt x="49" y="224"/>
                    <a:pt x="49" y="320"/>
                    <a:pt x="1" y="417"/>
                  </a:cubicBezTo>
                  <a:cubicBezTo>
                    <a:pt x="1" y="513"/>
                    <a:pt x="1" y="658"/>
                    <a:pt x="1" y="754"/>
                  </a:cubicBezTo>
                  <a:cubicBezTo>
                    <a:pt x="1" y="851"/>
                    <a:pt x="49" y="947"/>
                    <a:pt x="49" y="1092"/>
                  </a:cubicBezTo>
                  <a:cubicBezTo>
                    <a:pt x="97" y="1188"/>
                    <a:pt x="145" y="1285"/>
                    <a:pt x="194" y="1381"/>
                  </a:cubicBezTo>
                  <a:cubicBezTo>
                    <a:pt x="212" y="1418"/>
                    <a:pt x="245" y="1434"/>
                    <a:pt x="280" y="1434"/>
                  </a:cubicBezTo>
                  <a:cubicBezTo>
                    <a:pt x="338" y="1434"/>
                    <a:pt x="405" y="1393"/>
                    <a:pt x="435" y="1333"/>
                  </a:cubicBezTo>
                  <a:cubicBezTo>
                    <a:pt x="435" y="1237"/>
                    <a:pt x="435" y="1140"/>
                    <a:pt x="435" y="1044"/>
                  </a:cubicBezTo>
                  <a:cubicBezTo>
                    <a:pt x="387" y="947"/>
                    <a:pt x="387" y="851"/>
                    <a:pt x="387" y="754"/>
                  </a:cubicBezTo>
                  <a:lnTo>
                    <a:pt x="387" y="465"/>
                  </a:lnTo>
                  <a:cubicBezTo>
                    <a:pt x="387" y="417"/>
                    <a:pt x="387" y="368"/>
                    <a:pt x="387" y="320"/>
                  </a:cubicBezTo>
                  <a:cubicBezTo>
                    <a:pt x="387" y="224"/>
                    <a:pt x="387" y="176"/>
                    <a:pt x="387" y="127"/>
                  </a:cubicBezTo>
                  <a:cubicBezTo>
                    <a:pt x="387" y="50"/>
                    <a:pt x="317" y="0"/>
                    <a:pt x="253"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2598;p123">
              <a:extLst>
                <a:ext uri="{FF2B5EF4-FFF2-40B4-BE49-F238E27FC236}">
                  <a16:creationId xmlns:a16="http://schemas.microsoft.com/office/drawing/2014/main" id="{52487FA5-3AEC-21C6-05CE-9EDBF0B2C243}"/>
                </a:ext>
              </a:extLst>
            </p:cNvPr>
            <p:cNvSpPr/>
            <p:nvPr/>
          </p:nvSpPr>
          <p:spPr>
            <a:xfrm>
              <a:off x="2858799" y="2690536"/>
              <a:ext cx="18535" cy="93755"/>
            </a:xfrm>
            <a:custGeom>
              <a:avLst/>
              <a:gdLst/>
              <a:ahLst/>
              <a:cxnLst/>
              <a:rect l="l" t="t" r="r" b="b"/>
              <a:pathLst>
                <a:path w="291" h="1472" extrusionOk="0">
                  <a:moveTo>
                    <a:pt x="170" y="0"/>
                  </a:moveTo>
                  <a:cubicBezTo>
                    <a:pt x="134" y="0"/>
                    <a:pt x="97" y="24"/>
                    <a:pt x="97" y="73"/>
                  </a:cubicBezTo>
                  <a:cubicBezTo>
                    <a:pt x="49" y="266"/>
                    <a:pt x="1" y="507"/>
                    <a:pt x="1" y="700"/>
                  </a:cubicBezTo>
                  <a:lnTo>
                    <a:pt x="1" y="1327"/>
                  </a:lnTo>
                  <a:cubicBezTo>
                    <a:pt x="1" y="1423"/>
                    <a:pt x="73" y="1471"/>
                    <a:pt x="146" y="1471"/>
                  </a:cubicBezTo>
                  <a:cubicBezTo>
                    <a:pt x="218" y="1471"/>
                    <a:pt x="290" y="1423"/>
                    <a:pt x="290" y="1327"/>
                  </a:cubicBezTo>
                  <a:cubicBezTo>
                    <a:pt x="290" y="1134"/>
                    <a:pt x="290" y="893"/>
                    <a:pt x="290" y="700"/>
                  </a:cubicBezTo>
                  <a:cubicBezTo>
                    <a:pt x="290" y="507"/>
                    <a:pt x="290" y="266"/>
                    <a:pt x="242" y="73"/>
                  </a:cubicBezTo>
                  <a:cubicBezTo>
                    <a:pt x="242" y="24"/>
                    <a:pt x="206" y="0"/>
                    <a:pt x="170"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2599;p123">
              <a:extLst>
                <a:ext uri="{FF2B5EF4-FFF2-40B4-BE49-F238E27FC236}">
                  <a16:creationId xmlns:a16="http://schemas.microsoft.com/office/drawing/2014/main" id="{5602F563-DDF4-F977-DDCD-D2B8E8EC9424}"/>
                </a:ext>
              </a:extLst>
            </p:cNvPr>
            <p:cNvSpPr/>
            <p:nvPr/>
          </p:nvSpPr>
          <p:spPr>
            <a:xfrm>
              <a:off x="3341070" y="2627417"/>
              <a:ext cx="24649" cy="102035"/>
            </a:xfrm>
            <a:custGeom>
              <a:avLst/>
              <a:gdLst/>
              <a:ahLst/>
              <a:cxnLst/>
              <a:rect l="l" t="t" r="r" b="b"/>
              <a:pathLst>
                <a:path w="387" h="1602" extrusionOk="0">
                  <a:moveTo>
                    <a:pt x="117" y="1"/>
                  </a:moveTo>
                  <a:cubicBezTo>
                    <a:pt x="61" y="1"/>
                    <a:pt x="1" y="54"/>
                    <a:pt x="1" y="147"/>
                  </a:cubicBezTo>
                  <a:cubicBezTo>
                    <a:pt x="1" y="244"/>
                    <a:pt x="1" y="340"/>
                    <a:pt x="1" y="485"/>
                  </a:cubicBezTo>
                  <a:lnTo>
                    <a:pt x="1" y="823"/>
                  </a:lnTo>
                  <a:lnTo>
                    <a:pt x="1" y="1160"/>
                  </a:lnTo>
                  <a:cubicBezTo>
                    <a:pt x="1" y="1257"/>
                    <a:pt x="1" y="1401"/>
                    <a:pt x="49" y="1546"/>
                  </a:cubicBezTo>
                  <a:cubicBezTo>
                    <a:pt x="69" y="1587"/>
                    <a:pt x="107" y="1602"/>
                    <a:pt x="144" y="1602"/>
                  </a:cubicBezTo>
                  <a:cubicBezTo>
                    <a:pt x="194" y="1602"/>
                    <a:pt x="242" y="1574"/>
                    <a:pt x="242" y="1546"/>
                  </a:cubicBezTo>
                  <a:cubicBezTo>
                    <a:pt x="338" y="1305"/>
                    <a:pt x="387" y="1064"/>
                    <a:pt x="387" y="774"/>
                  </a:cubicBezTo>
                  <a:cubicBezTo>
                    <a:pt x="387" y="678"/>
                    <a:pt x="338" y="533"/>
                    <a:pt x="338" y="437"/>
                  </a:cubicBezTo>
                  <a:cubicBezTo>
                    <a:pt x="290" y="292"/>
                    <a:pt x="242" y="196"/>
                    <a:pt x="194" y="51"/>
                  </a:cubicBezTo>
                  <a:cubicBezTo>
                    <a:pt x="177" y="17"/>
                    <a:pt x="147" y="1"/>
                    <a:pt x="117"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2600;p123">
              <a:extLst>
                <a:ext uri="{FF2B5EF4-FFF2-40B4-BE49-F238E27FC236}">
                  <a16:creationId xmlns:a16="http://schemas.microsoft.com/office/drawing/2014/main" id="{E9F72D88-6B95-5B40-DB02-EE8B669E397E}"/>
                </a:ext>
              </a:extLst>
            </p:cNvPr>
            <p:cNvSpPr/>
            <p:nvPr/>
          </p:nvSpPr>
          <p:spPr>
            <a:xfrm>
              <a:off x="3362598" y="3194276"/>
              <a:ext cx="27706" cy="103246"/>
            </a:xfrm>
            <a:custGeom>
              <a:avLst/>
              <a:gdLst/>
              <a:ahLst/>
              <a:cxnLst/>
              <a:rect l="l" t="t" r="r" b="b"/>
              <a:pathLst>
                <a:path w="435" h="1621" extrusionOk="0">
                  <a:moveTo>
                    <a:pt x="266" y="1"/>
                  </a:moveTo>
                  <a:cubicBezTo>
                    <a:pt x="217" y="1"/>
                    <a:pt x="169" y="25"/>
                    <a:pt x="145" y="73"/>
                  </a:cubicBezTo>
                  <a:cubicBezTo>
                    <a:pt x="49" y="314"/>
                    <a:pt x="0" y="555"/>
                    <a:pt x="49" y="796"/>
                  </a:cubicBezTo>
                  <a:cubicBezTo>
                    <a:pt x="49" y="941"/>
                    <a:pt x="49" y="1086"/>
                    <a:pt x="97" y="1182"/>
                  </a:cubicBezTo>
                  <a:cubicBezTo>
                    <a:pt x="97" y="1327"/>
                    <a:pt x="145" y="1423"/>
                    <a:pt x="193" y="1568"/>
                  </a:cubicBezTo>
                  <a:cubicBezTo>
                    <a:pt x="212" y="1605"/>
                    <a:pt x="251" y="1621"/>
                    <a:pt x="293" y="1621"/>
                  </a:cubicBezTo>
                  <a:cubicBezTo>
                    <a:pt x="361" y="1621"/>
                    <a:pt x="434" y="1579"/>
                    <a:pt x="434" y="1520"/>
                  </a:cubicBezTo>
                  <a:cubicBezTo>
                    <a:pt x="434" y="1375"/>
                    <a:pt x="434" y="1279"/>
                    <a:pt x="434" y="1134"/>
                  </a:cubicBezTo>
                  <a:cubicBezTo>
                    <a:pt x="434" y="1038"/>
                    <a:pt x="434" y="893"/>
                    <a:pt x="434" y="796"/>
                  </a:cubicBezTo>
                  <a:cubicBezTo>
                    <a:pt x="434" y="555"/>
                    <a:pt x="386" y="314"/>
                    <a:pt x="386" y="73"/>
                  </a:cubicBezTo>
                  <a:cubicBezTo>
                    <a:pt x="362" y="25"/>
                    <a:pt x="314" y="1"/>
                    <a:pt x="266"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2601;p123">
              <a:extLst>
                <a:ext uri="{FF2B5EF4-FFF2-40B4-BE49-F238E27FC236}">
                  <a16:creationId xmlns:a16="http://schemas.microsoft.com/office/drawing/2014/main" id="{885516C0-AAA9-3B8A-FA30-89DED6623D59}"/>
                </a:ext>
              </a:extLst>
            </p:cNvPr>
            <p:cNvSpPr/>
            <p:nvPr/>
          </p:nvSpPr>
          <p:spPr>
            <a:xfrm>
              <a:off x="3811049" y="3052243"/>
              <a:ext cx="27706" cy="118723"/>
            </a:xfrm>
            <a:custGeom>
              <a:avLst/>
              <a:gdLst/>
              <a:ahLst/>
              <a:cxnLst/>
              <a:rect l="l" t="t" r="r" b="b"/>
              <a:pathLst>
                <a:path w="435" h="1864" extrusionOk="0">
                  <a:moveTo>
                    <a:pt x="121" y="0"/>
                  </a:moveTo>
                  <a:cubicBezTo>
                    <a:pt x="97" y="0"/>
                    <a:pt x="73" y="12"/>
                    <a:pt x="49" y="36"/>
                  </a:cubicBezTo>
                  <a:cubicBezTo>
                    <a:pt x="49" y="85"/>
                    <a:pt x="1" y="133"/>
                    <a:pt x="1" y="181"/>
                  </a:cubicBezTo>
                  <a:lnTo>
                    <a:pt x="1" y="422"/>
                  </a:lnTo>
                  <a:lnTo>
                    <a:pt x="1" y="904"/>
                  </a:lnTo>
                  <a:lnTo>
                    <a:pt x="1" y="1338"/>
                  </a:lnTo>
                  <a:cubicBezTo>
                    <a:pt x="1" y="1483"/>
                    <a:pt x="49" y="1628"/>
                    <a:pt x="97" y="1773"/>
                  </a:cubicBezTo>
                  <a:cubicBezTo>
                    <a:pt x="119" y="1838"/>
                    <a:pt x="170" y="1864"/>
                    <a:pt x="224" y="1864"/>
                  </a:cubicBezTo>
                  <a:cubicBezTo>
                    <a:pt x="290" y="1864"/>
                    <a:pt x="360" y="1825"/>
                    <a:pt x="386" y="1773"/>
                  </a:cubicBezTo>
                  <a:cubicBezTo>
                    <a:pt x="386" y="1676"/>
                    <a:pt x="435" y="1580"/>
                    <a:pt x="435" y="1531"/>
                  </a:cubicBezTo>
                  <a:cubicBezTo>
                    <a:pt x="386" y="1435"/>
                    <a:pt x="386" y="1387"/>
                    <a:pt x="386" y="1338"/>
                  </a:cubicBezTo>
                  <a:cubicBezTo>
                    <a:pt x="386" y="1194"/>
                    <a:pt x="338" y="1049"/>
                    <a:pt x="338" y="904"/>
                  </a:cubicBezTo>
                  <a:lnTo>
                    <a:pt x="242" y="470"/>
                  </a:lnTo>
                  <a:cubicBezTo>
                    <a:pt x="242" y="374"/>
                    <a:pt x="242" y="326"/>
                    <a:pt x="242" y="229"/>
                  </a:cubicBezTo>
                  <a:cubicBezTo>
                    <a:pt x="242" y="181"/>
                    <a:pt x="242" y="181"/>
                    <a:pt x="242" y="133"/>
                  </a:cubicBezTo>
                  <a:cubicBezTo>
                    <a:pt x="242" y="85"/>
                    <a:pt x="193" y="85"/>
                    <a:pt x="193" y="36"/>
                  </a:cubicBezTo>
                  <a:cubicBezTo>
                    <a:pt x="169" y="12"/>
                    <a:pt x="145" y="0"/>
                    <a:pt x="121"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2602;p123">
              <a:extLst>
                <a:ext uri="{FF2B5EF4-FFF2-40B4-BE49-F238E27FC236}">
                  <a16:creationId xmlns:a16="http://schemas.microsoft.com/office/drawing/2014/main" id="{296AE1EE-C625-C491-28AE-668C24D547E0}"/>
                </a:ext>
              </a:extLst>
            </p:cNvPr>
            <p:cNvSpPr/>
            <p:nvPr/>
          </p:nvSpPr>
          <p:spPr>
            <a:xfrm>
              <a:off x="4151989" y="3202747"/>
              <a:ext cx="24649" cy="85284"/>
            </a:xfrm>
            <a:custGeom>
              <a:avLst/>
              <a:gdLst/>
              <a:ahLst/>
              <a:cxnLst/>
              <a:rect l="l" t="t" r="r" b="b"/>
              <a:pathLst>
                <a:path w="387" h="1339" extrusionOk="0">
                  <a:moveTo>
                    <a:pt x="194" y="0"/>
                  </a:moveTo>
                  <a:cubicBezTo>
                    <a:pt x="170" y="0"/>
                    <a:pt x="145" y="12"/>
                    <a:pt x="145" y="36"/>
                  </a:cubicBezTo>
                  <a:cubicBezTo>
                    <a:pt x="145" y="85"/>
                    <a:pt x="97" y="133"/>
                    <a:pt x="97" y="181"/>
                  </a:cubicBezTo>
                  <a:cubicBezTo>
                    <a:pt x="49" y="229"/>
                    <a:pt x="49" y="278"/>
                    <a:pt x="49" y="326"/>
                  </a:cubicBezTo>
                  <a:cubicBezTo>
                    <a:pt x="1" y="422"/>
                    <a:pt x="1" y="519"/>
                    <a:pt x="1" y="663"/>
                  </a:cubicBezTo>
                  <a:cubicBezTo>
                    <a:pt x="1" y="760"/>
                    <a:pt x="1" y="856"/>
                    <a:pt x="49" y="953"/>
                  </a:cubicBezTo>
                  <a:cubicBezTo>
                    <a:pt x="49" y="1097"/>
                    <a:pt x="97" y="1194"/>
                    <a:pt x="145" y="1290"/>
                  </a:cubicBezTo>
                  <a:cubicBezTo>
                    <a:pt x="194" y="1339"/>
                    <a:pt x="242" y="1339"/>
                    <a:pt x="338" y="1339"/>
                  </a:cubicBezTo>
                  <a:cubicBezTo>
                    <a:pt x="387" y="1290"/>
                    <a:pt x="387" y="1242"/>
                    <a:pt x="387" y="1194"/>
                  </a:cubicBezTo>
                  <a:cubicBezTo>
                    <a:pt x="338" y="1049"/>
                    <a:pt x="338" y="953"/>
                    <a:pt x="338" y="905"/>
                  </a:cubicBezTo>
                  <a:cubicBezTo>
                    <a:pt x="338" y="808"/>
                    <a:pt x="290" y="712"/>
                    <a:pt x="290" y="615"/>
                  </a:cubicBezTo>
                  <a:cubicBezTo>
                    <a:pt x="290" y="519"/>
                    <a:pt x="290" y="422"/>
                    <a:pt x="290" y="326"/>
                  </a:cubicBezTo>
                  <a:cubicBezTo>
                    <a:pt x="290" y="278"/>
                    <a:pt x="290" y="229"/>
                    <a:pt x="290" y="181"/>
                  </a:cubicBezTo>
                  <a:cubicBezTo>
                    <a:pt x="242" y="133"/>
                    <a:pt x="242" y="85"/>
                    <a:pt x="242" y="36"/>
                  </a:cubicBezTo>
                  <a:cubicBezTo>
                    <a:pt x="242" y="12"/>
                    <a:pt x="218" y="0"/>
                    <a:pt x="194"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2603;p123">
              <a:extLst>
                <a:ext uri="{FF2B5EF4-FFF2-40B4-BE49-F238E27FC236}">
                  <a16:creationId xmlns:a16="http://schemas.microsoft.com/office/drawing/2014/main" id="{FC7BF5FE-A7AD-4A2C-5805-D26F6849B33E}"/>
                </a:ext>
              </a:extLst>
            </p:cNvPr>
            <p:cNvSpPr/>
            <p:nvPr/>
          </p:nvSpPr>
          <p:spPr>
            <a:xfrm>
              <a:off x="3986136" y="3530633"/>
              <a:ext cx="27706" cy="98341"/>
            </a:xfrm>
            <a:custGeom>
              <a:avLst/>
              <a:gdLst/>
              <a:ahLst/>
              <a:cxnLst/>
              <a:rect l="l" t="t" r="r" b="b"/>
              <a:pathLst>
                <a:path w="435" h="1544" extrusionOk="0">
                  <a:moveTo>
                    <a:pt x="386" y="1"/>
                  </a:moveTo>
                  <a:cubicBezTo>
                    <a:pt x="338" y="49"/>
                    <a:pt x="290" y="97"/>
                    <a:pt x="242" y="145"/>
                  </a:cubicBezTo>
                  <a:cubicBezTo>
                    <a:pt x="193" y="194"/>
                    <a:pt x="193" y="290"/>
                    <a:pt x="145" y="338"/>
                  </a:cubicBezTo>
                  <a:cubicBezTo>
                    <a:pt x="97" y="435"/>
                    <a:pt x="49" y="579"/>
                    <a:pt x="49" y="724"/>
                  </a:cubicBezTo>
                  <a:cubicBezTo>
                    <a:pt x="1" y="821"/>
                    <a:pt x="1" y="965"/>
                    <a:pt x="1" y="1110"/>
                  </a:cubicBezTo>
                  <a:cubicBezTo>
                    <a:pt x="1" y="1255"/>
                    <a:pt x="1" y="1447"/>
                    <a:pt x="145" y="1544"/>
                  </a:cubicBezTo>
                  <a:lnTo>
                    <a:pt x="290" y="1544"/>
                  </a:lnTo>
                  <a:cubicBezTo>
                    <a:pt x="386" y="1399"/>
                    <a:pt x="435" y="1255"/>
                    <a:pt x="386" y="1158"/>
                  </a:cubicBezTo>
                  <a:lnTo>
                    <a:pt x="386" y="772"/>
                  </a:lnTo>
                  <a:cubicBezTo>
                    <a:pt x="386" y="676"/>
                    <a:pt x="386" y="531"/>
                    <a:pt x="435" y="435"/>
                  </a:cubicBezTo>
                  <a:lnTo>
                    <a:pt x="435" y="242"/>
                  </a:lnTo>
                  <a:lnTo>
                    <a:pt x="435" y="49"/>
                  </a:lnTo>
                  <a:cubicBezTo>
                    <a:pt x="435" y="49"/>
                    <a:pt x="386" y="1"/>
                    <a:pt x="386"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2604;p123">
              <a:extLst>
                <a:ext uri="{FF2B5EF4-FFF2-40B4-BE49-F238E27FC236}">
                  <a16:creationId xmlns:a16="http://schemas.microsoft.com/office/drawing/2014/main" id="{23D3D2D8-031C-68EE-8D93-1620038AE8EB}"/>
                </a:ext>
              </a:extLst>
            </p:cNvPr>
            <p:cNvSpPr/>
            <p:nvPr/>
          </p:nvSpPr>
          <p:spPr>
            <a:xfrm>
              <a:off x="3866333" y="3782535"/>
              <a:ext cx="27706" cy="66877"/>
            </a:xfrm>
            <a:custGeom>
              <a:avLst/>
              <a:gdLst/>
              <a:ahLst/>
              <a:cxnLst/>
              <a:rect l="l" t="t" r="r" b="b"/>
              <a:pathLst>
                <a:path w="435" h="1050" extrusionOk="0">
                  <a:moveTo>
                    <a:pt x="338" y="0"/>
                  </a:moveTo>
                  <a:cubicBezTo>
                    <a:pt x="290" y="0"/>
                    <a:pt x="242" y="0"/>
                    <a:pt x="242" y="49"/>
                  </a:cubicBezTo>
                  <a:cubicBezTo>
                    <a:pt x="145" y="193"/>
                    <a:pt x="97" y="338"/>
                    <a:pt x="49" y="483"/>
                  </a:cubicBezTo>
                  <a:cubicBezTo>
                    <a:pt x="1" y="676"/>
                    <a:pt x="1" y="820"/>
                    <a:pt x="49" y="1013"/>
                  </a:cubicBezTo>
                  <a:cubicBezTo>
                    <a:pt x="73" y="1037"/>
                    <a:pt x="109" y="1049"/>
                    <a:pt x="145" y="1049"/>
                  </a:cubicBezTo>
                  <a:cubicBezTo>
                    <a:pt x="181" y="1049"/>
                    <a:pt x="218" y="1037"/>
                    <a:pt x="242" y="1013"/>
                  </a:cubicBezTo>
                  <a:cubicBezTo>
                    <a:pt x="338" y="868"/>
                    <a:pt x="386" y="676"/>
                    <a:pt x="386" y="531"/>
                  </a:cubicBezTo>
                  <a:cubicBezTo>
                    <a:pt x="435" y="386"/>
                    <a:pt x="435" y="241"/>
                    <a:pt x="386" y="97"/>
                  </a:cubicBezTo>
                  <a:cubicBezTo>
                    <a:pt x="386" y="49"/>
                    <a:pt x="386" y="0"/>
                    <a:pt x="338"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2605;p123">
              <a:extLst>
                <a:ext uri="{FF2B5EF4-FFF2-40B4-BE49-F238E27FC236}">
                  <a16:creationId xmlns:a16="http://schemas.microsoft.com/office/drawing/2014/main" id="{5DF50028-6C85-BFE3-97B2-9DC7DACE2520}"/>
                </a:ext>
              </a:extLst>
            </p:cNvPr>
            <p:cNvSpPr/>
            <p:nvPr/>
          </p:nvSpPr>
          <p:spPr>
            <a:xfrm>
              <a:off x="3703538" y="3805591"/>
              <a:ext cx="30763" cy="105220"/>
            </a:xfrm>
            <a:custGeom>
              <a:avLst/>
              <a:gdLst/>
              <a:ahLst/>
              <a:cxnLst/>
              <a:rect l="l" t="t" r="r" b="b"/>
              <a:pathLst>
                <a:path w="483" h="1652" extrusionOk="0">
                  <a:moveTo>
                    <a:pt x="212" y="0"/>
                  </a:moveTo>
                  <a:cubicBezTo>
                    <a:pt x="185" y="0"/>
                    <a:pt x="155" y="10"/>
                    <a:pt x="131" y="30"/>
                  </a:cubicBezTo>
                  <a:lnTo>
                    <a:pt x="131" y="30"/>
                  </a:lnTo>
                  <a:cubicBezTo>
                    <a:pt x="4" y="85"/>
                    <a:pt x="47" y="270"/>
                    <a:pt x="1" y="410"/>
                  </a:cubicBezTo>
                  <a:cubicBezTo>
                    <a:pt x="1" y="555"/>
                    <a:pt x="1" y="699"/>
                    <a:pt x="1" y="844"/>
                  </a:cubicBezTo>
                  <a:lnTo>
                    <a:pt x="1" y="1230"/>
                  </a:lnTo>
                  <a:cubicBezTo>
                    <a:pt x="1" y="1375"/>
                    <a:pt x="97" y="1519"/>
                    <a:pt x="193" y="1616"/>
                  </a:cubicBezTo>
                  <a:cubicBezTo>
                    <a:pt x="218" y="1640"/>
                    <a:pt x="242" y="1652"/>
                    <a:pt x="266" y="1652"/>
                  </a:cubicBezTo>
                  <a:cubicBezTo>
                    <a:pt x="290" y="1652"/>
                    <a:pt x="314" y="1640"/>
                    <a:pt x="338" y="1616"/>
                  </a:cubicBezTo>
                  <a:cubicBezTo>
                    <a:pt x="435" y="1519"/>
                    <a:pt x="483" y="1375"/>
                    <a:pt x="435" y="1230"/>
                  </a:cubicBezTo>
                  <a:cubicBezTo>
                    <a:pt x="435" y="1085"/>
                    <a:pt x="435" y="940"/>
                    <a:pt x="386" y="796"/>
                  </a:cubicBezTo>
                  <a:cubicBezTo>
                    <a:pt x="386" y="651"/>
                    <a:pt x="386" y="555"/>
                    <a:pt x="386" y="410"/>
                  </a:cubicBezTo>
                  <a:cubicBezTo>
                    <a:pt x="344" y="283"/>
                    <a:pt x="376" y="118"/>
                    <a:pt x="286" y="48"/>
                  </a:cubicBezTo>
                  <a:lnTo>
                    <a:pt x="286" y="48"/>
                  </a:lnTo>
                  <a:cubicBezTo>
                    <a:pt x="276" y="16"/>
                    <a:pt x="246" y="0"/>
                    <a:pt x="212"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2606;p123">
              <a:extLst>
                <a:ext uri="{FF2B5EF4-FFF2-40B4-BE49-F238E27FC236}">
                  <a16:creationId xmlns:a16="http://schemas.microsoft.com/office/drawing/2014/main" id="{C53B3E12-670F-7050-5E1A-B906747EE38F}"/>
                </a:ext>
              </a:extLst>
            </p:cNvPr>
            <p:cNvSpPr/>
            <p:nvPr/>
          </p:nvSpPr>
          <p:spPr>
            <a:xfrm>
              <a:off x="3460874" y="3741071"/>
              <a:ext cx="30763" cy="101080"/>
            </a:xfrm>
            <a:custGeom>
              <a:avLst/>
              <a:gdLst/>
              <a:ahLst/>
              <a:cxnLst/>
              <a:rect l="l" t="t" r="r" b="b"/>
              <a:pathLst>
                <a:path w="483" h="1587" extrusionOk="0">
                  <a:moveTo>
                    <a:pt x="193" y="0"/>
                  </a:moveTo>
                  <a:cubicBezTo>
                    <a:pt x="133" y="0"/>
                    <a:pt x="73" y="24"/>
                    <a:pt x="49" y="73"/>
                  </a:cubicBezTo>
                  <a:cubicBezTo>
                    <a:pt x="49" y="217"/>
                    <a:pt x="1" y="314"/>
                    <a:pt x="1" y="458"/>
                  </a:cubicBezTo>
                  <a:cubicBezTo>
                    <a:pt x="1" y="603"/>
                    <a:pt x="1" y="700"/>
                    <a:pt x="1" y="796"/>
                  </a:cubicBezTo>
                  <a:cubicBezTo>
                    <a:pt x="49" y="1085"/>
                    <a:pt x="97" y="1327"/>
                    <a:pt x="242" y="1568"/>
                  </a:cubicBezTo>
                  <a:cubicBezTo>
                    <a:pt x="255" y="1581"/>
                    <a:pt x="274" y="1587"/>
                    <a:pt x="297" y="1587"/>
                  </a:cubicBezTo>
                  <a:cubicBezTo>
                    <a:pt x="357" y="1587"/>
                    <a:pt x="435" y="1542"/>
                    <a:pt x="435" y="1471"/>
                  </a:cubicBezTo>
                  <a:cubicBezTo>
                    <a:pt x="483" y="1230"/>
                    <a:pt x="483" y="989"/>
                    <a:pt x="435" y="748"/>
                  </a:cubicBezTo>
                  <a:cubicBezTo>
                    <a:pt x="435" y="651"/>
                    <a:pt x="386" y="555"/>
                    <a:pt x="386" y="458"/>
                  </a:cubicBezTo>
                  <a:cubicBezTo>
                    <a:pt x="386" y="362"/>
                    <a:pt x="386" y="314"/>
                    <a:pt x="386" y="265"/>
                  </a:cubicBezTo>
                  <a:cubicBezTo>
                    <a:pt x="338" y="217"/>
                    <a:pt x="338" y="121"/>
                    <a:pt x="338" y="73"/>
                  </a:cubicBezTo>
                  <a:cubicBezTo>
                    <a:pt x="314" y="24"/>
                    <a:pt x="254" y="0"/>
                    <a:pt x="193"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2607;p123">
              <a:extLst>
                <a:ext uri="{FF2B5EF4-FFF2-40B4-BE49-F238E27FC236}">
                  <a16:creationId xmlns:a16="http://schemas.microsoft.com/office/drawing/2014/main" id="{431C7FD0-855E-F708-56F8-BE29CADB5A45}"/>
                </a:ext>
              </a:extLst>
            </p:cNvPr>
            <p:cNvSpPr/>
            <p:nvPr/>
          </p:nvSpPr>
          <p:spPr>
            <a:xfrm>
              <a:off x="3083057" y="3587446"/>
              <a:ext cx="27706" cy="73820"/>
            </a:xfrm>
            <a:custGeom>
              <a:avLst/>
              <a:gdLst/>
              <a:ahLst/>
              <a:cxnLst/>
              <a:rect l="l" t="t" r="r" b="b"/>
              <a:pathLst>
                <a:path w="435" h="1159" extrusionOk="0">
                  <a:moveTo>
                    <a:pt x="145" y="1"/>
                  </a:moveTo>
                  <a:cubicBezTo>
                    <a:pt x="109" y="1"/>
                    <a:pt x="73" y="25"/>
                    <a:pt x="49" y="73"/>
                  </a:cubicBezTo>
                  <a:cubicBezTo>
                    <a:pt x="49" y="121"/>
                    <a:pt x="1" y="218"/>
                    <a:pt x="1" y="314"/>
                  </a:cubicBezTo>
                  <a:lnTo>
                    <a:pt x="1" y="555"/>
                  </a:lnTo>
                  <a:cubicBezTo>
                    <a:pt x="1" y="652"/>
                    <a:pt x="1" y="748"/>
                    <a:pt x="49" y="845"/>
                  </a:cubicBezTo>
                  <a:cubicBezTo>
                    <a:pt x="49" y="893"/>
                    <a:pt x="49" y="941"/>
                    <a:pt x="97" y="990"/>
                  </a:cubicBezTo>
                  <a:lnTo>
                    <a:pt x="193" y="1086"/>
                  </a:lnTo>
                  <a:cubicBezTo>
                    <a:pt x="193" y="1134"/>
                    <a:pt x="230" y="1158"/>
                    <a:pt x="272" y="1158"/>
                  </a:cubicBezTo>
                  <a:cubicBezTo>
                    <a:pt x="314" y="1158"/>
                    <a:pt x="362" y="1134"/>
                    <a:pt x="386" y="1086"/>
                  </a:cubicBezTo>
                  <a:cubicBezTo>
                    <a:pt x="386" y="1038"/>
                    <a:pt x="435" y="1038"/>
                    <a:pt x="435" y="990"/>
                  </a:cubicBezTo>
                  <a:cubicBezTo>
                    <a:pt x="435" y="941"/>
                    <a:pt x="435" y="893"/>
                    <a:pt x="435" y="797"/>
                  </a:cubicBezTo>
                  <a:cubicBezTo>
                    <a:pt x="435" y="700"/>
                    <a:pt x="435" y="604"/>
                    <a:pt x="435" y="555"/>
                  </a:cubicBezTo>
                  <a:cubicBezTo>
                    <a:pt x="386" y="459"/>
                    <a:pt x="386" y="363"/>
                    <a:pt x="386" y="314"/>
                  </a:cubicBezTo>
                  <a:cubicBezTo>
                    <a:pt x="338" y="218"/>
                    <a:pt x="290" y="121"/>
                    <a:pt x="242" y="73"/>
                  </a:cubicBezTo>
                  <a:cubicBezTo>
                    <a:pt x="218" y="25"/>
                    <a:pt x="181" y="1"/>
                    <a:pt x="145"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364601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Google Shape;8949;p96">
            <a:extLst>
              <a:ext uri="{FF2B5EF4-FFF2-40B4-BE49-F238E27FC236}">
                <a16:creationId xmlns:a16="http://schemas.microsoft.com/office/drawing/2014/main" id="{A189DF95-CDD7-EBDD-9E34-5DD7F02643E2}"/>
              </a:ext>
            </a:extLst>
          </p:cNvPr>
          <p:cNvSpPr/>
          <p:nvPr/>
        </p:nvSpPr>
        <p:spPr>
          <a:xfrm rot="18186640">
            <a:off x="742256" y="-503152"/>
            <a:ext cx="5058456" cy="5604470"/>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5" name="Google Shape;13155;p125">
            <a:extLst>
              <a:ext uri="{FF2B5EF4-FFF2-40B4-BE49-F238E27FC236}">
                <a16:creationId xmlns:a16="http://schemas.microsoft.com/office/drawing/2014/main" id="{B07ECD1A-9BEA-306E-9BD2-FDD930A75105}"/>
              </a:ext>
            </a:extLst>
          </p:cNvPr>
          <p:cNvGrpSpPr/>
          <p:nvPr/>
        </p:nvGrpSpPr>
        <p:grpSpPr>
          <a:xfrm>
            <a:off x="4598422" y="889811"/>
            <a:ext cx="3050844" cy="2971451"/>
            <a:chOff x="1545766" y="3021694"/>
            <a:chExt cx="1159000" cy="1128837"/>
          </a:xfrm>
        </p:grpSpPr>
        <p:sp>
          <p:nvSpPr>
            <p:cNvPr id="6" name="Google Shape;13156;p125">
              <a:extLst>
                <a:ext uri="{FF2B5EF4-FFF2-40B4-BE49-F238E27FC236}">
                  <a16:creationId xmlns:a16="http://schemas.microsoft.com/office/drawing/2014/main" id="{F16AAB26-91F7-86A9-DCAE-D32E6979887F}"/>
                </a:ext>
              </a:extLst>
            </p:cNvPr>
            <p:cNvSpPr/>
            <p:nvPr/>
          </p:nvSpPr>
          <p:spPr>
            <a:xfrm rot="14462">
              <a:off x="1545766" y="3324100"/>
              <a:ext cx="1158977" cy="826431"/>
            </a:xfrm>
            <a:custGeom>
              <a:avLst/>
              <a:gdLst/>
              <a:ahLst/>
              <a:cxnLst/>
              <a:rect l="l" t="t" r="r" b="b"/>
              <a:pathLst>
                <a:path w="14446" h="10301" extrusionOk="0">
                  <a:moveTo>
                    <a:pt x="5558" y="1"/>
                  </a:moveTo>
                  <a:cubicBezTo>
                    <a:pt x="5086" y="1"/>
                    <a:pt x="4570" y="84"/>
                    <a:pt x="4012" y="289"/>
                  </a:cubicBezTo>
                  <a:cubicBezTo>
                    <a:pt x="1070" y="1370"/>
                    <a:pt x="1" y="8777"/>
                    <a:pt x="6628" y="10109"/>
                  </a:cubicBezTo>
                  <a:cubicBezTo>
                    <a:pt x="7276" y="10240"/>
                    <a:pt x="7884" y="10300"/>
                    <a:pt x="8451" y="10300"/>
                  </a:cubicBezTo>
                  <a:cubicBezTo>
                    <a:pt x="12481" y="10300"/>
                    <a:pt x="14445" y="7245"/>
                    <a:pt x="14147" y="4489"/>
                  </a:cubicBezTo>
                  <a:cubicBezTo>
                    <a:pt x="13917" y="2170"/>
                    <a:pt x="12227" y="1120"/>
                    <a:pt x="10533" y="1120"/>
                  </a:cubicBezTo>
                  <a:cubicBezTo>
                    <a:pt x="9922" y="1120"/>
                    <a:pt x="9309" y="1257"/>
                    <a:pt x="8765" y="1521"/>
                  </a:cubicBezTo>
                  <a:cubicBezTo>
                    <a:pt x="8765" y="1521"/>
                    <a:pt x="7576" y="1"/>
                    <a:pt x="5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 name="Google Shape;13157;p125">
              <a:extLst>
                <a:ext uri="{FF2B5EF4-FFF2-40B4-BE49-F238E27FC236}">
                  <a16:creationId xmlns:a16="http://schemas.microsoft.com/office/drawing/2014/main" id="{5A3FF58B-7354-A08C-FEED-499701228751}"/>
                </a:ext>
              </a:extLst>
            </p:cNvPr>
            <p:cNvSpPr/>
            <p:nvPr/>
          </p:nvSpPr>
          <p:spPr>
            <a:xfrm rot="14421">
              <a:off x="1758002" y="3405725"/>
              <a:ext cx="142244" cy="493801"/>
            </a:xfrm>
            <a:custGeom>
              <a:avLst/>
              <a:gdLst/>
              <a:ahLst/>
              <a:cxnLst/>
              <a:rect l="l" t="t" r="r" b="b"/>
              <a:pathLst>
                <a:path w="1773" h="6155" extrusionOk="0">
                  <a:moveTo>
                    <a:pt x="1542" y="1"/>
                  </a:moveTo>
                  <a:cubicBezTo>
                    <a:pt x="1503" y="1"/>
                    <a:pt x="1464" y="15"/>
                    <a:pt x="1434" y="48"/>
                  </a:cubicBezTo>
                  <a:cubicBezTo>
                    <a:pt x="604" y="991"/>
                    <a:pt x="114" y="2072"/>
                    <a:pt x="51" y="3330"/>
                  </a:cubicBezTo>
                  <a:cubicBezTo>
                    <a:pt x="1" y="4273"/>
                    <a:pt x="126" y="5568"/>
                    <a:pt x="994" y="6121"/>
                  </a:cubicBezTo>
                  <a:cubicBezTo>
                    <a:pt x="1029" y="6144"/>
                    <a:pt x="1065" y="6154"/>
                    <a:pt x="1098" y="6154"/>
                  </a:cubicBezTo>
                  <a:cubicBezTo>
                    <a:pt x="1228" y="6154"/>
                    <a:pt x="1326" y="5998"/>
                    <a:pt x="1296" y="5857"/>
                  </a:cubicBezTo>
                  <a:cubicBezTo>
                    <a:pt x="994" y="4902"/>
                    <a:pt x="654" y="4147"/>
                    <a:pt x="742" y="3103"/>
                  </a:cubicBezTo>
                  <a:cubicBezTo>
                    <a:pt x="818" y="2097"/>
                    <a:pt x="1183" y="1092"/>
                    <a:pt x="1698" y="224"/>
                  </a:cubicBezTo>
                  <a:cubicBezTo>
                    <a:pt x="1772" y="112"/>
                    <a:pt x="1655" y="1"/>
                    <a:pt x="154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 name="Google Shape;13158;p125">
              <a:extLst>
                <a:ext uri="{FF2B5EF4-FFF2-40B4-BE49-F238E27FC236}">
                  <a16:creationId xmlns:a16="http://schemas.microsoft.com/office/drawing/2014/main" id="{9899DC75-7B35-CB0A-B75A-E86F03B40051}"/>
                </a:ext>
              </a:extLst>
            </p:cNvPr>
            <p:cNvSpPr/>
            <p:nvPr/>
          </p:nvSpPr>
          <p:spPr>
            <a:xfrm rot="14421">
              <a:off x="1871556" y="3930353"/>
              <a:ext cx="78864" cy="78222"/>
            </a:xfrm>
            <a:custGeom>
              <a:avLst/>
              <a:gdLst/>
              <a:ahLst/>
              <a:cxnLst/>
              <a:rect l="l" t="t" r="r" b="b"/>
              <a:pathLst>
                <a:path w="983" h="975" extrusionOk="0">
                  <a:moveTo>
                    <a:pt x="222" y="0"/>
                  </a:moveTo>
                  <a:cubicBezTo>
                    <a:pt x="106" y="0"/>
                    <a:pt x="1" y="154"/>
                    <a:pt x="77" y="278"/>
                  </a:cubicBezTo>
                  <a:cubicBezTo>
                    <a:pt x="178" y="429"/>
                    <a:pt x="254" y="555"/>
                    <a:pt x="354" y="693"/>
                  </a:cubicBezTo>
                  <a:cubicBezTo>
                    <a:pt x="445" y="818"/>
                    <a:pt x="537" y="975"/>
                    <a:pt x="703" y="975"/>
                  </a:cubicBezTo>
                  <a:cubicBezTo>
                    <a:pt x="720" y="975"/>
                    <a:pt x="738" y="973"/>
                    <a:pt x="757" y="970"/>
                  </a:cubicBezTo>
                  <a:cubicBezTo>
                    <a:pt x="857" y="957"/>
                    <a:pt x="920" y="894"/>
                    <a:pt x="933" y="819"/>
                  </a:cubicBezTo>
                  <a:cubicBezTo>
                    <a:pt x="983" y="630"/>
                    <a:pt x="819" y="504"/>
                    <a:pt x="694" y="379"/>
                  </a:cubicBezTo>
                  <a:cubicBezTo>
                    <a:pt x="580" y="265"/>
                    <a:pt x="455" y="152"/>
                    <a:pt x="329" y="52"/>
                  </a:cubicBezTo>
                  <a:cubicBezTo>
                    <a:pt x="296" y="16"/>
                    <a:pt x="258" y="0"/>
                    <a:pt x="22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 name="Google Shape;13159;p125">
              <a:extLst>
                <a:ext uri="{FF2B5EF4-FFF2-40B4-BE49-F238E27FC236}">
                  <a16:creationId xmlns:a16="http://schemas.microsoft.com/office/drawing/2014/main" id="{C93E301E-5533-6FD8-3DBE-CA0BA6985B59}"/>
                </a:ext>
              </a:extLst>
            </p:cNvPr>
            <p:cNvSpPr/>
            <p:nvPr/>
          </p:nvSpPr>
          <p:spPr>
            <a:xfrm rot="14421">
              <a:off x="1964425" y="3348078"/>
              <a:ext cx="740341" cy="802036"/>
            </a:xfrm>
            <a:custGeom>
              <a:avLst/>
              <a:gdLst/>
              <a:ahLst/>
              <a:cxnLst/>
              <a:rect l="l" t="t" r="r" b="b"/>
              <a:pathLst>
                <a:path w="9228" h="9997" extrusionOk="0">
                  <a:moveTo>
                    <a:pt x="1824" y="1"/>
                  </a:moveTo>
                  <a:cubicBezTo>
                    <a:pt x="1220" y="63"/>
                    <a:pt x="617" y="378"/>
                    <a:pt x="315" y="919"/>
                  </a:cubicBezTo>
                  <a:cubicBezTo>
                    <a:pt x="0" y="1447"/>
                    <a:pt x="63" y="2176"/>
                    <a:pt x="440" y="2654"/>
                  </a:cubicBezTo>
                  <a:cubicBezTo>
                    <a:pt x="994" y="3371"/>
                    <a:pt x="2000" y="3459"/>
                    <a:pt x="2880" y="3522"/>
                  </a:cubicBezTo>
                  <a:cubicBezTo>
                    <a:pt x="3760" y="3584"/>
                    <a:pt x="4779" y="3723"/>
                    <a:pt x="5269" y="4465"/>
                  </a:cubicBezTo>
                  <a:cubicBezTo>
                    <a:pt x="5558" y="4880"/>
                    <a:pt x="5596" y="5408"/>
                    <a:pt x="5558" y="5911"/>
                  </a:cubicBezTo>
                  <a:cubicBezTo>
                    <a:pt x="5433" y="7307"/>
                    <a:pt x="4502" y="8589"/>
                    <a:pt x="3257" y="9256"/>
                  </a:cubicBezTo>
                  <a:cubicBezTo>
                    <a:pt x="2691" y="9557"/>
                    <a:pt x="2075" y="9746"/>
                    <a:pt x="1434" y="9821"/>
                  </a:cubicBezTo>
                  <a:cubicBezTo>
                    <a:pt x="2060" y="9941"/>
                    <a:pt x="2648" y="9997"/>
                    <a:pt x="3197" y="9997"/>
                  </a:cubicBezTo>
                  <a:cubicBezTo>
                    <a:pt x="7271" y="9997"/>
                    <a:pt x="9228" y="6936"/>
                    <a:pt x="8928" y="4188"/>
                  </a:cubicBezTo>
                  <a:cubicBezTo>
                    <a:pt x="8688" y="1879"/>
                    <a:pt x="7004" y="832"/>
                    <a:pt x="5304" y="832"/>
                  </a:cubicBezTo>
                  <a:cubicBezTo>
                    <a:pt x="4689" y="832"/>
                    <a:pt x="4072" y="969"/>
                    <a:pt x="3521" y="1233"/>
                  </a:cubicBezTo>
                  <a:cubicBezTo>
                    <a:pt x="3521" y="1233"/>
                    <a:pt x="2918" y="453"/>
                    <a:pt x="18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 name="Google Shape;13160;p125">
              <a:extLst>
                <a:ext uri="{FF2B5EF4-FFF2-40B4-BE49-F238E27FC236}">
                  <a16:creationId xmlns:a16="http://schemas.microsoft.com/office/drawing/2014/main" id="{AEA9F8AB-3698-B629-DD98-017B492BBAA5}"/>
                </a:ext>
              </a:extLst>
            </p:cNvPr>
            <p:cNvSpPr/>
            <p:nvPr/>
          </p:nvSpPr>
          <p:spPr>
            <a:xfrm rot="14421">
              <a:off x="2065507" y="3021694"/>
              <a:ext cx="224076" cy="385334"/>
            </a:xfrm>
            <a:custGeom>
              <a:avLst/>
              <a:gdLst/>
              <a:ahLst/>
              <a:cxnLst/>
              <a:rect l="l" t="t" r="r" b="b"/>
              <a:pathLst>
                <a:path w="2793" h="4803" extrusionOk="0">
                  <a:moveTo>
                    <a:pt x="772" y="0"/>
                  </a:moveTo>
                  <a:cubicBezTo>
                    <a:pt x="754" y="0"/>
                    <a:pt x="736" y="3"/>
                    <a:pt x="717" y="12"/>
                  </a:cubicBezTo>
                  <a:cubicBezTo>
                    <a:pt x="655" y="24"/>
                    <a:pt x="629" y="74"/>
                    <a:pt x="592" y="112"/>
                  </a:cubicBezTo>
                  <a:cubicBezTo>
                    <a:pt x="1" y="917"/>
                    <a:pt x="26" y="2049"/>
                    <a:pt x="390" y="2992"/>
                  </a:cubicBezTo>
                  <a:cubicBezTo>
                    <a:pt x="655" y="3683"/>
                    <a:pt x="1635" y="4564"/>
                    <a:pt x="2340" y="4803"/>
                  </a:cubicBezTo>
                  <a:lnTo>
                    <a:pt x="2402" y="4438"/>
                  </a:lnTo>
                  <a:cubicBezTo>
                    <a:pt x="2792" y="2866"/>
                    <a:pt x="2214" y="1093"/>
                    <a:pt x="944" y="87"/>
                  </a:cubicBezTo>
                  <a:cubicBezTo>
                    <a:pt x="894" y="47"/>
                    <a:pt x="837" y="0"/>
                    <a:pt x="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13161;p125">
              <a:extLst>
                <a:ext uri="{FF2B5EF4-FFF2-40B4-BE49-F238E27FC236}">
                  <a16:creationId xmlns:a16="http://schemas.microsoft.com/office/drawing/2014/main" id="{FFF7BE98-D4F8-D089-64EB-6F766ED35182}"/>
                </a:ext>
              </a:extLst>
            </p:cNvPr>
            <p:cNvSpPr/>
            <p:nvPr/>
          </p:nvSpPr>
          <p:spPr>
            <a:xfrm rot="14421">
              <a:off x="2186972" y="3184829"/>
              <a:ext cx="226082" cy="364073"/>
            </a:xfrm>
            <a:custGeom>
              <a:avLst/>
              <a:gdLst/>
              <a:ahLst/>
              <a:cxnLst/>
              <a:rect l="l" t="t" r="r" b="b"/>
              <a:pathLst>
                <a:path w="2818" h="4538" extrusionOk="0">
                  <a:moveTo>
                    <a:pt x="2610" y="1"/>
                  </a:moveTo>
                  <a:cubicBezTo>
                    <a:pt x="2584" y="1"/>
                    <a:pt x="2557" y="7"/>
                    <a:pt x="2528" y="22"/>
                  </a:cubicBezTo>
                  <a:cubicBezTo>
                    <a:pt x="1132" y="814"/>
                    <a:pt x="0" y="2801"/>
                    <a:pt x="604" y="4410"/>
                  </a:cubicBezTo>
                  <a:cubicBezTo>
                    <a:pt x="634" y="4494"/>
                    <a:pt x="715" y="4538"/>
                    <a:pt x="794" y="4538"/>
                  </a:cubicBezTo>
                  <a:cubicBezTo>
                    <a:pt x="882" y="4538"/>
                    <a:pt x="968" y="4485"/>
                    <a:pt x="981" y="4373"/>
                  </a:cubicBezTo>
                  <a:cubicBezTo>
                    <a:pt x="1082" y="3568"/>
                    <a:pt x="1031" y="2838"/>
                    <a:pt x="1346" y="2059"/>
                  </a:cubicBezTo>
                  <a:cubicBezTo>
                    <a:pt x="1648" y="1355"/>
                    <a:pt x="2100" y="764"/>
                    <a:pt x="2691" y="261"/>
                  </a:cubicBezTo>
                  <a:cubicBezTo>
                    <a:pt x="2817" y="166"/>
                    <a:pt x="2741" y="1"/>
                    <a:pt x="261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12" name="Google Shape;8949;p96">
            <a:extLst>
              <a:ext uri="{FF2B5EF4-FFF2-40B4-BE49-F238E27FC236}">
                <a16:creationId xmlns:a16="http://schemas.microsoft.com/office/drawing/2014/main" id="{246D27D5-55FD-2530-FFD3-125E677DDF92}"/>
              </a:ext>
            </a:extLst>
          </p:cNvPr>
          <p:cNvSpPr/>
          <p:nvPr/>
        </p:nvSpPr>
        <p:spPr>
          <a:xfrm rot="10342618">
            <a:off x="7156694" y="-1513084"/>
            <a:ext cx="3333310" cy="280308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8949;p96">
            <a:extLst>
              <a:ext uri="{FF2B5EF4-FFF2-40B4-BE49-F238E27FC236}">
                <a16:creationId xmlns:a16="http://schemas.microsoft.com/office/drawing/2014/main" id="{6CC26FF0-57D6-C825-6BE2-A84DE41E2103}"/>
              </a:ext>
            </a:extLst>
          </p:cNvPr>
          <p:cNvSpPr/>
          <p:nvPr/>
        </p:nvSpPr>
        <p:spPr>
          <a:xfrm rot="4371668">
            <a:off x="7164091" y="4092144"/>
            <a:ext cx="3333310" cy="280308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Titolo 8">
            <a:extLst>
              <a:ext uri="{FF2B5EF4-FFF2-40B4-BE49-F238E27FC236}">
                <a16:creationId xmlns:a16="http://schemas.microsoft.com/office/drawing/2014/main" id="{B001F219-DB5A-7D74-110C-62A6907AFB84}"/>
              </a:ext>
            </a:extLst>
          </p:cNvPr>
          <p:cNvSpPr>
            <a:spLocks noGrp="1"/>
          </p:cNvSpPr>
          <p:nvPr>
            <p:ph type="title"/>
          </p:nvPr>
        </p:nvSpPr>
        <p:spPr>
          <a:xfrm>
            <a:off x="797558" y="1679430"/>
            <a:ext cx="3994698" cy="954077"/>
          </a:xfrm>
        </p:spPr>
        <p:txBody>
          <a:bodyPr wrap="square">
            <a:spAutoFit/>
          </a:bodyPr>
          <a:lstStyle/>
          <a:p>
            <a:pPr algn="ctr"/>
            <a:r>
              <a:rPr lang="en-US" sz="5000" noProof="0">
                <a:solidFill>
                  <a:schemeClr val="tx1"/>
                </a:solidFill>
                <a:latin typeface="Pacifico" panose="00000500000000000000" pitchFamily="2" charset="0"/>
              </a:rPr>
              <a:t>TSCNN‑CA</a:t>
            </a:r>
            <a:endParaRPr lang="en-US" sz="5000" noProof="0">
              <a:latin typeface="Pacifico" panose="00000500000000000000" pitchFamily="2" charset="0"/>
            </a:endParaRPr>
          </a:p>
        </p:txBody>
      </p:sp>
      <p:sp>
        <p:nvSpPr>
          <p:cNvPr id="16" name="Google Shape;6297;p66">
            <a:extLst>
              <a:ext uri="{FF2B5EF4-FFF2-40B4-BE49-F238E27FC236}">
                <a16:creationId xmlns:a16="http://schemas.microsoft.com/office/drawing/2014/main" id="{8F8F222B-27E6-D26F-1673-965CE17A5536}"/>
              </a:ext>
            </a:extLst>
          </p:cNvPr>
          <p:cNvSpPr txBox="1">
            <a:spLocks/>
          </p:cNvSpPr>
          <p:nvPr/>
        </p:nvSpPr>
        <p:spPr>
          <a:xfrm>
            <a:off x="770452" y="2542617"/>
            <a:ext cx="4048909" cy="7386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noProof="0"/>
              <a:t>T</a:t>
            </a:r>
            <a:r>
              <a:rPr lang="en-US" sz="1800" noProof="0"/>
              <a:t>emporal and </a:t>
            </a:r>
            <a:r>
              <a:rPr lang="en-US" sz="1800" b="1" noProof="0"/>
              <a:t>S</a:t>
            </a:r>
            <a:r>
              <a:rPr lang="en-US" sz="1800" noProof="0"/>
              <a:t>patial </a:t>
            </a:r>
            <a:r>
              <a:rPr lang="en-US" sz="1800" b="1" noProof="0"/>
              <a:t>CNN</a:t>
            </a:r>
            <a:r>
              <a:rPr lang="en-US" sz="1800" noProof="0"/>
              <a:t> with </a:t>
            </a:r>
            <a:r>
              <a:rPr lang="en-US" sz="1800" b="1" noProof="0"/>
              <a:t>C</a:t>
            </a:r>
            <a:r>
              <a:rPr lang="en-US" sz="1800" noProof="0"/>
              <a:t>hannel </a:t>
            </a:r>
            <a:r>
              <a:rPr lang="en-US" sz="1800" b="1" noProof="0"/>
              <a:t>A</a:t>
            </a:r>
            <a:r>
              <a:rPr lang="en-US" sz="1800" noProof="0"/>
              <a:t>ttention</a:t>
            </a:r>
          </a:p>
        </p:txBody>
      </p:sp>
    </p:spTree>
    <p:extLst>
      <p:ext uri="{BB962C8B-B14F-4D97-AF65-F5344CB8AC3E}">
        <p14:creationId xmlns:p14="http://schemas.microsoft.com/office/powerpoint/2010/main" val="353008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6798B7-A27F-A2D1-6DC8-A6D845F95295}"/>
            </a:ext>
          </a:extLst>
        </p:cNvPr>
        <p:cNvGrpSpPr/>
        <p:nvPr/>
      </p:nvGrpSpPr>
      <p:grpSpPr>
        <a:xfrm>
          <a:off x="0" y="0"/>
          <a:ext cx="0" cy="0"/>
          <a:chOff x="0" y="0"/>
          <a:chExt cx="0" cy="0"/>
        </a:xfrm>
      </p:grpSpPr>
      <p:grpSp>
        <p:nvGrpSpPr>
          <p:cNvPr id="12" name="Gruppo 11">
            <a:extLst>
              <a:ext uri="{FF2B5EF4-FFF2-40B4-BE49-F238E27FC236}">
                <a16:creationId xmlns:a16="http://schemas.microsoft.com/office/drawing/2014/main" id="{89262771-4BF2-9CFF-12F9-6587A0A121C8}"/>
              </a:ext>
            </a:extLst>
          </p:cNvPr>
          <p:cNvGrpSpPr/>
          <p:nvPr/>
        </p:nvGrpSpPr>
        <p:grpSpPr>
          <a:xfrm>
            <a:off x="1717322" y="498952"/>
            <a:ext cx="7344766" cy="4145596"/>
            <a:chOff x="1674122" y="562225"/>
            <a:chExt cx="7344766" cy="4145596"/>
          </a:xfrm>
        </p:grpSpPr>
        <p:pic>
          <p:nvPicPr>
            <p:cNvPr id="4" name="Immagine 3">
              <a:extLst>
                <a:ext uri="{FF2B5EF4-FFF2-40B4-BE49-F238E27FC236}">
                  <a16:creationId xmlns:a16="http://schemas.microsoft.com/office/drawing/2014/main" id="{9D64AF28-FA11-7976-CBD1-886C31CA751E}"/>
                </a:ext>
              </a:extLst>
            </p:cNvPr>
            <p:cNvPicPr>
              <a:picLocks noChangeAspect="1"/>
            </p:cNvPicPr>
            <p:nvPr/>
          </p:nvPicPr>
          <p:blipFill>
            <a:blip r:embed="rId3"/>
            <a:srcRect r="2794"/>
            <a:stretch/>
          </p:blipFill>
          <p:spPr>
            <a:xfrm>
              <a:off x="2372500" y="1035811"/>
              <a:ext cx="6646388" cy="3071877"/>
            </a:xfrm>
            <a:prstGeom prst="rect">
              <a:avLst/>
            </a:prstGeom>
          </p:spPr>
        </p:pic>
        <p:cxnSp>
          <p:nvCxnSpPr>
            <p:cNvPr id="5" name="Google Shape;8733;p86">
              <a:extLst>
                <a:ext uri="{FF2B5EF4-FFF2-40B4-BE49-F238E27FC236}">
                  <a16:creationId xmlns:a16="http://schemas.microsoft.com/office/drawing/2014/main" id="{16CA3918-0A63-17B4-8F47-71FE2AC00E42}"/>
                </a:ext>
              </a:extLst>
            </p:cNvPr>
            <p:cNvCxnSpPr>
              <a:cxnSpLocks/>
              <a:stCxn id="9" idx="2"/>
              <a:endCxn id="6" idx="0"/>
            </p:cNvCxnSpPr>
            <p:nvPr/>
          </p:nvCxnSpPr>
          <p:spPr>
            <a:xfrm rot="10800000" flipV="1">
              <a:off x="2766556" y="3167531"/>
              <a:ext cx="1197432" cy="506083"/>
            </a:xfrm>
            <a:prstGeom prst="bentConnector2">
              <a:avLst/>
            </a:prstGeom>
            <a:noFill/>
            <a:ln w="19050" cap="rnd" cmpd="sng">
              <a:solidFill>
                <a:schemeClr val="accent2">
                  <a:lumMod val="90000"/>
                </a:schemeClr>
              </a:solidFill>
              <a:prstDash val="solid"/>
              <a:round/>
              <a:headEnd type="oval" w="med" len="med"/>
              <a:tailEnd type="none" w="med" len="med"/>
            </a:ln>
          </p:spPr>
        </p:cxnSp>
        <p:sp>
          <p:nvSpPr>
            <p:cNvPr id="6" name="Google Shape;8305;p80">
              <a:extLst>
                <a:ext uri="{FF2B5EF4-FFF2-40B4-BE49-F238E27FC236}">
                  <a16:creationId xmlns:a16="http://schemas.microsoft.com/office/drawing/2014/main" id="{52E20B32-1B28-9525-2C3C-A8F9FD8DF639}"/>
                </a:ext>
              </a:extLst>
            </p:cNvPr>
            <p:cNvSpPr txBox="1">
              <a:spLocks/>
            </p:cNvSpPr>
            <p:nvPr/>
          </p:nvSpPr>
          <p:spPr>
            <a:xfrm>
              <a:off x="1674122" y="3673615"/>
              <a:ext cx="2184868" cy="469329"/>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rgbClr val="434343"/>
                  </a:solidFill>
                  <a:latin typeface="Lato" panose="020F0502020204030203" pitchFamily="34" charset="0"/>
                  <a:ea typeface="Lato" panose="020F0502020204030203" pitchFamily="34" charset="0"/>
                  <a:cs typeface="Lato" panose="020F0502020204030203" pitchFamily="34" charset="0"/>
                </a:rPr>
                <a:t>Global Average Pooling </a:t>
              </a:r>
            </a:p>
            <a:p>
              <a:pPr algn="ctr"/>
              <a:r>
                <a:rPr lang="en-US" sz="850" noProof="0">
                  <a:solidFill>
                    <a:srgbClr val="434343"/>
                  </a:solidFill>
                  <a:latin typeface="Lato" panose="020F0502020204030203" pitchFamily="34" charset="0"/>
                  <a:ea typeface="Lato" panose="020F0502020204030203" pitchFamily="34" charset="0"/>
                  <a:cs typeface="Lato" panose="020F0502020204030203" pitchFamily="34" charset="0"/>
                </a:rPr>
                <a:t>Extracts the overall contextual features</a:t>
              </a:r>
            </a:p>
          </p:txBody>
        </p:sp>
        <p:sp>
          <p:nvSpPr>
            <p:cNvPr id="9" name="Ovale 8">
              <a:extLst>
                <a:ext uri="{FF2B5EF4-FFF2-40B4-BE49-F238E27FC236}">
                  <a16:creationId xmlns:a16="http://schemas.microsoft.com/office/drawing/2014/main" id="{E3CE3B7A-371F-D17D-B9A4-5563AA0587DC}"/>
                </a:ext>
              </a:extLst>
            </p:cNvPr>
            <p:cNvSpPr/>
            <p:nvPr/>
          </p:nvSpPr>
          <p:spPr>
            <a:xfrm>
              <a:off x="3963988" y="3121153"/>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1" name="Google Shape;8733;p86">
              <a:extLst>
                <a:ext uri="{FF2B5EF4-FFF2-40B4-BE49-F238E27FC236}">
                  <a16:creationId xmlns:a16="http://schemas.microsoft.com/office/drawing/2014/main" id="{52D8F875-852B-DDB4-03C0-BCFCC6594B4A}"/>
                </a:ext>
              </a:extLst>
            </p:cNvPr>
            <p:cNvCxnSpPr>
              <a:cxnSpLocks/>
              <a:stCxn id="22" idx="0"/>
              <a:endCxn id="26" idx="0"/>
            </p:cNvCxnSpPr>
            <p:nvPr/>
          </p:nvCxnSpPr>
          <p:spPr>
            <a:xfrm rot="16200000" flipV="1">
              <a:off x="3284980" y="974404"/>
              <a:ext cx="448234" cy="1365610"/>
            </a:xfrm>
            <a:prstGeom prst="bentConnector3">
              <a:avLst>
                <a:gd name="adj1" fmla="val 151000"/>
              </a:avLst>
            </a:prstGeom>
            <a:noFill/>
            <a:ln w="19050" cap="rnd" cmpd="sng">
              <a:solidFill>
                <a:schemeClr val="accent2">
                  <a:lumMod val="90000"/>
                </a:schemeClr>
              </a:solidFill>
              <a:prstDash val="solid"/>
              <a:round/>
              <a:headEnd type="oval" w="med" len="med"/>
              <a:tailEnd type="none" w="med" len="med"/>
            </a:ln>
          </p:spPr>
        </p:cxnSp>
        <p:sp>
          <p:nvSpPr>
            <p:cNvPr id="22" name="Ovale 21">
              <a:extLst>
                <a:ext uri="{FF2B5EF4-FFF2-40B4-BE49-F238E27FC236}">
                  <a16:creationId xmlns:a16="http://schemas.microsoft.com/office/drawing/2014/main" id="{382348CA-F008-977A-4DC1-CE1FCECBD1D7}"/>
                </a:ext>
              </a:extLst>
            </p:cNvPr>
            <p:cNvSpPr/>
            <p:nvPr/>
          </p:nvSpPr>
          <p:spPr>
            <a:xfrm>
              <a:off x="4145523" y="1881326"/>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Google Shape;8305;p80">
              <a:extLst>
                <a:ext uri="{FF2B5EF4-FFF2-40B4-BE49-F238E27FC236}">
                  <a16:creationId xmlns:a16="http://schemas.microsoft.com/office/drawing/2014/main" id="{D1AA3223-0CB4-8027-D004-01FAE2FD9ED4}"/>
                </a:ext>
              </a:extLst>
            </p:cNvPr>
            <p:cNvSpPr txBox="1">
              <a:spLocks/>
            </p:cNvSpPr>
            <p:nvPr/>
          </p:nvSpPr>
          <p:spPr>
            <a:xfrm>
              <a:off x="1826988" y="1433092"/>
              <a:ext cx="1998608" cy="469329"/>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rgbClr val="434343"/>
                  </a:solidFill>
                  <a:latin typeface="Lato" panose="020F0502020204030203" pitchFamily="34" charset="0"/>
                  <a:ea typeface="Lato" panose="020F0502020204030203" pitchFamily="34" charset="0"/>
                  <a:cs typeface="Lato" panose="020F0502020204030203" pitchFamily="34" charset="0"/>
                </a:rPr>
                <a:t>Global Max Pooling </a:t>
              </a:r>
            </a:p>
            <a:p>
              <a:pPr algn="ctr"/>
              <a:r>
                <a:rPr lang="en-US" sz="850" noProof="0">
                  <a:solidFill>
                    <a:srgbClr val="434343"/>
                  </a:solidFill>
                  <a:latin typeface="Lato" panose="020F0502020204030203" pitchFamily="34" charset="0"/>
                  <a:ea typeface="Lato" panose="020F0502020204030203" pitchFamily="34" charset="0"/>
                  <a:cs typeface="Lato" panose="020F0502020204030203" pitchFamily="34" charset="0"/>
                </a:rPr>
                <a:t>Highlights the most prominent signals  </a:t>
              </a:r>
            </a:p>
          </p:txBody>
        </p:sp>
        <p:cxnSp>
          <p:nvCxnSpPr>
            <p:cNvPr id="30" name="Google Shape;8733;p86">
              <a:extLst>
                <a:ext uri="{FF2B5EF4-FFF2-40B4-BE49-F238E27FC236}">
                  <a16:creationId xmlns:a16="http://schemas.microsoft.com/office/drawing/2014/main" id="{B2341C06-5DAC-6D35-E225-F0DD7D33BEDE}"/>
                </a:ext>
              </a:extLst>
            </p:cNvPr>
            <p:cNvCxnSpPr>
              <a:cxnSpLocks/>
              <a:stCxn id="31" idx="4"/>
              <a:endCxn id="33" idx="0"/>
            </p:cNvCxnSpPr>
            <p:nvPr/>
          </p:nvCxnSpPr>
          <p:spPr>
            <a:xfrm>
              <a:off x="4933562" y="3665916"/>
              <a:ext cx="0" cy="441771"/>
            </a:xfrm>
            <a:prstGeom prst="straightConnector1">
              <a:avLst/>
            </a:prstGeom>
            <a:noFill/>
            <a:ln w="19050" cap="rnd" cmpd="sng">
              <a:solidFill>
                <a:schemeClr val="accent2">
                  <a:lumMod val="90000"/>
                </a:schemeClr>
              </a:solidFill>
              <a:prstDash val="solid"/>
              <a:round/>
              <a:headEnd type="oval" w="med" len="med"/>
              <a:tailEnd type="none" w="med" len="med"/>
            </a:ln>
          </p:spPr>
        </p:cxnSp>
        <p:sp>
          <p:nvSpPr>
            <p:cNvPr id="31" name="Ovale 30">
              <a:extLst>
                <a:ext uri="{FF2B5EF4-FFF2-40B4-BE49-F238E27FC236}">
                  <a16:creationId xmlns:a16="http://schemas.microsoft.com/office/drawing/2014/main" id="{78432213-006E-4D0D-0621-447452702051}"/>
                </a:ext>
              </a:extLst>
            </p:cNvPr>
            <p:cNvSpPr/>
            <p:nvPr/>
          </p:nvSpPr>
          <p:spPr>
            <a:xfrm>
              <a:off x="4887183" y="3573158"/>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Google Shape;8305;p80">
              <a:extLst>
                <a:ext uri="{FF2B5EF4-FFF2-40B4-BE49-F238E27FC236}">
                  <a16:creationId xmlns:a16="http://schemas.microsoft.com/office/drawing/2014/main" id="{7E6039AF-6C85-EA1F-BE55-0C8FE31640AD}"/>
                </a:ext>
              </a:extLst>
            </p:cNvPr>
            <p:cNvSpPr txBox="1">
              <a:spLocks/>
            </p:cNvSpPr>
            <p:nvPr/>
          </p:nvSpPr>
          <p:spPr>
            <a:xfrm>
              <a:off x="3593378" y="4107687"/>
              <a:ext cx="2680368" cy="600134"/>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rgbClr val="434343"/>
                  </a:solidFill>
                  <a:latin typeface="Lato" panose="020F0502020204030203" pitchFamily="34" charset="0"/>
                  <a:ea typeface="Lato" panose="020F0502020204030203" pitchFamily="34" charset="0"/>
                  <a:cs typeface="Lato" panose="020F0502020204030203" pitchFamily="34" charset="0"/>
                </a:rPr>
                <a:t>One-Dimensional Convolution</a:t>
              </a:r>
            </a:p>
            <a:p>
              <a:pPr algn="ctr"/>
              <a:r>
                <a:rPr lang="en-US" sz="850" noProof="0">
                  <a:solidFill>
                    <a:srgbClr val="434343"/>
                  </a:solidFill>
                  <a:latin typeface="Lato" panose="020F0502020204030203" pitchFamily="34" charset="0"/>
                  <a:ea typeface="Lato" panose="020F0502020204030203" pitchFamily="34" charset="0"/>
                  <a:cs typeface="Lato" panose="020F0502020204030203" pitchFamily="34" charset="0"/>
                </a:rPr>
                <a:t>Operates on the pooled features, promoting interaction across channels</a:t>
              </a:r>
            </a:p>
          </p:txBody>
        </p:sp>
        <p:sp>
          <p:nvSpPr>
            <p:cNvPr id="50" name="Google Shape;8305;p80">
              <a:extLst>
                <a:ext uri="{FF2B5EF4-FFF2-40B4-BE49-F238E27FC236}">
                  <a16:creationId xmlns:a16="http://schemas.microsoft.com/office/drawing/2014/main" id="{9D6E1EAC-0046-10BF-3AF7-5EE8D796D847}"/>
                </a:ext>
              </a:extLst>
            </p:cNvPr>
            <p:cNvSpPr txBox="1">
              <a:spLocks/>
            </p:cNvSpPr>
            <p:nvPr/>
          </p:nvSpPr>
          <p:spPr>
            <a:xfrm>
              <a:off x="5239220" y="562225"/>
              <a:ext cx="1285450" cy="469329"/>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rgbClr val="434343"/>
                  </a:solidFill>
                  <a:latin typeface="Lato" panose="020F0502020204030203" pitchFamily="34" charset="0"/>
                  <a:ea typeface="Lato" panose="020F0502020204030203" pitchFamily="34" charset="0"/>
                  <a:cs typeface="Lato" panose="020F0502020204030203" pitchFamily="34" charset="0"/>
                </a:rPr>
                <a:t>Information Fusion</a:t>
              </a:r>
            </a:p>
            <a:p>
              <a:pPr algn="ctr"/>
              <a:r>
                <a:rPr lang="en-US" sz="850" noProof="0">
                  <a:solidFill>
                    <a:srgbClr val="434343"/>
                  </a:solidFill>
                  <a:latin typeface="Lato" panose="020F0502020204030203" pitchFamily="34" charset="0"/>
                  <a:ea typeface="Lato" panose="020F0502020204030203" pitchFamily="34" charset="0"/>
                  <a:cs typeface="Lato" panose="020F0502020204030203" pitchFamily="34" charset="0"/>
                </a:rPr>
                <a:t>Adds pooled outputs</a:t>
              </a:r>
            </a:p>
          </p:txBody>
        </p:sp>
        <p:sp>
          <p:nvSpPr>
            <p:cNvPr id="54" name="Google Shape;8305;p80">
              <a:extLst>
                <a:ext uri="{FF2B5EF4-FFF2-40B4-BE49-F238E27FC236}">
                  <a16:creationId xmlns:a16="http://schemas.microsoft.com/office/drawing/2014/main" id="{FD1D5B88-3790-B81D-AACA-DBDDCF5FB6B4}"/>
                </a:ext>
              </a:extLst>
            </p:cNvPr>
            <p:cNvSpPr txBox="1">
              <a:spLocks/>
            </p:cNvSpPr>
            <p:nvPr/>
          </p:nvSpPr>
          <p:spPr>
            <a:xfrm>
              <a:off x="7071413" y="859929"/>
              <a:ext cx="1532700" cy="469329"/>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noProof="0">
                  <a:solidFill>
                    <a:srgbClr val="434343"/>
                  </a:solidFill>
                  <a:latin typeface="Lato" panose="020F0502020204030203" pitchFamily="34" charset="0"/>
                  <a:ea typeface="Lato" panose="020F0502020204030203" pitchFamily="34" charset="0"/>
                  <a:cs typeface="Lato" panose="020F0502020204030203" pitchFamily="34" charset="0"/>
                </a:rPr>
                <a:t>Nonlinear Activation</a:t>
              </a:r>
            </a:p>
            <a:p>
              <a:pPr algn="ctr"/>
              <a:r>
                <a:rPr lang="en-US" sz="850" noProof="0">
                  <a:solidFill>
                    <a:srgbClr val="434343"/>
                  </a:solidFill>
                  <a:latin typeface="Lato" panose="020F0502020204030203" pitchFamily="34" charset="0"/>
                  <a:ea typeface="Lato" panose="020F0502020204030203" pitchFamily="34" charset="0"/>
                  <a:cs typeface="Lato" panose="020F0502020204030203" pitchFamily="34" charset="0"/>
                </a:rPr>
                <a:t>Generates attention weights</a:t>
              </a:r>
            </a:p>
          </p:txBody>
        </p:sp>
        <p:sp>
          <p:nvSpPr>
            <p:cNvPr id="56" name="Google Shape;8305;p80">
              <a:extLst>
                <a:ext uri="{FF2B5EF4-FFF2-40B4-BE49-F238E27FC236}">
                  <a16:creationId xmlns:a16="http://schemas.microsoft.com/office/drawing/2014/main" id="{6FE4DC32-4367-F16C-4520-9F8AA5CB4FC4}"/>
                </a:ext>
              </a:extLst>
            </p:cNvPr>
            <p:cNvSpPr txBox="1">
              <a:spLocks/>
            </p:cNvSpPr>
            <p:nvPr/>
          </p:nvSpPr>
          <p:spPr>
            <a:xfrm>
              <a:off x="7124100" y="3427409"/>
              <a:ext cx="1894787" cy="492412"/>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noProof="0">
                  <a:solidFill>
                    <a:srgbClr val="434343"/>
                  </a:solidFill>
                  <a:latin typeface="Lato" panose="020F0502020204030203" pitchFamily="34" charset="0"/>
                  <a:ea typeface="Lato" panose="020F0502020204030203" pitchFamily="34" charset="0"/>
                  <a:cs typeface="Lato" panose="020F0502020204030203" pitchFamily="34" charset="0"/>
                </a:rPr>
                <a:t>Attention weights are multiplied by the original data</a:t>
              </a:r>
            </a:p>
          </p:txBody>
        </p:sp>
        <p:sp>
          <p:nvSpPr>
            <p:cNvPr id="61" name="Ovale 60">
              <a:extLst>
                <a:ext uri="{FF2B5EF4-FFF2-40B4-BE49-F238E27FC236}">
                  <a16:creationId xmlns:a16="http://schemas.microsoft.com/office/drawing/2014/main" id="{408B3120-F4EC-A9F1-5875-25FE7110847A}"/>
                </a:ext>
              </a:extLst>
            </p:cNvPr>
            <p:cNvSpPr/>
            <p:nvPr/>
          </p:nvSpPr>
          <p:spPr>
            <a:xfrm>
              <a:off x="5840501" y="2415753"/>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Ovale 61">
              <a:extLst>
                <a:ext uri="{FF2B5EF4-FFF2-40B4-BE49-F238E27FC236}">
                  <a16:creationId xmlns:a16="http://schemas.microsoft.com/office/drawing/2014/main" id="{7716B81B-D84E-77B4-3624-9CC9C40425D3}"/>
                </a:ext>
              </a:extLst>
            </p:cNvPr>
            <p:cNvSpPr/>
            <p:nvPr/>
          </p:nvSpPr>
          <p:spPr>
            <a:xfrm>
              <a:off x="6535703" y="2288492"/>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3" name="Ovale 62">
              <a:extLst>
                <a:ext uri="{FF2B5EF4-FFF2-40B4-BE49-F238E27FC236}">
                  <a16:creationId xmlns:a16="http://schemas.microsoft.com/office/drawing/2014/main" id="{EDB94760-1F31-498E-1AAB-3098540BEA4A}"/>
                </a:ext>
              </a:extLst>
            </p:cNvPr>
            <p:cNvSpPr/>
            <p:nvPr/>
          </p:nvSpPr>
          <p:spPr>
            <a:xfrm>
              <a:off x="7346915" y="2611527"/>
              <a:ext cx="92758" cy="9275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64" name="Google Shape;8733;p86">
              <a:extLst>
                <a:ext uri="{FF2B5EF4-FFF2-40B4-BE49-F238E27FC236}">
                  <a16:creationId xmlns:a16="http://schemas.microsoft.com/office/drawing/2014/main" id="{D62C2CDF-F4F1-40C2-5BA0-565E5A86CD48}"/>
                </a:ext>
              </a:extLst>
            </p:cNvPr>
            <p:cNvCxnSpPr>
              <a:cxnSpLocks/>
              <a:stCxn id="61" idx="0"/>
              <a:endCxn id="50" idx="2"/>
            </p:cNvCxnSpPr>
            <p:nvPr/>
          </p:nvCxnSpPr>
          <p:spPr>
            <a:xfrm flipH="1" flipV="1">
              <a:off x="5881945" y="1031554"/>
              <a:ext cx="4935" cy="1384199"/>
            </a:xfrm>
            <a:prstGeom prst="straightConnector1">
              <a:avLst/>
            </a:prstGeom>
            <a:noFill/>
            <a:ln w="19050" cap="rnd" cmpd="sng">
              <a:solidFill>
                <a:schemeClr val="accent2">
                  <a:lumMod val="90000"/>
                </a:schemeClr>
              </a:solidFill>
              <a:prstDash val="solid"/>
              <a:round/>
              <a:headEnd type="oval" w="med" len="med"/>
              <a:tailEnd type="none" w="med" len="med"/>
            </a:ln>
          </p:spPr>
        </p:cxnSp>
        <p:cxnSp>
          <p:nvCxnSpPr>
            <p:cNvPr id="72" name="Google Shape;8733;p86">
              <a:extLst>
                <a:ext uri="{FF2B5EF4-FFF2-40B4-BE49-F238E27FC236}">
                  <a16:creationId xmlns:a16="http://schemas.microsoft.com/office/drawing/2014/main" id="{2C614034-0A79-4FCB-D7F0-CDB3C999F17E}"/>
                </a:ext>
              </a:extLst>
            </p:cNvPr>
            <p:cNvCxnSpPr>
              <a:cxnSpLocks/>
              <a:stCxn id="62" idx="0"/>
              <a:endCxn id="54" idx="2"/>
            </p:cNvCxnSpPr>
            <p:nvPr/>
          </p:nvCxnSpPr>
          <p:spPr>
            <a:xfrm rot="5400000" flipH="1" flipV="1">
              <a:off x="6730305" y="1181035"/>
              <a:ext cx="959234" cy="1255681"/>
            </a:xfrm>
            <a:prstGeom prst="bentConnector3">
              <a:avLst>
                <a:gd name="adj1" fmla="val 68205"/>
              </a:avLst>
            </a:prstGeom>
            <a:noFill/>
            <a:ln w="19050" cap="rnd" cmpd="sng">
              <a:solidFill>
                <a:schemeClr val="accent2">
                  <a:lumMod val="90000"/>
                </a:schemeClr>
              </a:solidFill>
              <a:prstDash val="solid"/>
              <a:round/>
              <a:headEnd type="oval" w="med" len="med"/>
              <a:tailEnd type="none" w="med" len="med"/>
            </a:ln>
          </p:spPr>
        </p:cxnSp>
        <p:cxnSp>
          <p:nvCxnSpPr>
            <p:cNvPr id="92" name="Google Shape;8733;p86">
              <a:extLst>
                <a:ext uri="{FF2B5EF4-FFF2-40B4-BE49-F238E27FC236}">
                  <a16:creationId xmlns:a16="http://schemas.microsoft.com/office/drawing/2014/main" id="{589421E6-09B7-293A-B794-8728AC8849CE}"/>
                </a:ext>
              </a:extLst>
            </p:cNvPr>
            <p:cNvCxnSpPr>
              <a:cxnSpLocks/>
              <a:stCxn id="63" idx="4"/>
              <a:endCxn id="56" idx="0"/>
            </p:cNvCxnSpPr>
            <p:nvPr/>
          </p:nvCxnSpPr>
          <p:spPr>
            <a:xfrm rot="16200000" flipH="1">
              <a:off x="7370832" y="2726747"/>
              <a:ext cx="723124" cy="678200"/>
            </a:xfrm>
            <a:prstGeom prst="bentConnector3">
              <a:avLst>
                <a:gd name="adj1" fmla="val 56970"/>
              </a:avLst>
            </a:prstGeom>
            <a:noFill/>
            <a:ln w="19050" cap="rnd" cmpd="sng">
              <a:solidFill>
                <a:schemeClr val="accent2">
                  <a:lumMod val="90000"/>
                </a:schemeClr>
              </a:solidFill>
              <a:prstDash val="solid"/>
              <a:round/>
              <a:headEnd type="oval" w="med" len="med"/>
              <a:tailEnd type="none" w="med" len="med"/>
            </a:ln>
          </p:spPr>
        </p:cxnSp>
      </p:grpSp>
      <p:sp>
        <p:nvSpPr>
          <p:cNvPr id="13" name="Google Shape;8949;p96">
            <a:extLst>
              <a:ext uri="{FF2B5EF4-FFF2-40B4-BE49-F238E27FC236}">
                <a16:creationId xmlns:a16="http://schemas.microsoft.com/office/drawing/2014/main" id="{0ECD4C85-0B47-F1F3-734C-CDADE5C2BBFC}"/>
              </a:ext>
            </a:extLst>
          </p:cNvPr>
          <p:cNvSpPr/>
          <p:nvPr/>
        </p:nvSpPr>
        <p:spPr>
          <a:xfrm rot="4587663">
            <a:off x="-3073154" y="-2421027"/>
            <a:ext cx="6350537" cy="7374024"/>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 name="Google Shape;8949;p96">
            <a:extLst>
              <a:ext uri="{FF2B5EF4-FFF2-40B4-BE49-F238E27FC236}">
                <a16:creationId xmlns:a16="http://schemas.microsoft.com/office/drawing/2014/main" id="{C2BAD6D7-67BC-E659-3CC4-DB5A300690BD}"/>
              </a:ext>
            </a:extLst>
          </p:cNvPr>
          <p:cNvSpPr/>
          <p:nvPr/>
        </p:nvSpPr>
        <p:spPr>
          <a:xfrm rot="3433310">
            <a:off x="787011" y="1097809"/>
            <a:ext cx="1333767" cy="137391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8949;p96">
            <a:extLst>
              <a:ext uri="{FF2B5EF4-FFF2-40B4-BE49-F238E27FC236}">
                <a16:creationId xmlns:a16="http://schemas.microsoft.com/office/drawing/2014/main" id="{62E71F22-E7BD-9EB1-38DB-A6D9FDD622DC}"/>
              </a:ext>
            </a:extLst>
          </p:cNvPr>
          <p:cNvSpPr/>
          <p:nvPr/>
        </p:nvSpPr>
        <p:spPr>
          <a:xfrm rot="18503799" flipV="1">
            <a:off x="-3252914" y="582375"/>
            <a:ext cx="6350537" cy="7374024"/>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27" name="Gruppo 26">
            <a:extLst>
              <a:ext uri="{FF2B5EF4-FFF2-40B4-BE49-F238E27FC236}">
                <a16:creationId xmlns:a16="http://schemas.microsoft.com/office/drawing/2014/main" id="{4DE4B9F3-48E4-6BE1-191E-FD3719382FC6}"/>
              </a:ext>
            </a:extLst>
          </p:cNvPr>
          <p:cNvGrpSpPr/>
          <p:nvPr/>
        </p:nvGrpSpPr>
        <p:grpSpPr>
          <a:xfrm>
            <a:off x="-83311" y="1856812"/>
            <a:ext cx="2106260" cy="1342329"/>
            <a:chOff x="-804086" y="775791"/>
            <a:chExt cx="2106260" cy="1342329"/>
          </a:xfrm>
        </p:grpSpPr>
        <p:pic>
          <p:nvPicPr>
            <p:cNvPr id="20" name="Immagine 19" descr="Immagine che contiene simbolo, cerchio, Elementi grafici, design&#10;&#10;Il contenuto generato dall'IA potrebbe non essere corretto.">
              <a:extLst>
                <a:ext uri="{FF2B5EF4-FFF2-40B4-BE49-F238E27FC236}">
                  <a16:creationId xmlns:a16="http://schemas.microsoft.com/office/drawing/2014/main" id="{B0744470-22AE-3E93-FA36-6D7F6465AD41}"/>
                </a:ext>
              </a:extLst>
            </p:cNvPr>
            <p:cNvPicPr>
              <a:picLocks noChangeAspect="1"/>
            </p:cNvPicPr>
            <p:nvPr/>
          </p:nvPicPr>
          <p:blipFill>
            <a:blip r:embed="rId4"/>
            <a:stretch>
              <a:fillRect/>
            </a:stretch>
          </p:blipFill>
          <p:spPr>
            <a:xfrm>
              <a:off x="-26994" y="775791"/>
              <a:ext cx="552076" cy="552076"/>
            </a:xfrm>
            <a:prstGeom prst="rect">
              <a:avLst/>
            </a:prstGeom>
          </p:spPr>
        </p:pic>
        <p:sp>
          <p:nvSpPr>
            <p:cNvPr id="24" name="Google Shape;8305;p80">
              <a:extLst>
                <a:ext uri="{FF2B5EF4-FFF2-40B4-BE49-F238E27FC236}">
                  <a16:creationId xmlns:a16="http://schemas.microsoft.com/office/drawing/2014/main" id="{38F43B01-6B87-0BC5-E159-660F12924289}"/>
                </a:ext>
              </a:extLst>
            </p:cNvPr>
            <p:cNvSpPr txBox="1">
              <a:spLocks/>
            </p:cNvSpPr>
            <p:nvPr/>
          </p:nvSpPr>
          <p:spPr>
            <a:xfrm>
              <a:off x="-804086" y="1517986"/>
              <a:ext cx="2106260" cy="6001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noProof="0"/>
                <a:t>Empower the CNN to focus on </a:t>
              </a:r>
              <a:r>
                <a:rPr lang="en-US" sz="900" b="1" noProof="0"/>
                <a:t>essential EEG features</a:t>
              </a:r>
              <a:r>
                <a:rPr lang="en-US" sz="900" noProof="0"/>
                <a:t> while minimizing redundancy.</a:t>
              </a:r>
            </a:p>
          </p:txBody>
        </p:sp>
        <p:sp>
          <p:nvSpPr>
            <p:cNvPr id="25" name="Google Shape;8305;p80">
              <a:extLst>
                <a:ext uri="{FF2B5EF4-FFF2-40B4-BE49-F238E27FC236}">
                  <a16:creationId xmlns:a16="http://schemas.microsoft.com/office/drawing/2014/main" id="{7DB6C9F8-EF0F-AD46-C6A4-859243248E3C}"/>
                </a:ext>
              </a:extLst>
            </p:cNvPr>
            <p:cNvSpPr txBox="1">
              <a:spLocks/>
            </p:cNvSpPr>
            <p:nvPr/>
          </p:nvSpPr>
          <p:spPr>
            <a:xfrm>
              <a:off x="-396362" y="1317100"/>
              <a:ext cx="1290812" cy="3385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b="1" noProof="0">
                  <a:latin typeface="Lato" panose="020F0502020204030203" pitchFamily="34" charset="0"/>
                  <a:ea typeface="Lato" panose="020F0502020204030203" pitchFamily="34" charset="0"/>
                  <a:cs typeface="Lato" panose="020F0502020204030203" pitchFamily="34" charset="0"/>
                </a:rPr>
                <a:t>Objective</a:t>
              </a:r>
              <a:endParaRPr lang="en-US" sz="1000" b="1" noProof="0">
                <a:solidFill>
                  <a:schemeClr val="bg1"/>
                </a:solidFill>
              </a:endParaRPr>
            </a:p>
          </p:txBody>
        </p:sp>
      </p:grpSp>
      <p:sp>
        <p:nvSpPr>
          <p:cNvPr id="32" name="Titolo 8">
            <a:extLst>
              <a:ext uri="{FF2B5EF4-FFF2-40B4-BE49-F238E27FC236}">
                <a16:creationId xmlns:a16="http://schemas.microsoft.com/office/drawing/2014/main" id="{02CECB36-57E0-825D-8572-1DBA7AA5AF27}"/>
              </a:ext>
            </a:extLst>
          </p:cNvPr>
          <p:cNvSpPr>
            <a:spLocks noGrp="1"/>
          </p:cNvSpPr>
          <p:nvPr>
            <p:ph type="title"/>
          </p:nvPr>
        </p:nvSpPr>
        <p:spPr>
          <a:xfrm>
            <a:off x="198522" y="168784"/>
            <a:ext cx="2370221" cy="800189"/>
          </a:xfrm>
        </p:spPr>
        <p:txBody>
          <a:bodyPr wrap="square">
            <a:spAutoFit/>
          </a:bodyPr>
          <a:lstStyle/>
          <a:p>
            <a:pPr algn="ctr"/>
            <a:r>
              <a:rPr lang="en-US" sz="2000" noProof="0">
                <a:solidFill>
                  <a:schemeClr val="tx1"/>
                </a:solidFill>
                <a:latin typeface="Pacifico" panose="00000500000000000000" pitchFamily="2" charset="0"/>
              </a:rPr>
              <a:t>Multi‑View Channel Attention</a:t>
            </a:r>
          </a:p>
        </p:txBody>
      </p:sp>
    </p:spTree>
    <p:extLst>
      <p:ext uri="{BB962C8B-B14F-4D97-AF65-F5344CB8AC3E}">
        <p14:creationId xmlns:p14="http://schemas.microsoft.com/office/powerpoint/2010/main" val="73763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21">
          <a:extLst>
            <a:ext uri="{FF2B5EF4-FFF2-40B4-BE49-F238E27FC236}">
              <a16:creationId xmlns:a16="http://schemas.microsoft.com/office/drawing/2014/main" id="{FAE2207D-1A30-794F-B350-FC0EBBCEFB4D}"/>
            </a:ext>
          </a:extLst>
        </p:cNvPr>
        <p:cNvGrpSpPr/>
        <p:nvPr/>
      </p:nvGrpSpPr>
      <p:grpSpPr>
        <a:xfrm>
          <a:off x="0" y="0"/>
          <a:ext cx="0" cy="0"/>
          <a:chOff x="0" y="0"/>
          <a:chExt cx="0" cy="0"/>
        </a:xfrm>
      </p:grpSpPr>
      <p:sp>
        <p:nvSpPr>
          <p:cNvPr id="6123" name="Google Shape;6123;p64">
            <a:extLst>
              <a:ext uri="{FF2B5EF4-FFF2-40B4-BE49-F238E27FC236}">
                <a16:creationId xmlns:a16="http://schemas.microsoft.com/office/drawing/2014/main" id="{ACD4A121-9C86-756B-CA80-065016715B5C}"/>
              </a:ext>
            </a:extLst>
          </p:cNvPr>
          <p:cNvSpPr txBox="1">
            <a:spLocks noGrp="1"/>
          </p:cNvSpPr>
          <p:nvPr>
            <p:ph type="title"/>
          </p:nvPr>
        </p:nvSpPr>
        <p:spPr>
          <a:xfrm>
            <a:off x="857700" y="-221067"/>
            <a:ext cx="7428600" cy="14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noProof="0"/>
              <a:t>TSCNN-CA</a:t>
            </a:r>
          </a:p>
        </p:txBody>
      </p:sp>
      <p:pic>
        <p:nvPicPr>
          <p:cNvPr id="18" name="Picture 17">
            <a:extLst>
              <a:ext uri="{FF2B5EF4-FFF2-40B4-BE49-F238E27FC236}">
                <a16:creationId xmlns:a16="http://schemas.microsoft.com/office/drawing/2014/main" id="{82F74FD6-659B-F6CF-CCEE-9A9C5CD5739E}"/>
              </a:ext>
            </a:extLst>
          </p:cNvPr>
          <p:cNvPicPr>
            <a:picLocks noChangeAspect="1"/>
          </p:cNvPicPr>
          <p:nvPr/>
        </p:nvPicPr>
        <p:blipFill>
          <a:blip r:embed="rId3"/>
          <a:stretch>
            <a:fillRect/>
          </a:stretch>
        </p:blipFill>
        <p:spPr>
          <a:xfrm>
            <a:off x="728437" y="1935525"/>
            <a:ext cx="4699452" cy="2487946"/>
          </a:xfrm>
          <a:prstGeom prst="rect">
            <a:avLst/>
          </a:prstGeom>
        </p:spPr>
      </p:pic>
      <p:cxnSp>
        <p:nvCxnSpPr>
          <p:cNvPr id="2" name="Straight Connector 18">
            <a:extLst>
              <a:ext uri="{FF2B5EF4-FFF2-40B4-BE49-F238E27FC236}">
                <a16:creationId xmlns:a16="http://schemas.microsoft.com/office/drawing/2014/main" id="{D65D805E-CD88-6C2D-BDB3-02698C727831}"/>
              </a:ext>
            </a:extLst>
          </p:cNvPr>
          <p:cNvCxnSpPr>
            <a:cxnSpLocks/>
          </p:cNvCxnSpPr>
          <p:nvPr/>
        </p:nvCxnSpPr>
        <p:spPr>
          <a:xfrm>
            <a:off x="2960176" y="698879"/>
            <a:ext cx="3192651"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7D36ED-B854-9CA4-D780-119A25FFBA98}"/>
              </a:ext>
            </a:extLst>
          </p:cNvPr>
          <p:cNvPicPr>
            <a:picLocks noChangeAspect="1"/>
          </p:cNvPicPr>
          <p:nvPr/>
        </p:nvPicPr>
        <p:blipFill>
          <a:blip r:embed="rId4"/>
          <a:stretch>
            <a:fillRect/>
          </a:stretch>
        </p:blipFill>
        <p:spPr>
          <a:xfrm>
            <a:off x="6914268" y="1272106"/>
            <a:ext cx="501857" cy="501857"/>
          </a:xfrm>
          <a:prstGeom prst="rect">
            <a:avLst/>
          </a:prstGeom>
        </p:spPr>
      </p:pic>
      <p:sp>
        <p:nvSpPr>
          <p:cNvPr id="7" name="Google Shape;8818;p89">
            <a:extLst>
              <a:ext uri="{FF2B5EF4-FFF2-40B4-BE49-F238E27FC236}">
                <a16:creationId xmlns:a16="http://schemas.microsoft.com/office/drawing/2014/main" id="{FCF7AED7-54F8-E9CC-98A2-F239D9FCCC94}"/>
              </a:ext>
            </a:extLst>
          </p:cNvPr>
          <p:cNvSpPr txBox="1">
            <a:spLocks/>
          </p:cNvSpPr>
          <p:nvPr/>
        </p:nvSpPr>
        <p:spPr>
          <a:xfrm>
            <a:off x="6015964" y="2439960"/>
            <a:ext cx="2298470" cy="6565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noProof="0">
                <a:latin typeface="Lato" panose="020F0502020204030203" pitchFamily="34" charset="0"/>
                <a:ea typeface="Lato" panose="020F0502020204030203" pitchFamily="34" charset="0"/>
                <a:cs typeface="Lato" panose="020F0502020204030203" pitchFamily="34" charset="0"/>
              </a:rPr>
              <a:t>Have excelled in EEG classification by extracting rich, high-dimensional features.</a:t>
            </a:r>
            <a:endParaRPr lang="en-US" sz="105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9" name="Google Shape;8818;p89">
            <a:extLst>
              <a:ext uri="{FF2B5EF4-FFF2-40B4-BE49-F238E27FC236}">
                <a16:creationId xmlns:a16="http://schemas.microsoft.com/office/drawing/2014/main" id="{E9EE5201-16C0-AE91-0181-4A07CB61D196}"/>
              </a:ext>
            </a:extLst>
          </p:cNvPr>
          <p:cNvSpPr txBox="1">
            <a:spLocks/>
          </p:cNvSpPr>
          <p:nvPr/>
        </p:nvSpPr>
        <p:spPr>
          <a:xfrm>
            <a:off x="6719060" y="2078111"/>
            <a:ext cx="892276"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noProof="0">
                <a:solidFill>
                  <a:schemeClr val="tx1"/>
                </a:solidFill>
                <a:latin typeface="Lato Black"/>
                <a:ea typeface="Lato Black"/>
                <a:cs typeface="Lato Black"/>
                <a:sym typeface="Lato Black"/>
              </a:rPr>
              <a:t>CNNs</a:t>
            </a:r>
            <a:endParaRPr lang="en-US" sz="1600" noProof="0">
              <a:solidFill>
                <a:schemeClr val="tx1"/>
              </a:solidFill>
              <a:latin typeface="Lato Black"/>
              <a:ea typeface="Lato Black"/>
              <a:cs typeface="Lato Black"/>
              <a:sym typeface="Lato Black"/>
            </a:endParaRPr>
          </a:p>
        </p:txBody>
      </p:sp>
      <p:cxnSp>
        <p:nvCxnSpPr>
          <p:cNvPr id="11" name="Straight Connector 10">
            <a:extLst>
              <a:ext uri="{FF2B5EF4-FFF2-40B4-BE49-F238E27FC236}">
                <a16:creationId xmlns:a16="http://schemas.microsoft.com/office/drawing/2014/main" id="{157CE12D-0F66-D5D7-435F-B76408E45B78}"/>
              </a:ext>
            </a:extLst>
          </p:cNvPr>
          <p:cNvCxnSpPr>
            <a:cxnSpLocks/>
          </p:cNvCxnSpPr>
          <p:nvPr/>
        </p:nvCxnSpPr>
        <p:spPr>
          <a:xfrm flipV="1">
            <a:off x="7165197" y="1854048"/>
            <a:ext cx="1" cy="304148"/>
          </a:xfrm>
          <a:prstGeom prst="line">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8818;p89">
            <a:extLst>
              <a:ext uri="{FF2B5EF4-FFF2-40B4-BE49-F238E27FC236}">
                <a16:creationId xmlns:a16="http://schemas.microsoft.com/office/drawing/2014/main" id="{06D3E9A7-ED65-0073-372F-D1F9656B9444}"/>
              </a:ext>
            </a:extLst>
          </p:cNvPr>
          <p:cNvSpPr txBox="1">
            <a:spLocks/>
          </p:cNvSpPr>
          <p:nvPr/>
        </p:nvSpPr>
        <p:spPr>
          <a:xfrm>
            <a:off x="1722152" y="4504922"/>
            <a:ext cx="1123065"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noProof="0">
                <a:solidFill>
                  <a:schemeClr val="tx1"/>
                </a:solidFill>
                <a:latin typeface="Lato Black"/>
                <a:ea typeface="Lato Black"/>
                <a:cs typeface="Lato Black"/>
                <a:sym typeface="Lato Black"/>
              </a:rPr>
              <a:t>TSCNN-CA</a:t>
            </a:r>
            <a:endParaRPr lang="en-US" sz="1600" noProof="0">
              <a:solidFill>
                <a:schemeClr val="tx1"/>
              </a:solidFill>
              <a:latin typeface="Lato Black"/>
              <a:ea typeface="Lato Black"/>
              <a:cs typeface="Lato Black"/>
              <a:sym typeface="Lato Black"/>
            </a:endParaRPr>
          </a:p>
        </p:txBody>
      </p:sp>
      <p:cxnSp>
        <p:nvCxnSpPr>
          <p:cNvPr id="14" name="Straight Connector 13">
            <a:extLst>
              <a:ext uri="{FF2B5EF4-FFF2-40B4-BE49-F238E27FC236}">
                <a16:creationId xmlns:a16="http://schemas.microsoft.com/office/drawing/2014/main" id="{F01A4082-3756-3421-C6AF-B0D4AFBFEAFF}"/>
              </a:ext>
            </a:extLst>
          </p:cNvPr>
          <p:cNvCxnSpPr>
            <a:cxnSpLocks/>
          </p:cNvCxnSpPr>
          <p:nvPr/>
        </p:nvCxnSpPr>
        <p:spPr>
          <a:xfrm rot="5400000">
            <a:off x="2104613" y="1668344"/>
            <a:ext cx="421770" cy="1"/>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 name="Google Shape;8818;p89">
            <a:extLst>
              <a:ext uri="{FF2B5EF4-FFF2-40B4-BE49-F238E27FC236}">
                <a16:creationId xmlns:a16="http://schemas.microsoft.com/office/drawing/2014/main" id="{19DD923A-6F53-7F29-1C98-4F22A8695661}"/>
              </a:ext>
            </a:extLst>
          </p:cNvPr>
          <p:cNvSpPr txBox="1">
            <a:spLocks/>
          </p:cNvSpPr>
          <p:nvPr/>
        </p:nvSpPr>
        <p:spPr>
          <a:xfrm>
            <a:off x="1352249" y="981563"/>
            <a:ext cx="1926496"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noProof="0">
                <a:solidFill>
                  <a:schemeClr val="tx1"/>
                </a:solidFill>
                <a:latin typeface="Lato Black"/>
                <a:ea typeface="Lato Black"/>
                <a:cs typeface="Lato Black"/>
                <a:sym typeface="Lato Black"/>
              </a:rPr>
              <a:t>Channel attention mechanism</a:t>
            </a:r>
            <a:endParaRPr lang="en-US" noProof="0">
              <a:solidFill>
                <a:schemeClr val="tx1"/>
              </a:solidFill>
              <a:latin typeface="Lato Black"/>
              <a:ea typeface="Lato Black"/>
              <a:cs typeface="Lato Black"/>
              <a:sym typeface="Lato Black"/>
            </a:endParaRPr>
          </a:p>
        </p:txBody>
      </p:sp>
      <p:pic>
        <p:nvPicPr>
          <p:cNvPr id="10" name="Picture 9">
            <a:extLst>
              <a:ext uri="{FF2B5EF4-FFF2-40B4-BE49-F238E27FC236}">
                <a16:creationId xmlns:a16="http://schemas.microsoft.com/office/drawing/2014/main" id="{E6CED266-A551-B6F4-1402-703A16A7B4F8}"/>
              </a:ext>
            </a:extLst>
          </p:cNvPr>
          <p:cNvPicPr>
            <a:picLocks noChangeAspect="1"/>
          </p:cNvPicPr>
          <p:nvPr/>
        </p:nvPicPr>
        <p:blipFill>
          <a:blip r:embed="rId5"/>
          <a:stretch>
            <a:fillRect/>
          </a:stretch>
        </p:blipFill>
        <p:spPr>
          <a:xfrm>
            <a:off x="2563772" y="1430591"/>
            <a:ext cx="395420" cy="395420"/>
          </a:xfrm>
          <a:prstGeom prst="rect">
            <a:avLst/>
          </a:prstGeom>
        </p:spPr>
      </p:pic>
      <p:cxnSp>
        <p:nvCxnSpPr>
          <p:cNvPr id="15" name="Straight Connector 14">
            <a:extLst>
              <a:ext uri="{FF2B5EF4-FFF2-40B4-BE49-F238E27FC236}">
                <a16:creationId xmlns:a16="http://schemas.microsoft.com/office/drawing/2014/main" id="{FC5C066C-904A-15B7-C1AF-17F804C8B45B}"/>
              </a:ext>
            </a:extLst>
          </p:cNvPr>
          <p:cNvCxnSpPr>
            <a:stCxn id="12" idx="3"/>
          </p:cNvCxnSpPr>
          <p:nvPr/>
        </p:nvCxnSpPr>
        <p:spPr>
          <a:xfrm>
            <a:off x="2845217" y="4702632"/>
            <a:ext cx="1248986" cy="1998"/>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8818;p89">
            <a:extLst>
              <a:ext uri="{FF2B5EF4-FFF2-40B4-BE49-F238E27FC236}">
                <a16:creationId xmlns:a16="http://schemas.microsoft.com/office/drawing/2014/main" id="{8507F4C8-5869-52F3-E60B-3ADE68E83253}"/>
              </a:ext>
            </a:extLst>
          </p:cNvPr>
          <p:cNvSpPr txBox="1">
            <a:spLocks/>
          </p:cNvSpPr>
          <p:nvPr/>
        </p:nvSpPr>
        <p:spPr>
          <a:xfrm>
            <a:off x="4092827" y="4374353"/>
            <a:ext cx="3743810" cy="6565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noProof="0">
                <a:latin typeface="Lato" panose="020F0502020204030203" pitchFamily="34" charset="0"/>
                <a:ea typeface="Lato" panose="020F0502020204030203" pitchFamily="34" charset="0"/>
                <a:cs typeface="Lato" panose="020F0502020204030203" pitchFamily="34" charset="0"/>
              </a:rPr>
              <a:t>Integrates both </a:t>
            </a:r>
            <a:r>
              <a:rPr lang="en-US" sz="1200" b="1" noProof="0">
                <a:latin typeface="Lato" panose="020F0502020204030203" pitchFamily="34" charset="0"/>
                <a:ea typeface="Lato" panose="020F0502020204030203" pitchFamily="34" charset="0"/>
                <a:cs typeface="Lato" panose="020F0502020204030203" pitchFamily="34" charset="0"/>
              </a:rPr>
              <a:t>temporal</a:t>
            </a:r>
            <a:r>
              <a:rPr lang="en-US" sz="1200" noProof="0">
                <a:latin typeface="Lato" panose="020F0502020204030203" pitchFamily="34" charset="0"/>
                <a:ea typeface="Lato" panose="020F0502020204030203" pitchFamily="34" charset="0"/>
                <a:cs typeface="Lato" panose="020F0502020204030203" pitchFamily="34" charset="0"/>
              </a:rPr>
              <a:t> and </a:t>
            </a:r>
            <a:r>
              <a:rPr lang="en-US" sz="1200" b="1" noProof="0">
                <a:latin typeface="Lato" panose="020F0502020204030203" pitchFamily="34" charset="0"/>
                <a:ea typeface="Lato" panose="020F0502020204030203" pitchFamily="34" charset="0"/>
                <a:cs typeface="Lato" panose="020F0502020204030203" pitchFamily="34" charset="0"/>
              </a:rPr>
              <a:t>spatial</a:t>
            </a:r>
            <a:r>
              <a:rPr lang="en-US" sz="1200" noProof="0">
                <a:latin typeface="Lato" panose="020F0502020204030203" pitchFamily="34" charset="0"/>
                <a:ea typeface="Lato" panose="020F0502020204030203" pitchFamily="34" charset="0"/>
                <a:cs typeface="Lato" panose="020F0502020204030203" pitchFamily="34" charset="0"/>
              </a:rPr>
              <a:t> convolutions to capture crucial patterns in taste-related EEG signals.</a:t>
            </a:r>
            <a:endParaRPr lang="en-US" sz="105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endParaRPr>
          </a:p>
        </p:txBody>
      </p:sp>
      <p:sp>
        <p:nvSpPr>
          <p:cNvPr id="4" name="Google Shape;6298;p66">
            <a:extLst>
              <a:ext uri="{FF2B5EF4-FFF2-40B4-BE49-F238E27FC236}">
                <a16:creationId xmlns:a16="http://schemas.microsoft.com/office/drawing/2014/main" id="{C99BFBC9-1A6F-D6A0-7DEF-5768289A634A}"/>
              </a:ext>
            </a:extLst>
          </p:cNvPr>
          <p:cNvSpPr/>
          <p:nvPr/>
        </p:nvSpPr>
        <p:spPr>
          <a:xfrm rot="6285570">
            <a:off x="7462474" y="2698370"/>
            <a:ext cx="4542316" cy="2770148"/>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Tree>
    <p:extLst>
      <p:ext uri="{BB962C8B-B14F-4D97-AF65-F5344CB8AC3E}">
        <p14:creationId xmlns:p14="http://schemas.microsoft.com/office/powerpoint/2010/main" val="156182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 name="Google Shape;8949;p96">
            <a:extLst>
              <a:ext uri="{FF2B5EF4-FFF2-40B4-BE49-F238E27FC236}">
                <a16:creationId xmlns:a16="http://schemas.microsoft.com/office/drawing/2014/main" id="{20CF7349-EB85-C995-BE9F-E9B31773DFAD}"/>
              </a:ext>
            </a:extLst>
          </p:cNvPr>
          <p:cNvSpPr/>
          <p:nvPr/>
        </p:nvSpPr>
        <p:spPr>
          <a:xfrm rot="6939821">
            <a:off x="3429610" y="-23093"/>
            <a:ext cx="5058456" cy="5604470"/>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 name="Google Shape;8949;p96">
            <a:extLst>
              <a:ext uri="{FF2B5EF4-FFF2-40B4-BE49-F238E27FC236}">
                <a16:creationId xmlns:a16="http://schemas.microsoft.com/office/drawing/2014/main" id="{3CF1DB18-7BFF-B286-D6A3-B01B444F026F}"/>
              </a:ext>
            </a:extLst>
          </p:cNvPr>
          <p:cNvSpPr/>
          <p:nvPr/>
        </p:nvSpPr>
        <p:spPr>
          <a:xfrm rot="10342618">
            <a:off x="-1555507" y="-1568964"/>
            <a:ext cx="3333310" cy="280308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 name="Google Shape;8949;p96">
            <a:extLst>
              <a:ext uri="{FF2B5EF4-FFF2-40B4-BE49-F238E27FC236}">
                <a16:creationId xmlns:a16="http://schemas.microsoft.com/office/drawing/2014/main" id="{A3CDAF3C-7A0A-C672-B3D0-DC0A6FCEEF20}"/>
              </a:ext>
            </a:extLst>
          </p:cNvPr>
          <p:cNvSpPr/>
          <p:nvPr/>
        </p:nvSpPr>
        <p:spPr>
          <a:xfrm rot="4371668">
            <a:off x="-1548110" y="4036264"/>
            <a:ext cx="3333310" cy="280308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 name="Google Shape;7477;p76">
            <a:extLst>
              <a:ext uri="{FF2B5EF4-FFF2-40B4-BE49-F238E27FC236}">
                <a16:creationId xmlns:a16="http://schemas.microsoft.com/office/drawing/2014/main" id="{08549B48-D3ED-278E-970C-3334D9D4473E}"/>
              </a:ext>
            </a:extLst>
          </p:cNvPr>
          <p:cNvSpPr txBox="1">
            <a:spLocks noGrp="1"/>
          </p:cNvSpPr>
          <p:nvPr>
            <p:ph type="subTitle" idx="1"/>
          </p:nvPr>
        </p:nvSpPr>
        <p:spPr>
          <a:xfrm>
            <a:off x="4498121" y="2166530"/>
            <a:ext cx="3658800" cy="829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5400" noProof="0">
                <a:latin typeface="Pacifico" panose="00000500000000000000" pitchFamily="2" charset="0"/>
              </a:rPr>
              <a:t>Results and discussion</a:t>
            </a:r>
          </a:p>
        </p:txBody>
      </p:sp>
      <p:grpSp>
        <p:nvGrpSpPr>
          <p:cNvPr id="8" name="Google Shape;7568;p76">
            <a:extLst>
              <a:ext uri="{FF2B5EF4-FFF2-40B4-BE49-F238E27FC236}">
                <a16:creationId xmlns:a16="http://schemas.microsoft.com/office/drawing/2014/main" id="{5884E665-339D-5B50-4BCA-3FF96094FA78}"/>
              </a:ext>
            </a:extLst>
          </p:cNvPr>
          <p:cNvGrpSpPr/>
          <p:nvPr/>
        </p:nvGrpSpPr>
        <p:grpSpPr>
          <a:xfrm rot="-314039" flipH="1">
            <a:off x="2412964" y="563893"/>
            <a:ext cx="2338101" cy="1757872"/>
            <a:chOff x="6686667" y="3089429"/>
            <a:chExt cx="3127407" cy="2351300"/>
          </a:xfrm>
        </p:grpSpPr>
        <p:sp>
          <p:nvSpPr>
            <p:cNvPr id="9" name="Google Shape;7569;p76">
              <a:extLst>
                <a:ext uri="{FF2B5EF4-FFF2-40B4-BE49-F238E27FC236}">
                  <a16:creationId xmlns:a16="http://schemas.microsoft.com/office/drawing/2014/main" id="{2166A6E5-67F9-F5FB-35D2-1F523D3ADAD5}"/>
                </a:ext>
              </a:extLst>
            </p:cNvPr>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 name="Google Shape;7570;p76">
              <a:extLst>
                <a:ext uri="{FF2B5EF4-FFF2-40B4-BE49-F238E27FC236}">
                  <a16:creationId xmlns:a16="http://schemas.microsoft.com/office/drawing/2014/main" id="{ACFC49B1-6142-A394-BFC6-8797F29FAC65}"/>
                </a:ext>
              </a:extLst>
            </p:cNvPr>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7571;p76">
              <a:extLst>
                <a:ext uri="{FF2B5EF4-FFF2-40B4-BE49-F238E27FC236}">
                  <a16:creationId xmlns:a16="http://schemas.microsoft.com/office/drawing/2014/main" id="{5DAF3119-1DA1-F3FD-46F9-C8AB792FEF53}"/>
                </a:ext>
              </a:extLst>
            </p:cNvPr>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 name="Google Shape;7572;p76">
              <a:extLst>
                <a:ext uri="{FF2B5EF4-FFF2-40B4-BE49-F238E27FC236}">
                  <a16:creationId xmlns:a16="http://schemas.microsoft.com/office/drawing/2014/main" id="{125D1C78-C6B6-A455-1CDC-E615C30ACB3A}"/>
                </a:ext>
              </a:extLst>
            </p:cNvPr>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7573;p76">
              <a:extLst>
                <a:ext uri="{FF2B5EF4-FFF2-40B4-BE49-F238E27FC236}">
                  <a16:creationId xmlns:a16="http://schemas.microsoft.com/office/drawing/2014/main" id="{A83FCD1B-0238-2E0B-2831-CD4744BE960E}"/>
                </a:ext>
              </a:extLst>
            </p:cNvPr>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7574;p76">
              <a:extLst>
                <a:ext uri="{FF2B5EF4-FFF2-40B4-BE49-F238E27FC236}">
                  <a16:creationId xmlns:a16="http://schemas.microsoft.com/office/drawing/2014/main" id="{1ABB108C-E6A1-72FD-50FC-44ECD08676B9}"/>
                </a:ext>
              </a:extLst>
            </p:cNvPr>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7575;p76">
              <a:extLst>
                <a:ext uri="{FF2B5EF4-FFF2-40B4-BE49-F238E27FC236}">
                  <a16:creationId xmlns:a16="http://schemas.microsoft.com/office/drawing/2014/main" id="{DE03EA1B-F999-8B7F-D698-75569EEA4A01}"/>
                </a:ext>
              </a:extLst>
            </p:cNvPr>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7576;p76">
              <a:extLst>
                <a:ext uri="{FF2B5EF4-FFF2-40B4-BE49-F238E27FC236}">
                  <a16:creationId xmlns:a16="http://schemas.microsoft.com/office/drawing/2014/main" id="{E64DB017-7B07-4C1C-ADDC-5757A6B5111D}"/>
                </a:ext>
              </a:extLst>
            </p:cNvPr>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7577;p76">
              <a:extLst>
                <a:ext uri="{FF2B5EF4-FFF2-40B4-BE49-F238E27FC236}">
                  <a16:creationId xmlns:a16="http://schemas.microsoft.com/office/drawing/2014/main" id="{9972735C-D3A5-EE6C-9873-5CE780A1C741}"/>
                </a:ext>
              </a:extLst>
            </p:cNvPr>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 name="Google Shape;7578;p76">
              <a:extLst>
                <a:ext uri="{FF2B5EF4-FFF2-40B4-BE49-F238E27FC236}">
                  <a16:creationId xmlns:a16="http://schemas.microsoft.com/office/drawing/2014/main" id="{FE8A7153-C96D-E2A5-3C22-DC3F44A76EC1}"/>
                </a:ext>
              </a:extLst>
            </p:cNvPr>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 name="Google Shape;7579;p76">
              <a:extLst>
                <a:ext uri="{FF2B5EF4-FFF2-40B4-BE49-F238E27FC236}">
                  <a16:creationId xmlns:a16="http://schemas.microsoft.com/office/drawing/2014/main" id="{61F4E59D-FE57-DF19-FFF7-EDCC94FAB1D3}"/>
                </a:ext>
              </a:extLst>
            </p:cNvPr>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7580;p76">
              <a:extLst>
                <a:ext uri="{FF2B5EF4-FFF2-40B4-BE49-F238E27FC236}">
                  <a16:creationId xmlns:a16="http://schemas.microsoft.com/office/drawing/2014/main" id="{D0A68507-18A7-3CF2-FDCA-B555C22E2CF8}"/>
                </a:ext>
              </a:extLst>
            </p:cNvPr>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7581;p76">
              <a:extLst>
                <a:ext uri="{FF2B5EF4-FFF2-40B4-BE49-F238E27FC236}">
                  <a16:creationId xmlns:a16="http://schemas.microsoft.com/office/drawing/2014/main" id="{A2338A2D-3EA6-48F7-0ED1-419BA1D8C8EF}"/>
                </a:ext>
              </a:extLst>
            </p:cNvPr>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7582;p76">
              <a:extLst>
                <a:ext uri="{FF2B5EF4-FFF2-40B4-BE49-F238E27FC236}">
                  <a16:creationId xmlns:a16="http://schemas.microsoft.com/office/drawing/2014/main" id="{10BA3BE7-E4F1-67ED-6367-05EA90AA6B75}"/>
                </a:ext>
              </a:extLst>
            </p:cNvPr>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7583;p76">
              <a:extLst>
                <a:ext uri="{FF2B5EF4-FFF2-40B4-BE49-F238E27FC236}">
                  <a16:creationId xmlns:a16="http://schemas.microsoft.com/office/drawing/2014/main" id="{1FDDDD8D-91EB-13DD-2A08-E601953209B4}"/>
                </a:ext>
              </a:extLst>
            </p:cNvPr>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7584;p76">
              <a:extLst>
                <a:ext uri="{FF2B5EF4-FFF2-40B4-BE49-F238E27FC236}">
                  <a16:creationId xmlns:a16="http://schemas.microsoft.com/office/drawing/2014/main" id="{1C8CBF8F-1C2E-3647-8A27-4D4F050B7D8A}"/>
                </a:ext>
              </a:extLst>
            </p:cNvPr>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7585;p76">
              <a:extLst>
                <a:ext uri="{FF2B5EF4-FFF2-40B4-BE49-F238E27FC236}">
                  <a16:creationId xmlns:a16="http://schemas.microsoft.com/office/drawing/2014/main" id="{1622A019-A316-391E-C6BA-B16DE3E0C99D}"/>
                </a:ext>
              </a:extLst>
            </p:cNvPr>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7586;p76">
              <a:extLst>
                <a:ext uri="{FF2B5EF4-FFF2-40B4-BE49-F238E27FC236}">
                  <a16:creationId xmlns:a16="http://schemas.microsoft.com/office/drawing/2014/main" id="{DBFCC0B4-4ABD-9DC1-0366-9CBEDE32D680}"/>
                </a:ext>
              </a:extLst>
            </p:cNvPr>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7587;p76">
              <a:extLst>
                <a:ext uri="{FF2B5EF4-FFF2-40B4-BE49-F238E27FC236}">
                  <a16:creationId xmlns:a16="http://schemas.microsoft.com/office/drawing/2014/main" id="{FFCEC155-5F61-EA15-1095-B19F7A759457}"/>
                </a:ext>
              </a:extLst>
            </p:cNvPr>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7588;p76">
              <a:extLst>
                <a:ext uri="{FF2B5EF4-FFF2-40B4-BE49-F238E27FC236}">
                  <a16:creationId xmlns:a16="http://schemas.microsoft.com/office/drawing/2014/main" id="{00A91DDB-A8E2-4DFD-0ABF-F5DA81CEEFD9}"/>
                </a:ext>
              </a:extLst>
            </p:cNvPr>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7589;p76">
              <a:extLst>
                <a:ext uri="{FF2B5EF4-FFF2-40B4-BE49-F238E27FC236}">
                  <a16:creationId xmlns:a16="http://schemas.microsoft.com/office/drawing/2014/main" id="{60E19402-38A3-8DE4-860F-958235075B38}"/>
                </a:ext>
              </a:extLst>
            </p:cNvPr>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7590;p76">
              <a:extLst>
                <a:ext uri="{FF2B5EF4-FFF2-40B4-BE49-F238E27FC236}">
                  <a16:creationId xmlns:a16="http://schemas.microsoft.com/office/drawing/2014/main" id="{DF4CEF5D-25DD-A20B-90D1-D33AFC2033A1}"/>
                </a:ext>
              </a:extLst>
            </p:cNvPr>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7591;p76">
              <a:extLst>
                <a:ext uri="{FF2B5EF4-FFF2-40B4-BE49-F238E27FC236}">
                  <a16:creationId xmlns:a16="http://schemas.microsoft.com/office/drawing/2014/main" id="{352093BD-3110-9276-D8B0-E6A7F857301F}"/>
                </a:ext>
              </a:extLst>
            </p:cNvPr>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7592;p76">
              <a:extLst>
                <a:ext uri="{FF2B5EF4-FFF2-40B4-BE49-F238E27FC236}">
                  <a16:creationId xmlns:a16="http://schemas.microsoft.com/office/drawing/2014/main" id="{75576268-588F-E51C-737D-F83F1B0C59AD}"/>
                </a:ext>
              </a:extLst>
            </p:cNvPr>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7593;p76">
              <a:extLst>
                <a:ext uri="{FF2B5EF4-FFF2-40B4-BE49-F238E27FC236}">
                  <a16:creationId xmlns:a16="http://schemas.microsoft.com/office/drawing/2014/main" id="{581ACF8D-8C3B-FA87-6762-A92F3C204404}"/>
                </a:ext>
              </a:extLst>
            </p:cNvPr>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7594;p76">
              <a:extLst>
                <a:ext uri="{FF2B5EF4-FFF2-40B4-BE49-F238E27FC236}">
                  <a16:creationId xmlns:a16="http://schemas.microsoft.com/office/drawing/2014/main" id="{22B618DC-121D-7F2B-C365-0C47824A8782}"/>
                </a:ext>
              </a:extLst>
            </p:cNvPr>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7595;p76">
              <a:extLst>
                <a:ext uri="{FF2B5EF4-FFF2-40B4-BE49-F238E27FC236}">
                  <a16:creationId xmlns:a16="http://schemas.microsoft.com/office/drawing/2014/main" id="{13BE5839-E3C8-DAA1-FFFB-CE235C452842}"/>
                </a:ext>
              </a:extLst>
            </p:cNvPr>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7596;p76">
              <a:extLst>
                <a:ext uri="{FF2B5EF4-FFF2-40B4-BE49-F238E27FC236}">
                  <a16:creationId xmlns:a16="http://schemas.microsoft.com/office/drawing/2014/main" id="{66F29E27-B403-52FB-E0DB-96F5F423AA28}"/>
                </a:ext>
              </a:extLst>
            </p:cNvPr>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7597;p76">
              <a:extLst>
                <a:ext uri="{FF2B5EF4-FFF2-40B4-BE49-F238E27FC236}">
                  <a16:creationId xmlns:a16="http://schemas.microsoft.com/office/drawing/2014/main" id="{A16B0029-70FE-3BA2-3599-C0390055430B}"/>
                </a:ext>
              </a:extLst>
            </p:cNvPr>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7598;p76">
              <a:extLst>
                <a:ext uri="{FF2B5EF4-FFF2-40B4-BE49-F238E27FC236}">
                  <a16:creationId xmlns:a16="http://schemas.microsoft.com/office/drawing/2014/main" id="{92041A5B-25BE-BEB9-CA88-C49A23B67903}"/>
                </a:ext>
              </a:extLst>
            </p:cNvPr>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7599;p76">
              <a:extLst>
                <a:ext uri="{FF2B5EF4-FFF2-40B4-BE49-F238E27FC236}">
                  <a16:creationId xmlns:a16="http://schemas.microsoft.com/office/drawing/2014/main" id="{371883A8-C04D-7112-DB43-96F1BD5D66BC}"/>
                </a:ext>
              </a:extLst>
            </p:cNvPr>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7600;p76">
              <a:extLst>
                <a:ext uri="{FF2B5EF4-FFF2-40B4-BE49-F238E27FC236}">
                  <a16:creationId xmlns:a16="http://schemas.microsoft.com/office/drawing/2014/main" id="{64A885C2-C7C4-C092-5BE3-67C8F62CB7BE}"/>
                </a:ext>
              </a:extLst>
            </p:cNvPr>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7601;p76">
              <a:extLst>
                <a:ext uri="{FF2B5EF4-FFF2-40B4-BE49-F238E27FC236}">
                  <a16:creationId xmlns:a16="http://schemas.microsoft.com/office/drawing/2014/main" id="{BEC588BE-039D-803E-A81B-575FE743FA71}"/>
                </a:ext>
              </a:extLst>
            </p:cNvPr>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7602;p76">
              <a:extLst>
                <a:ext uri="{FF2B5EF4-FFF2-40B4-BE49-F238E27FC236}">
                  <a16:creationId xmlns:a16="http://schemas.microsoft.com/office/drawing/2014/main" id="{0B072C86-FC59-5521-83C1-ACBBF86782DE}"/>
                </a:ext>
              </a:extLst>
            </p:cNvPr>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7603;p76">
              <a:extLst>
                <a:ext uri="{FF2B5EF4-FFF2-40B4-BE49-F238E27FC236}">
                  <a16:creationId xmlns:a16="http://schemas.microsoft.com/office/drawing/2014/main" id="{3707DC81-831F-BE46-8EE1-5D8C5D82F311}"/>
                </a:ext>
              </a:extLst>
            </p:cNvPr>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7604;p76">
              <a:extLst>
                <a:ext uri="{FF2B5EF4-FFF2-40B4-BE49-F238E27FC236}">
                  <a16:creationId xmlns:a16="http://schemas.microsoft.com/office/drawing/2014/main" id="{C645D023-F564-656B-86BD-937A38EF78B0}"/>
                </a:ext>
              </a:extLst>
            </p:cNvPr>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7605;p76">
              <a:extLst>
                <a:ext uri="{FF2B5EF4-FFF2-40B4-BE49-F238E27FC236}">
                  <a16:creationId xmlns:a16="http://schemas.microsoft.com/office/drawing/2014/main" id="{2B5D021A-7DF3-0F87-AA85-5663CB0F82DB}"/>
                </a:ext>
              </a:extLst>
            </p:cNvPr>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7606;p76">
              <a:extLst>
                <a:ext uri="{FF2B5EF4-FFF2-40B4-BE49-F238E27FC236}">
                  <a16:creationId xmlns:a16="http://schemas.microsoft.com/office/drawing/2014/main" id="{071EEEE5-4B87-3069-A63D-EDDA14F2DC37}"/>
                </a:ext>
              </a:extLst>
            </p:cNvPr>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7607;p76">
              <a:extLst>
                <a:ext uri="{FF2B5EF4-FFF2-40B4-BE49-F238E27FC236}">
                  <a16:creationId xmlns:a16="http://schemas.microsoft.com/office/drawing/2014/main" id="{4B0FEB19-1E41-97A8-C273-74C1C8D14635}"/>
                </a:ext>
              </a:extLst>
            </p:cNvPr>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7608;p76">
              <a:extLst>
                <a:ext uri="{FF2B5EF4-FFF2-40B4-BE49-F238E27FC236}">
                  <a16:creationId xmlns:a16="http://schemas.microsoft.com/office/drawing/2014/main" id="{BE5FE004-C037-3C71-5227-BAD349D75C05}"/>
                </a:ext>
              </a:extLst>
            </p:cNvPr>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49" name="Google Shape;7480;p76">
            <a:extLst>
              <a:ext uri="{FF2B5EF4-FFF2-40B4-BE49-F238E27FC236}">
                <a16:creationId xmlns:a16="http://schemas.microsoft.com/office/drawing/2014/main" id="{D950E83F-A55E-1CE9-74CB-218490C3266C}"/>
              </a:ext>
            </a:extLst>
          </p:cNvPr>
          <p:cNvGrpSpPr/>
          <p:nvPr/>
        </p:nvGrpSpPr>
        <p:grpSpPr>
          <a:xfrm>
            <a:off x="2840013" y="3615791"/>
            <a:ext cx="1962618" cy="1278077"/>
            <a:chOff x="2536675" y="3626050"/>
            <a:chExt cx="1962618" cy="1278077"/>
          </a:xfrm>
        </p:grpSpPr>
        <p:sp>
          <p:nvSpPr>
            <p:cNvPr id="50" name="Google Shape;7481;p76">
              <a:extLst>
                <a:ext uri="{FF2B5EF4-FFF2-40B4-BE49-F238E27FC236}">
                  <a16:creationId xmlns:a16="http://schemas.microsoft.com/office/drawing/2014/main" id="{FFFD291B-B6F9-A296-559B-441B58E2D2D3}"/>
                </a:ext>
              </a:extLst>
            </p:cNvPr>
            <p:cNvSpPr/>
            <p:nvPr/>
          </p:nvSpPr>
          <p:spPr>
            <a:xfrm>
              <a:off x="2753521" y="3641807"/>
              <a:ext cx="1739515" cy="990946"/>
            </a:xfrm>
            <a:custGeom>
              <a:avLst/>
              <a:gdLst/>
              <a:ahLst/>
              <a:cxnLst/>
              <a:rect l="l" t="t" r="r" b="b"/>
              <a:pathLst>
                <a:path w="6955" h="3962" extrusionOk="0">
                  <a:moveTo>
                    <a:pt x="51" y="1"/>
                  </a:moveTo>
                  <a:cubicBezTo>
                    <a:pt x="13" y="252"/>
                    <a:pt x="1" y="541"/>
                    <a:pt x="1" y="868"/>
                  </a:cubicBezTo>
                  <a:cubicBezTo>
                    <a:pt x="26" y="1635"/>
                    <a:pt x="454" y="2277"/>
                    <a:pt x="944" y="2780"/>
                  </a:cubicBezTo>
                  <a:cubicBezTo>
                    <a:pt x="1664" y="3530"/>
                    <a:pt x="2662" y="3962"/>
                    <a:pt x="3680" y="3962"/>
                  </a:cubicBezTo>
                  <a:cubicBezTo>
                    <a:pt x="3942" y="3962"/>
                    <a:pt x="4205" y="3933"/>
                    <a:pt x="4465" y="3874"/>
                  </a:cubicBezTo>
                  <a:cubicBezTo>
                    <a:pt x="4478" y="3874"/>
                    <a:pt x="4503" y="3849"/>
                    <a:pt x="4528" y="3849"/>
                  </a:cubicBezTo>
                  <a:cubicBezTo>
                    <a:pt x="4968" y="3748"/>
                    <a:pt x="5383" y="3559"/>
                    <a:pt x="5760" y="3207"/>
                  </a:cubicBezTo>
                  <a:cubicBezTo>
                    <a:pt x="6288" y="2755"/>
                    <a:pt x="6728" y="1987"/>
                    <a:pt x="6955" y="1120"/>
                  </a:cubicBezTo>
                  <a:lnTo>
                    <a:pt x="51" y="1"/>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7482;p76">
              <a:extLst>
                <a:ext uri="{FF2B5EF4-FFF2-40B4-BE49-F238E27FC236}">
                  <a16:creationId xmlns:a16="http://schemas.microsoft.com/office/drawing/2014/main" id="{0729A66A-8683-729B-C026-B5AD574C443E}"/>
                </a:ext>
              </a:extLst>
            </p:cNvPr>
            <p:cNvSpPr/>
            <p:nvPr/>
          </p:nvSpPr>
          <p:spPr>
            <a:xfrm>
              <a:off x="3734957" y="3905926"/>
              <a:ext cx="685802" cy="730078"/>
            </a:xfrm>
            <a:custGeom>
              <a:avLst/>
              <a:gdLst/>
              <a:ahLst/>
              <a:cxnLst/>
              <a:rect l="l" t="t" r="r" b="b"/>
              <a:pathLst>
                <a:path w="2742" h="2919" extrusionOk="0">
                  <a:moveTo>
                    <a:pt x="2616" y="1"/>
                  </a:moveTo>
                  <a:cubicBezTo>
                    <a:pt x="2389" y="931"/>
                    <a:pt x="1924" y="1761"/>
                    <a:pt x="1371" y="2252"/>
                  </a:cubicBezTo>
                  <a:cubicBezTo>
                    <a:pt x="1033" y="2554"/>
                    <a:pt x="631" y="2749"/>
                    <a:pt x="225" y="2866"/>
                  </a:cubicBezTo>
                  <a:lnTo>
                    <a:pt x="225" y="2866"/>
                  </a:lnTo>
                  <a:cubicBezTo>
                    <a:pt x="238" y="2863"/>
                    <a:pt x="258" y="2855"/>
                    <a:pt x="277" y="2855"/>
                  </a:cubicBezTo>
                  <a:cubicBezTo>
                    <a:pt x="717" y="2755"/>
                    <a:pt x="1132" y="2554"/>
                    <a:pt x="1509" y="2214"/>
                  </a:cubicBezTo>
                  <a:cubicBezTo>
                    <a:pt x="2050" y="1724"/>
                    <a:pt x="2515" y="931"/>
                    <a:pt x="2742" y="14"/>
                  </a:cubicBezTo>
                  <a:lnTo>
                    <a:pt x="2616" y="1"/>
                  </a:lnTo>
                  <a:close/>
                  <a:moveTo>
                    <a:pt x="225" y="2866"/>
                  </a:moveTo>
                  <a:cubicBezTo>
                    <a:pt x="221" y="2867"/>
                    <a:pt x="217" y="2868"/>
                    <a:pt x="214" y="2868"/>
                  </a:cubicBezTo>
                  <a:cubicBezTo>
                    <a:pt x="154" y="2885"/>
                    <a:pt x="106" y="2896"/>
                    <a:pt x="62" y="2906"/>
                  </a:cubicBezTo>
                  <a:lnTo>
                    <a:pt x="62" y="2906"/>
                  </a:lnTo>
                  <a:cubicBezTo>
                    <a:pt x="62" y="2906"/>
                    <a:pt x="63" y="2906"/>
                    <a:pt x="63" y="2906"/>
                  </a:cubicBezTo>
                  <a:cubicBezTo>
                    <a:pt x="88" y="2906"/>
                    <a:pt x="113" y="2893"/>
                    <a:pt x="126" y="2893"/>
                  </a:cubicBezTo>
                  <a:cubicBezTo>
                    <a:pt x="159" y="2885"/>
                    <a:pt x="192" y="2876"/>
                    <a:pt x="225" y="2866"/>
                  </a:cubicBezTo>
                  <a:close/>
                  <a:moveTo>
                    <a:pt x="62" y="2906"/>
                  </a:moveTo>
                  <a:cubicBezTo>
                    <a:pt x="58" y="2906"/>
                    <a:pt x="53" y="2907"/>
                    <a:pt x="48" y="2909"/>
                  </a:cubicBezTo>
                  <a:lnTo>
                    <a:pt x="48" y="2909"/>
                  </a:lnTo>
                  <a:cubicBezTo>
                    <a:pt x="53" y="2908"/>
                    <a:pt x="57" y="2907"/>
                    <a:pt x="62" y="2906"/>
                  </a:cubicBezTo>
                  <a:close/>
                  <a:moveTo>
                    <a:pt x="48" y="2909"/>
                  </a:moveTo>
                  <a:cubicBezTo>
                    <a:pt x="32" y="2912"/>
                    <a:pt x="16" y="2915"/>
                    <a:pt x="0" y="2918"/>
                  </a:cubicBezTo>
                  <a:cubicBezTo>
                    <a:pt x="18" y="2918"/>
                    <a:pt x="35" y="2912"/>
                    <a:pt x="48" y="2909"/>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7483;p76">
              <a:extLst>
                <a:ext uri="{FF2B5EF4-FFF2-40B4-BE49-F238E27FC236}">
                  <a16:creationId xmlns:a16="http://schemas.microsoft.com/office/drawing/2014/main" id="{F9F9D008-4104-995D-E19D-D45FAA553CA2}"/>
                </a:ext>
              </a:extLst>
            </p:cNvPr>
            <p:cNvSpPr/>
            <p:nvPr/>
          </p:nvSpPr>
          <p:spPr>
            <a:xfrm>
              <a:off x="3819744" y="3918682"/>
              <a:ext cx="679549" cy="704567"/>
            </a:xfrm>
            <a:custGeom>
              <a:avLst/>
              <a:gdLst/>
              <a:ahLst/>
              <a:cxnLst/>
              <a:rect l="l" t="t" r="r" b="b"/>
              <a:pathLst>
                <a:path w="2717" h="2817" extrusionOk="0">
                  <a:moveTo>
                    <a:pt x="2553" y="0"/>
                  </a:moveTo>
                  <a:cubicBezTo>
                    <a:pt x="2327" y="880"/>
                    <a:pt x="1862" y="1673"/>
                    <a:pt x="1346" y="2151"/>
                  </a:cubicBezTo>
                  <a:cubicBezTo>
                    <a:pt x="982" y="2477"/>
                    <a:pt x="541" y="2679"/>
                    <a:pt x="101" y="2792"/>
                  </a:cubicBezTo>
                  <a:cubicBezTo>
                    <a:pt x="89" y="2792"/>
                    <a:pt x="64" y="2804"/>
                    <a:pt x="38" y="2804"/>
                  </a:cubicBezTo>
                  <a:cubicBezTo>
                    <a:pt x="26" y="2804"/>
                    <a:pt x="13" y="2804"/>
                    <a:pt x="1" y="2817"/>
                  </a:cubicBezTo>
                  <a:cubicBezTo>
                    <a:pt x="76" y="2804"/>
                    <a:pt x="139" y="2792"/>
                    <a:pt x="215" y="2779"/>
                  </a:cubicBezTo>
                  <a:cubicBezTo>
                    <a:pt x="227" y="2779"/>
                    <a:pt x="265" y="2754"/>
                    <a:pt x="277" y="2754"/>
                  </a:cubicBezTo>
                  <a:cubicBezTo>
                    <a:pt x="718" y="2654"/>
                    <a:pt x="1145" y="2465"/>
                    <a:pt x="1522" y="2113"/>
                  </a:cubicBezTo>
                  <a:cubicBezTo>
                    <a:pt x="2038" y="1660"/>
                    <a:pt x="2478" y="893"/>
                    <a:pt x="2717" y="25"/>
                  </a:cubicBezTo>
                  <a:lnTo>
                    <a:pt x="2553" y="0"/>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7484;p76">
              <a:extLst>
                <a:ext uri="{FF2B5EF4-FFF2-40B4-BE49-F238E27FC236}">
                  <a16:creationId xmlns:a16="http://schemas.microsoft.com/office/drawing/2014/main" id="{79BFDB65-570E-4876-8FD5-63640FBDA1A0}"/>
                </a:ext>
              </a:extLst>
            </p:cNvPr>
            <p:cNvSpPr/>
            <p:nvPr/>
          </p:nvSpPr>
          <p:spPr>
            <a:xfrm>
              <a:off x="2630967" y="3626050"/>
              <a:ext cx="1758273" cy="1033465"/>
            </a:xfrm>
            <a:custGeom>
              <a:avLst/>
              <a:gdLst/>
              <a:ahLst/>
              <a:cxnLst/>
              <a:rect l="l" t="t" r="r" b="b"/>
              <a:pathLst>
                <a:path w="7030" h="4132" extrusionOk="0">
                  <a:moveTo>
                    <a:pt x="76" y="1"/>
                  </a:moveTo>
                  <a:cubicBezTo>
                    <a:pt x="38" y="290"/>
                    <a:pt x="0" y="630"/>
                    <a:pt x="13" y="1044"/>
                  </a:cubicBezTo>
                  <a:cubicBezTo>
                    <a:pt x="51" y="1812"/>
                    <a:pt x="478" y="2453"/>
                    <a:pt x="956" y="2956"/>
                  </a:cubicBezTo>
                  <a:cubicBezTo>
                    <a:pt x="1681" y="3700"/>
                    <a:pt x="2664" y="4131"/>
                    <a:pt x="3671" y="4131"/>
                  </a:cubicBezTo>
                  <a:cubicBezTo>
                    <a:pt x="3940" y="4131"/>
                    <a:pt x="4210" y="4101"/>
                    <a:pt x="4477" y="4037"/>
                  </a:cubicBezTo>
                  <a:cubicBezTo>
                    <a:pt x="4502" y="4037"/>
                    <a:pt x="4527" y="4025"/>
                    <a:pt x="4540" y="4025"/>
                  </a:cubicBezTo>
                  <a:cubicBezTo>
                    <a:pt x="4980" y="3912"/>
                    <a:pt x="5408" y="3723"/>
                    <a:pt x="5785" y="3383"/>
                  </a:cubicBezTo>
                  <a:cubicBezTo>
                    <a:pt x="6338" y="2893"/>
                    <a:pt x="6803" y="2063"/>
                    <a:pt x="7030" y="1133"/>
                  </a:cubicBezTo>
                  <a:lnTo>
                    <a:pt x="76" y="1"/>
                  </a:ln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7485;p76">
              <a:extLst>
                <a:ext uri="{FF2B5EF4-FFF2-40B4-BE49-F238E27FC236}">
                  <a16:creationId xmlns:a16="http://schemas.microsoft.com/office/drawing/2014/main" id="{49BCFD4D-4290-2B14-FCF8-884CAB82B02F}"/>
                </a:ext>
              </a:extLst>
            </p:cNvPr>
            <p:cNvSpPr/>
            <p:nvPr/>
          </p:nvSpPr>
          <p:spPr>
            <a:xfrm>
              <a:off x="2630967" y="3626050"/>
              <a:ext cx="1119993" cy="1032214"/>
            </a:xfrm>
            <a:custGeom>
              <a:avLst/>
              <a:gdLst/>
              <a:ahLst/>
              <a:cxnLst/>
              <a:rect l="l" t="t" r="r" b="b"/>
              <a:pathLst>
                <a:path w="4478" h="4127" extrusionOk="0">
                  <a:moveTo>
                    <a:pt x="76" y="1"/>
                  </a:moveTo>
                  <a:cubicBezTo>
                    <a:pt x="38" y="290"/>
                    <a:pt x="0" y="630"/>
                    <a:pt x="13" y="1044"/>
                  </a:cubicBezTo>
                  <a:cubicBezTo>
                    <a:pt x="51" y="1812"/>
                    <a:pt x="478" y="2453"/>
                    <a:pt x="956" y="2956"/>
                  </a:cubicBezTo>
                  <a:cubicBezTo>
                    <a:pt x="1683" y="3703"/>
                    <a:pt x="2671" y="4127"/>
                    <a:pt x="3681" y="4127"/>
                  </a:cubicBezTo>
                  <a:cubicBezTo>
                    <a:pt x="3947" y="4127"/>
                    <a:pt x="4213" y="4097"/>
                    <a:pt x="4477" y="4037"/>
                  </a:cubicBezTo>
                  <a:lnTo>
                    <a:pt x="4477" y="4037"/>
                  </a:lnTo>
                  <a:cubicBezTo>
                    <a:pt x="4303" y="4063"/>
                    <a:pt x="4128" y="4076"/>
                    <a:pt x="3954" y="4076"/>
                  </a:cubicBezTo>
                  <a:cubicBezTo>
                    <a:pt x="2937" y="4076"/>
                    <a:pt x="1952" y="3646"/>
                    <a:pt x="1233" y="2906"/>
                  </a:cubicBezTo>
                  <a:cubicBezTo>
                    <a:pt x="742" y="2428"/>
                    <a:pt x="315" y="1761"/>
                    <a:pt x="302" y="994"/>
                  </a:cubicBezTo>
                  <a:cubicBezTo>
                    <a:pt x="290" y="617"/>
                    <a:pt x="302" y="315"/>
                    <a:pt x="353" y="51"/>
                  </a:cubicBezTo>
                  <a:lnTo>
                    <a:pt x="76"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7486;p76">
              <a:extLst>
                <a:ext uri="{FF2B5EF4-FFF2-40B4-BE49-F238E27FC236}">
                  <a16:creationId xmlns:a16="http://schemas.microsoft.com/office/drawing/2014/main" id="{D8F4B00F-A56D-4B6F-CF3D-1D25547713A5}"/>
                </a:ext>
              </a:extLst>
            </p:cNvPr>
            <p:cNvSpPr/>
            <p:nvPr/>
          </p:nvSpPr>
          <p:spPr>
            <a:xfrm>
              <a:off x="2816549" y="3654313"/>
              <a:ext cx="893393" cy="799610"/>
            </a:xfrm>
            <a:custGeom>
              <a:avLst/>
              <a:gdLst/>
              <a:ahLst/>
              <a:cxnLst/>
              <a:rect l="l" t="t" r="r" b="b"/>
              <a:pathLst>
                <a:path w="3572" h="3197" extrusionOk="0">
                  <a:moveTo>
                    <a:pt x="51" y="1"/>
                  </a:moveTo>
                  <a:lnTo>
                    <a:pt x="51" y="1"/>
                  </a:lnTo>
                  <a:cubicBezTo>
                    <a:pt x="0" y="378"/>
                    <a:pt x="13" y="818"/>
                    <a:pt x="114" y="1321"/>
                  </a:cubicBezTo>
                  <a:cubicBezTo>
                    <a:pt x="264" y="2189"/>
                    <a:pt x="868" y="2717"/>
                    <a:pt x="1459" y="3031"/>
                  </a:cubicBezTo>
                  <a:cubicBezTo>
                    <a:pt x="1676" y="3144"/>
                    <a:pt x="1902" y="3196"/>
                    <a:pt x="2123" y="3196"/>
                  </a:cubicBezTo>
                  <a:cubicBezTo>
                    <a:pt x="2836" y="3196"/>
                    <a:pt x="3486" y="2653"/>
                    <a:pt x="3534" y="1875"/>
                  </a:cubicBezTo>
                  <a:cubicBezTo>
                    <a:pt x="3572" y="1397"/>
                    <a:pt x="3509" y="957"/>
                    <a:pt x="3383" y="554"/>
                  </a:cubicBezTo>
                  <a:lnTo>
                    <a:pt x="51"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7487;p76">
              <a:extLst>
                <a:ext uri="{FF2B5EF4-FFF2-40B4-BE49-F238E27FC236}">
                  <a16:creationId xmlns:a16="http://schemas.microsoft.com/office/drawing/2014/main" id="{9719D0DE-0981-1F84-1695-FDE8379858E4}"/>
                </a:ext>
              </a:extLst>
            </p:cNvPr>
            <p:cNvSpPr/>
            <p:nvPr/>
          </p:nvSpPr>
          <p:spPr>
            <a:xfrm>
              <a:off x="3766221" y="3861906"/>
              <a:ext cx="623024" cy="767845"/>
            </a:xfrm>
            <a:custGeom>
              <a:avLst/>
              <a:gdLst/>
              <a:ahLst/>
              <a:cxnLst/>
              <a:rect l="l" t="t" r="r" b="b"/>
              <a:pathLst>
                <a:path w="2491" h="3070" extrusionOk="0">
                  <a:moveTo>
                    <a:pt x="1384" y="1"/>
                  </a:moveTo>
                  <a:cubicBezTo>
                    <a:pt x="1133" y="1196"/>
                    <a:pt x="441" y="2403"/>
                    <a:pt x="1" y="3069"/>
                  </a:cubicBezTo>
                  <a:cubicBezTo>
                    <a:pt x="441" y="2956"/>
                    <a:pt x="869" y="2767"/>
                    <a:pt x="1246" y="2428"/>
                  </a:cubicBezTo>
                  <a:cubicBezTo>
                    <a:pt x="1799" y="1937"/>
                    <a:pt x="2264" y="1107"/>
                    <a:pt x="2491" y="177"/>
                  </a:cubicBezTo>
                  <a:lnTo>
                    <a:pt x="1384"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7488;p76">
              <a:extLst>
                <a:ext uri="{FF2B5EF4-FFF2-40B4-BE49-F238E27FC236}">
                  <a16:creationId xmlns:a16="http://schemas.microsoft.com/office/drawing/2014/main" id="{4CDED33E-FDD2-0C3A-F6EA-348471A4839A}"/>
                </a:ext>
              </a:extLst>
            </p:cNvPr>
            <p:cNvSpPr/>
            <p:nvPr/>
          </p:nvSpPr>
          <p:spPr>
            <a:xfrm>
              <a:off x="2992627" y="4012975"/>
              <a:ext cx="160571" cy="79536"/>
            </a:xfrm>
            <a:custGeom>
              <a:avLst/>
              <a:gdLst/>
              <a:ahLst/>
              <a:cxnLst/>
              <a:rect l="l" t="t" r="r" b="b"/>
              <a:pathLst>
                <a:path w="642" h="318" extrusionOk="0">
                  <a:moveTo>
                    <a:pt x="604" y="0"/>
                  </a:moveTo>
                  <a:cubicBezTo>
                    <a:pt x="504" y="26"/>
                    <a:pt x="416" y="38"/>
                    <a:pt x="315" y="76"/>
                  </a:cubicBezTo>
                  <a:cubicBezTo>
                    <a:pt x="227" y="101"/>
                    <a:pt x="126" y="139"/>
                    <a:pt x="51" y="189"/>
                  </a:cubicBezTo>
                  <a:cubicBezTo>
                    <a:pt x="13" y="202"/>
                    <a:pt x="1" y="227"/>
                    <a:pt x="38" y="252"/>
                  </a:cubicBezTo>
                  <a:cubicBezTo>
                    <a:pt x="38" y="285"/>
                    <a:pt x="57" y="317"/>
                    <a:pt x="95" y="317"/>
                  </a:cubicBezTo>
                  <a:cubicBezTo>
                    <a:pt x="101" y="317"/>
                    <a:pt x="107" y="317"/>
                    <a:pt x="114" y="315"/>
                  </a:cubicBezTo>
                  <a:cubicBezTo>
                    <a:pt x="202" y="290"/>
                    <a:pt x="302" y="252"/>
                    <a:pt x="378" y="202"/>
                  </a:cubicBezTo>
                  <a:cubicBezTo>
                    <a:pt x="453" y="151"/>
                    <a:pt x="554" y="101"/>
                    <a:pt x="629" y="63"/>
                  </a:cubicBezTo>
                  <a:cubicBezTo>
                    <a:pt x="642" y="63"/>
                    <a:pt x="642" y="38"/>
                    <a:pt x="642" y="26"/>
                  </a:cubicBezTo>
                  <a:cubicBezTo>
                    <a:pt x="629" y="13"/>
                    <a:pt x="617" y="0"/>
                    <a:pt x="60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7489;p76">
              <a:extLst>
                <a:ext uri="{FF2B5EF4-FFF2-40B4-BE49-F238E27FC236}">
                  <a16:creationId xmlns:a16="http://schemas.microsoft.com/office/drawing/2014/main" id="{CBBF5B8E-59E6-7F44-F2D4-256BE96A7776}"/>
                </a:ext>
              </a:extLst>
            </p:cNvPr>
            <p:cNvSpPr/>
            <p:nvPr/>
          </p:nvSpPr>
          <p:spPr>
            <a:xfrm>
              <a:off x="2970618" y="3940692"/>
              <a:ext cx="163822" cy="45520"/>
            </a:xfrm>
            <a:custGeom>
              <a:avLst/>
              <a:gdLst/>
              <a:ahLst/>
              <a:cxnLst/>
              <a:rect l="l" t="t" r="r" b="b"/>
              <a:pathLst>
                <a:path w="655" h="182" extrusionOk="0">
                  <a:moveTo>
                    <a:pt x="340" y="0"/>
                  </a:moveTo>
                  <a:cubicBezTo>
                    <a:pt x="252" y="0"/>
                    <a:pt x="151" y="0"/>
                    <a:pt x="63" y="13"/>
                  </a:cubicBezTo>
                  <a:cubicBezTo>
                    <a:pt x="38" y="13"/>
                    <a:pt x="13" y="51"/>
                    <a:pt x="1" y="101"/>
                  </a:cubicBezTo>
                  <a:cubicBezTo>
                    <a:pt x="1" y="126"/>
                    <a:pt x="13" y="176"/>
                    <a:pt x="63" y="176"/>
                  </a:cubicBezTo>
                  <a:cubicBezTo>
                    <a:pt x="89" y="180"/>
                    <a:pt x="116" y="182"/>
                    <a:pt x="143" y="182"/>
                  </a:cubicBezTo>
                  <a:cubicBezTo>
                    <a:pt x="209" y="182"/>
                    <a:pt x="278" y="173"/>
                    <a:pt x="340" y="164"/>
                  </a:cubicBezTo>
                  <a:cubicBezTo>
                    <a:pt x="441" y="164"/>
                    <a:pt x="529" y="126"/>
                    <a:pt x="629" y="113"/>
                  </a:cubicBezTo>
                  <a:cubicBezTo>
                    <a:pt x="642" y="113"/>
                    <a:pt x="654" y="101"/>
                    <a:pt x="654" y="76"/>
                  </a:cubicBezTo>
                  <a:cubicBezTo>
                    <a:pt x="654" y="51"/>
                    <a:pt x="642" y="38"/>
                    <a:pt x="629" y="38"/>
                  </a:cubicBezTo>
                  <a:cubicBezTo>
                    <a:pt x="529" y="13"/>
                    <a:pt x="441" y="0"/>
                    <a:pt x="3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7490;p76">
              <a:extLst>
                <a:ext uri="{FF2B5EF4-FFF2-40B4-BE49-F238E27FC236}">
                  <a16:creationId xmlns:a16="http://schemas.microsoft.com/office/drawing/2014/main" id="{20EF195D-8169-43AE-AF8A-591D658B2FBA}"/>
                </a:ext>
              </a:extLst>
            </p:cNvPr>
            <p:cNvSpPr/>
            <p:nvPr/>
          </p:nvSpPr>
          <p:spPr>
            <a:xfrm>
              <a:off x="3137442" y="4123775"/>
              <a:ext cx="107047" cy="141814"/>
            </a:xfrm>
            <a:custGeom>
              <a:avLst/>
              <a:gdLst/>
              <a:ahLst/>
              <a:cxnLst/>
              <a:rect l="l" t="t" r="r" b="b"/>
              <a:pathLst>
                <a:path w="428" h="567" extrusionOk="0">
                  <a:moveTo>
                    <a:pt x="390" y="1"/>
                  </a:moveTo>
                  <a:cubicBezTo>
                    <a:pt x="380" y="1"/>
                    <a:pt x="371" y="4"/>
                    <a:pt x="365" y="10"/>
                  </a:cubicBezTo>
                  <a:cubicBezTo>
                    <a:pt x="302" y="86"/>
                    <a:pt x="239" y="149"/>
                    <a:pt x="176" y="224"/>
                  </a:cubicBezTo>
                  <a:cubicBezTo>
                    <a:pt x="113" y="312"/>
                    <a:pt x="50" y="375"/>
                    <a:pt x="25" y="463"/>
                  </a:cubicBezTo>
                  <a:cubicBezTo>
                    <a:pt x="0" y="501"/>
                    <a:pt x="25" y="526"/>
                    <a:pt x="38" y="538"/>
                  </a:cubicBezTo>
                  <a:cubicBezTo>
                    <a:pt x="50" y="557"/>
                    <a:pt x="69" y="567"/>
                    <a:pt x="90" y="567"/>
                  </a:cubicBezTo>
                  <a:cubicBezTo>
                    <a:pt x="110" y="567"/>
                    <a:pt x="132" y="557"/>
                    <a:pt x="151" y="538"/>
                  </a:cubicBezTo>
                  <a:cubicBezTo>
                    <a:pt x="214" y="475"/>
                    <a:pt x="252" y="387"/>
                    <a:pt x="302" y="312"/>
                  </a:cubicBezTo>
                  <a:cubicBezTo>
                    <a:pt x="352" y="211"/>
                    <a:pt x="402" y="136"/>
                    <a:pt x="428" y="35"/>
                  </a:cubicBezTo>
                  <a:cubicBezTo>
                    <a:pt x="428" y="35"/>
                    <a:pt x="428" y="23"/>
                    <a:pt x="415" y="10"/>
                  </a:cubicBezTo>
                  <a:cubicBezTo>
                    <a:pt x="409" y="4"/>
                    <a:pt x="399" y="1"/>
                    <a:pt x="39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7491;p76">
              <a:extLst>
                <a:ext uri="{FF2B5EF4-FFF2-40B4-BE49-F238E27FC236}">
                  <a16:creationId xmlns:a16="http://schemas.microsoft.com/office/drawing/2014/main" id="{0650DB58-BBCD-7FAB-18BE-D9C4B2617C9A}"/>
                </a:ext>
              </a:extLst>
            </p:cNvPr>
            <p:cNvSpPr/>
            <p:nvPr/>
          </p:nvSpPr>
          <p:spPr>
            <a:xfrm>
              <a:off x="3681433" y="4126276"/>
              <a:ext cx="69531" cy="157571"/>
            </a:xfrm>
            <a:custGeom>
              <a:avLst/>
              <a:gdLst/>
              <a:ahLst/>
              <a:cxnLst/>
              <a:rect l="l" t="t" r="r" b="b"/>
              <a:pathLst>
                <a:path w="278" h="630" extrusionOk="0">
                  <a:moveTo>
                    <a:pt x="26" y="0"/>
                  </a:moveTo>
                  <a:cubicBezTo>
                    <a:pt x="13" y="13"/>
                    <a:pt x="0" y="25"/>
                    <a:pt x="0" y="50"/>
                  </a:cubicBezTo>
                  <a:cubicBezTo>
                    <a:pt x="13" y="139"/>
                    <a:pt x="38" y="239"/>
                    <a:pt x="63" y="327"/>
                  </a:cubicBezTo>
                  <a:cubicBezTo>
                    <a:pt x="76" y="428"/>
                    <a:pt x="114" y="516"/>
                    <a:pt x="151" y="591"/>
                  </a:cubicBezTo>
                  <a:cubicBezTo>
                    <a:pt x="168" y="616"/>
                    <a:pt x="184" y="629"/>
                    <a:pt x="197" y="629"/>
                  </a:cubicBezTo>
                  <a:cubicBezTo>
                    <a:pt x="204" y="629"/>
                    <a:pt x="210" y="625"/>
                    <a:pt x="214" y="616"/>
                  </a:cubicBezTo>
                  <a:cubicBezTo>
                    <a:pt x="265" y="616"/>
                    <a:pt x="277" y="579"/>
                    <a:pt x="277" y="528"/>
                  </a:cubicBezTo>
                  <a:cubicBezTo>
                    <a:pt x="265" y="440"/>
                    <a:pt x="214" y="365"/>
                    <a:pt x="189" y="264"/>
                  </a:cubicBezTo>
                  <a:cubicBezTo>
                    <a:pt x="151" y="189"/>
                    <a:pt x="114" y="88"/>
                    <a:pt x="63" y="13"/>
                  </a:cubicBezTo>
                  <a:cubicBezTo>
                    <a:pt x="63" y="0"/>
                    <a:pt x="51"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7492;p76">
              <a:extLst>
                <a:ext uri="{FF2B5EF4-FFF2-40B4-BE49-F238E27FC236}">
                  <a16:creationId xmlns:a16="http://schemas.microsoft.com/office/drawing/2014/main" id="{72EA6763-257F-D656-BC0E-D0DC27F4FC93}"/>
                </a:ext>
              </a:extLst>
            </p:cNvPr>
            <p:cNvSpPr/>
            <p:nvPr/>
          </p:nvSpPr>
          <p:spPr>
            <a:xfrm>
              <a:off x="3867015" y="3997968"/>
              <a:ext cx="141812" cy="102546"/>
            </a:xfrm>
            <a:custGeom>
              <a:avLst/>
              <a:gdLst/>
              <a:ahLst/>
              <a:cxnLst/>
              <a:rect l="l" t="t" r="r" b="b"/>
              <a:pathLst>
                <a:path w="567" h="410" extrusionOk="0">
                  <a:moveTo>
                    <a:pt x="30" y="1"/>
                  </a:moveTo>
                  <a:cubicBezTo>
                    <a:pt x="26" y="1"/>
                    <a:pt x="19" y="4"/>
                    <a:pt x="13" y="10"/>
                  </a:cubicBezTo>
                  <a:cubicBezTo>
                    <a:pt x="0" y="23"/>
                    <a:pt x="0" y="35"/>
                    <a:pt x="13" y="60"/>
                  </a:cubicBezTo>
                  <a:cubicBezTo>
                    <a:pt x="88" y="123"/>
                    <a:pt x="151" y="186"/>
                    <a:pt x="227" y="249"/>
                  </a:cubicBezTo>
                  <a:cubicBezTo>
                    <a:pt x="315" y="312"/>
                    <a:pt x="365" y="350"/>
                    <a:pt x="466" y="400"/>
                  </a:cubicBezTo>
                  <a:cubicBezTo>
                    <a:pt x="472" y="406"/>
                    <a:pt x="488" y="409"/>
                    <a:pt x="502" y="409"/>
                  </a:cubicBezTo>
                  <a:cubicBezTo>
                    <a:pt x="516" y="409"/>
                    <a:pt x="529" y="406"/>
                    <a:pt x="529" y="400"/>
                  </a:cubicBezTo>
                  <a:cubicBezTo>
                    <a:pt x="566" y="375"/>
                    <a:pt x="566" y="325"/>
                    <a:pt x="529" y="287"/>
                  </a:cubicBezTo>
                  <a:cubicBezTo>
                    <a:pt x="466" y="224"/>
                    <a:pt x="378" y="186"/>
                    <a:pt x="290" y="136"/>
                  </a:cubicBezTo>
                  <a:cubicBezTo>
                    <a:pt x="214" y="86"/>
                    <a:pt x="139" y="35"/>
                    <a:pt x="38" y="10"/>
                  </a:cubicBezTo>
                  <a:cubicBezTo>
                    <a:pt x="38" y="4"/>
                    <a:pt x="35" y="1"/>
                    <a:pt x="3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7493;p76">
              <a:extLst>
                <a:ext uri="{FF2B5EF4-FFF2-40B4-BE49-F238E27FC236}">
                  <a16:creationId xmlns:a16="http://schemas.microsoft.com/office/drawing/2014/main" id="{56CAA73D-5217-9959-04E4-03824140BB07}"/>
                </a:ext>
              </a:extLst>
            </p:cNvPr>
            <p:cNvSpPr/>
            <p:nvPr/>
          </p:nvSpPr>
          <p:spPr>
            <a:xfrm>
              <a:off x="3587141" y="4242578"/>
              <a:ext cx="34765" cy="119804"/>
            </a:xfrm>
            <a:custGeom>
              <a:avLst/>
              <a:gdLst/>
              <a:ahLst/>
              <a:cxnLst/>
              <a:rect l="l" t="t" r="r" b="b"/>
              <a:pathLst>
                <a:path w="139" h="479" extrusionOk="0">
                  <a:moveTo>
                    <a:pt x="76" y="0"/>
                  </a:moveTo>
                  <a:cubicBezTo>
                    <a:pt x="63" y="0"/>
                    <a:pt x="38" y="0"/>
                    <a:pt x="38" y="26"/>
                  </a:cubicBezTo>
                  <a:cubicBezTo>
                    <a:pt x="25" y="88"/>
                    <a:pt x="13" y="164"/>
                    <a:pt x="13" y="227"/>
                  </a:cubicBezTo>
                  <a:cubicBezTo>
                    <a:pt x="13" y="290"/>
                    <a:pt x="0" y="365"/>
                    <a:pt x="13" y="428"/>
                  </a:cubicBezTo>
                  <a:cubicBezTo>
                    <a:pt x="13" y="441"/>
                    <a:pt x="25" y="466"/>
                    <a:pt x="63" y="478"/>
                  </a:cubicBezTo>
                  <a:cubicBezTo>
                    <a:pt x="88" y="478"/>
                    <a:pt x="126" y="466"/>
                    <a:pt x="126" y="428"/>
                  </a:cubicBezTo>
                  <a:cubicBezTo>
                    <a:pt x="139" y="365"/>
                    <a:pt x="126" y="290"/>
                    <a:pt x="126" y="227"/>
                  </a:cubicBezTo>
                  <a:cubicBezTo>
                    <a:pt x="113" y="164"/>
                    <a:pt x="113" y="88"/>
                    <a:pt x="88" y="26"/>
                  </a:cubicBezTo>
                  <a:cubicBezTo>
                    <a:pt x="88" y="26"/>
                    <a:pt x="88"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7494;p76">
              <a:extLst>
                <a:ext uri="{FF2B5EF4-FFF2-40B4-BE49-F238E27FC236}">
                  <a16:creationId xmlns:a16="http://schemas.microsoft.com/office/drawing/2014/main" id="{4ACCEB94-ADB2-E5C5-C40D-476029456782}"/>
                </a:ext>
              </a:extLst>
            </p:cNvPr>
            <p:cNvSpPr/>
            <p:nvPr/>
          </p:nvSpPr>
          <p:spPr>
            <a:xfrm>
              <a:off x="3464337" y="4274093"/>
              <a:ext cx="35015" cy="119804"/>
            </a:xfrm>
            <a:custGeom>
              <a:avLst/>
              <a:gdLst/>
              <a:ahLst/>
              <a:cxnLst/>
              <a:rect l="l" t="t" r="r" b="b"/>
              <a:pathLst>
                <a:path w="140" h="479" extrusionOk="0">
                  <a:moveTo>
                    <a:pt x="76" y="0"/>
                  </a:moveTo>
                  <a:cubicBezTo>
                    <a:pt x="64" y="0"/>
                    <a:pt x="51" y="0"/>
                    <a:pt x="51" y="25"/>
                  </a:cubicBezTo>
                  <a:cubicBezTo>
                    <a:pt x="39" y="88"/>
                    <a:pt x="13" y="164"/>
                    <a:pt x="13" y="227"/>
                  </a:cubicBezTo>
                  <a:cubicBezTo>
                    <a:pt x="13" y="289"/>
                    <a:pt x="1" y="365"/>
                    <a:pt x="13" y="428"/>
                  </a:cubicBezTo>
                  <a:cubicBezTo>
                    <a:pt x="13" y="440"/>
                    <a:pt x="39" y="465"/>
                    <a:pt x="64" y="478"/>
                  </a:cubicBezTo>
                  <a:cubicBezTo>
                    <a:pt x="101" y="478"/>
                    <a:pt x="127" y="465"/>
                    <a:pt x="127" y="428"/>
                  </a:cubicBezTo>
                  <a:cubicBezTo>
                    <a:pt x="139" y="365"/>
                    <a:pt x="127" y="289"/>
                    <a:pt x="127" y="227"/>
                  </a:cubicBezTo>
                  <a:cubicBezTo>
                    <a:pt x="114" y="164"/>
                    <a:pt x="114" y="88"/>
                    <a:pt x="101" y="25"/>
                  </a:cubicBezTo>
                  <a:cubicBezTo>
                    <a:pt x="101" y="25"/>
                    <a:pt x="101"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 name="Google Shape;7495;p76">
              <a:extLst>
                <a:ext uri="{FF2B5EF4-FFF2-40B4-BE49-F238E27FC236}">
                  <a16:creationId xmlns:a16="http://schemas.microsoft.com/office/drawing/2014/main" id="{5D0C9E74-EB53-F12B-2923-B90D78B8FFD2}"/>
                </a:ext>
              </a:extLst>
            </p:cNvPr>
            <p:cNvSpPr/>
            <p:nvPr/>
          </p:nvSpPr>
          <p:spPr>
            <a:xfrm>
              <a:off x="3247490" y="4239327"/>
              <a:ext cx="44269" cy="119804"/>
            </a:xfrm>
            <a:custGeom>
              <a:avLst/>
              <a:gdLst/>
              <a:ahLst/>
              <a:cxnLst/>
              <a:rect l="l" t="t" r="r" b="b"/>
              <a:pathLst>
                <a:path w="177" h="479" extrusionOk="0">
                  <a:moveTo>
                    <a:pt x="164" y="1"/>
                  </a:moveTo>
                  <a:cubicBezTo>
                    <a:pt x="151" y="1"/>
                    <a:pt x="126" y="1"/>
                    <a:pt x="126" y="13"/>
                  </a:cubicBezTo>
                  <a:cubicBezTo>
                    <a:pt x="101" y="76"/>
                    <a:pt x="63" y="139"/>
                    <a:pt x="50" y="202"/>
                  </a:cubicBezTo>
                  <a:cubicBezTo>
                    <a:pt x="38" y="265"/>
                    <a:pt x="0" y="340"/>
                    <a:pt x="0" y="416"/>
                  </a:cubicBezTo>
                  <a:cubicBezTo>
                    <a:pt x="0" y="428"/>
                    <a:pt x="0" y="454"/>
                    <a:pt x="50" y="479"/>
                  </a:cubicBezTo>
                  <a:cubicBezTo>
                    <a:pt x="63" y="479"/>
                    <a:pt x="101" y="479"/>
                    <a:pt x="113" y="441"/>
                  </a:cubicBezTo>
                  <a:cubicBezTo>
                    <a:pt x="138" y="378"/>
                    <a:pt x="138" y="303"/>
                    <a:pt x="164" y="240"/>
                  </a:cubicBezTo>
                  <a:cubicBezTo>
                    <a:pt x="164" y="177"/>
                    <a:pt x="176" y="101"/>
                    <a:pt x="176" y="39"/>
                  </a:cubicBezTo>
                  <a:cubicBezTo>
                    <a:pt x="176" y="13"/>
                    <a:pt x="176" y="1"/>
                    <a:pt x="16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 name="Google Shape;7496;p76">
              <a:extLst>
                <a:ext uri="{FF2B5EF4-FFF2-40B4-BE49-F238E27FC236}">
                  <a16:creationId xmlns:a16="http://schemas.microsoft.com/office/drawing/2014/main" id="{A2C76CF9-6C7C-0B58-041B-73027C169B96}"/>
                </a:ext>
              </a:extLst>
            </p:cNvPr>
            <p:cNvSpPr/>
            <p:nvPr/>
          </p:nvSpPr>
          <p:spPr>
            <a:xfrm>
              <a:off x="3052404" y="4107267"/>
              <a:ext cx="94542" cy="86539"/>
            </a:xfrm>
            <a:custGeom>
              <a:avLst/>
              <a:gdLst/>
              <a:ahLst/>
              <a:cxnLst/>
              <a:rect l="l" t="t" r="r" b="b"/>
              <a:pathLst>
                <a:path w="378" h="346" extrusionOk="0">
                  <a:moveTo>
                    <a:pt x="340" y="1"/>
                  </a:moveTo>
                  <a:cubicBezTo>
                    <a:pt x="277" y="26"/>
                    <a:pt x="239" y="64"/>
                    <a:pt x="177" y="101"/>
                  </a:cubicBezTo>
                  <a:cubicBezTo>
                    <a:pt x="114" y="152"/>
                    <a:pt x="63" y="202"/>
                    <a:pt x="13" y="252"/>
                  </a:cubicBezTo>
                  <a:cubicBezTo>
                    <a:pt x="1" y="265"/>
                    <a:pt x="1" y="290"/>
                    <a:pt x="1" y="328"/>
                  </a:cubicBezTo>
                  <a:cubicBezTo>
                    <a:pt x="9" y="337"/>
                    <a:pt x="31" y="345"/>
                    <a:pt x="52" y="345"/>
                  </a:cubicBezTo>
                  <a:cubicBezTo>
                    <a:pt x="60" y="345"/>
                    <a:pt x="69" y="344"/>
                    <a:pt x="76" y="340"/>
                  </a:cubicBezTo>
                  <a:cubicBezTo>
                    <a:pt x="139" y="290"/>
                    <a:pt x="189" y="240"/>
                    <a:pt x="239" y="202"/>
                  </a:cubicBezTo>
                  <a:cubicBezTo>
                    <a:pt x="277" y="152"/>
                    <a:pt x="327" y="89"/>
                    <a:pt x="378" y="38"/>
                  </a:cubicBezTo>
                  <a:lnTo>
                    <a:pt x="378" y="13"/>
                  </a:lnTo>
                  <a:cubicBezTo>
                    <a:pt x="378" y="1"/>
                    <a:pt x="365" y="1"/>
                    <a:pt x="34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 name="Google Shape;7497;p76">
              <a:extLst>
                <a:ext uri="{FF2B5EF4-FFF2-40B4-BE49-F238E27FC236}">
                  <a16:creationId xmlns:a16="http://schemas.microsoft.com/office/drawing/2014/main" id="{85B18854-381D-1CE3-BF2D-803129AADE96}"/>
                </a:ext>
              </a:extLst>
            </p:cNvPr>
            <p:cNvSpPr/>
            <p:nvPr/>
          </p:nvSpPr>
          <p:spPr>
            <a:xfrm>
              <a:off x="3322774" y="4208063"/>
              <a:ext cx="44269" cy="119554"/>
            </a:xfrm>
            <a:custGeom>
              <a:avLst/>
              <a:gdLst/>
              <a:ahLst/>
              <a:cxnLst/>
              <a:rect l="l" t="t" r="r" b="b"/>
              <a:pathLst>
                <a:path w="177" h="478" extrusionOk="0">
                  <a:moveTo>
                    <a:pt x="152" y="0"/>
                  </a:moveTo>
                  <a:cubicBezTo>
                    <a:pt x="139" y="0"/>
                    <a:pt x="127" y="0"/>
                    <a:pt x="127" y="13"/>
                  </a:cubicBezTo>
                  <a:cubicBezTo>
                    <a:pt x="102" y="76"/>
                    <a:pt x="76" y="138"/>
                    <a:pt x="51" y="201"/>
                  </a:cubicBezTo>
                  <a:cubicBezTo>
                    <a:pt x="26" y="289"/>
                    <a:pt x="1" y="352"/>
                    <a:pt x="1" y="415"/>
                  </a:cubicBezTo>
                  <a:cubicBezTo>
                    <a:pt x="1" y="440"/>
                    <a:pt x="1" y="453"/>
                    <a:pt x="14" y="478"/>
                  </a:cubicBezTo>
                  <a:cubicBezTo>
                    <a:pt x="39" y="478"/>
                    <a:pt x="64" y="478"/>
                    <a:pt x="76" y="440"/>
                  </a:cubicBezTo>
                  <a:cubicBezTo>
                    <a:pt x="114" y="377"/>
                    <a:pt x="127" y="302"/>
                    <a:pt x="139" y="239"/>
                  </a:cubicBezTo>
                  <a:cubicBezTo>
                    <a:pt x="152" y="176"/>
                    <a:pt x="177" y="101"/>
                    <a:pt x="177" y="38"/>
                  </a:cubicBezTo>
                  <a:cubicBezTo>
                    <a:pt x="177" y="13"/>
                    <a:pt x="177" y="0"/>
                    <a:pt x="15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 name="Google Shape;7498;p76">
              <a:extLst>
                <a:ext uri="{FF2B5EF4-FFF2-40B4-BE49-F238E27FC236}">
                  <a16:creationId xmlns:a16="http://schemas.microsoft.com/office/drawing/2014/main" id="{A1A10F3A-8394-FAD5-B37F-1ADEAE51F5F1}"/>
                </a:ext>
              </a:extLst>
            </p:cNvPr>
            <p:cNvSpPr/>
            <p:nvPr/>
          </p:nvSpPr>
          <p:spPr>
            <a:xfrm>
              <a:off x="3621656" y="4217317"/>
              <a:ext cx="72532" cy="104047"/>
            </a:xfrm>
            <a:custGeom>
              <a:avLst/>
              <a:gdLst/>
              <a:ahLst/>
              <a:cxnLst/>
              <a:rect l="l" t="t" r="r" b="b"/>
              <a:pathLst>
                <a:path w="290" h="416" extrusionOk="0">
                  <a:moveTo>
                    <a:pt x="13" y="1"/>
                  </a:moveTo>
                  <a:cubicBezTo>
                    <a:pt x="1" y="1"/>
                    <a:pt x="1" y="13"/>
                    <a:pt x="1" y="26"/>
                  </a:cubicBezTo>
                  <a:cubicBezTo>
                    <a:pt x="38" y="89"/>
                    <a:pt x="51" y="152"/>
                    <a:pt x="76" y="215"/>
                  </a:cubicBezTo>
                  <a:cubicBezTo>
                    <a:pt x="114" y="277"/>
                    <a:pt x="126" y="340"/>
                    <a:pt x="177" y="391"/>
                  </a:cubicBezTo>
                  <a:cubicBezTo>
                    <a:pt x="189" y="403"/>
                    <a:pt x="202" y="403"/>
                    <a:pt x="239" y="416"/>
                  </a:cubicBezTo>
                  <a:cubicBezTo>
                    <a:pt x="265" y="416"/>
                    <a:pt x="290" y="391"/>
                    <a:pt x="265" y="353"/>
                  </a:cubicBezTo>
                  <a:cubicBezTo>
                    <a:pt x="252" y="290"/>
                    <a:pt x="202" y="252"/>
                    <a:pt x="177" y="189"/>
                  </a:cubicBezTo>
                  <a:cubicBezTo>
                    <a:pt x="126" y="127"/>
                    <a:pt x="101" y="64"/>
                    <a:pt x="51" y="13"/>
                  </a:cubicBezTo>
                  <a:cubicBezTo>
                    <a:pt x="38" y="1"/>
                    <a:pt x="38"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 name="Google Shape;7499;p76">
              <a:extLst>
                <a:ext uri="{FF2B5EF4-FFF2-40B4-BE49-F238E27FC236}">
                  <a16:creationId xmlns:a16="http://schemas.microsoft.com/office/drawing/2014/main" id="{92E00A13-3E69-A8CE-DEFF-EE1211DDE470}"/>
                </a:ext>
              </a:extLst>
            </p:cNvPr>
            <p:cNvSpPr/>
            <p:nvPr/>
          </p:nvSpPr>
          <p:spPr>
            <a:xfrm>
              <a:off x="2936102" y="3832393"/>
              <a:ext cx="119803" cy="26762"/>
            </a:xfrm>
            <a:custGeom>
              <a:avLst/>
              <a:gdLst/>
              <a:ahLst/>
              <a:cxnLst/>
              <a:rect l="l" t="t" r="r" b="b"/>
              <a:pathLst>
                <a:path w="479" h="107" extrusionOk="0">
                  <a:moveTo>
                    <a:pt x="117" y="0"/>
                  </a:moveTo>
                  <a:cubicBezTo>
                    <a:pt x="94" y="0"/>
                    <a:pt x="71" y="2"/>
                    <a:pt x="51" y="6"/>
                  </a:cubicBezTo>
                  <a:cubicBezTo>
                    <a:pt x="25" y="6"/>
                    <a:pt x="13" y="31"/>
                    <a:pt x="0" y="31"/>
                  </a:cubicBezTo>
                  <a:cubicBezTo>
                    <a:pt x="0" y="56"/>
                    <a:pt x="25" y="94"/>
                    <a:pt x="51" y="94"/>
                  </a:cubicBezTo>
                  <a:cubicBezTo>
                    <a:pt x="113" y="106"/>
                    <a:pt x="201" y="106"/>
                    <a:pt x="264" y="106"/>
                  </a:cubicBezTo>
                  <a:cubicBezTo>
                    <a:pt x="327" y="106"/>
                    <a:pt x="403" y="106"/>
                    <a:pt x="466" y="94"/>
                  </a:cubicBezTo>
                  <a:cubicBezTo>
                    <a:pt x="466" y="94"/>
                    <a:pt x="478" y="94"/>
                    <a:pt x="478" y="69"/>
                  </a:cubicBezTo>
                  <a:cubicBezTo>
                    <a:pt x="478" y="56"/>
                    <a:pt x="478" y="43"/>
                    <a:pt x="466" y="43"/>
                  </a:cubicBezTo>
                  <a:cubicBezTo>
                    <a:pt x="403" y="31"/>
                    <a:pt x="315" y="31"/>
                    <a:pt x="264" y="6"/>
                  </a:cubicBezTo>
                  <a:cubicBezTo>
                    <a:pt x="214" y="6"/>
                    <a:pt x="164" y="0"/>
                    <a:pt x="11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 name="Google Shape;7500;p76">
              <a:extLst>
                <a:ext uri="{FF2B5EF4-FFF2-40B4-BE49-F238E27FC236}">
                  <a16:creationId xmlns:a16="http://schemas.microsoft.com/office/drawing/2014/main" id="{FC03CE71-2C5F-5A1D-C035-2CAE69797C0D}"/>
                </a:ext>
              </a:extLst>
            </p:cNvPr>
            <p:cNvSpPr/>
            <p:nvPr/>
          </p:nvSpPr>
          <p:spPr>
            <a:xfrm>
              <a:off x="2945356" y="3673321"/>
              <a:ext cx="119803" cy="28513"/>
            </a:xfrm>
            <a:custGeom>
              <a:avLst/>
              <a:gdLst/>
              <a:ahLst/>
              <a:cxnLst/>
              <a:rect l="l" t="t" r="r" b="b"/>
              <a:pathLst>
                <a:path w="479" h="114" extrusionOk="0">
                  <a:moveTo>
                    <a:pt x="14" y="0"/>
                  </a:moveTo>
                  <a:cubicBezTo>
                    <a:pt x="1" y="0"/>
                    <a:pt x="1" y="13"/>
                    <a:pt x="1" y="38"/>
                  </a:cubicBezTo>
                  <a:cubicBezTo>
                    <a:pt x="1" y="63"/>
                    <a:pt x="14" y="101"/>
                    <a:pt x="51" y="101"/>
                  </a:cubicBezTo>
                  <a:cubicBezTo>
                    <a:pt x="114" y="114"/>
                    <a:pt x="190" y="114"/>
                    <a:pt x="252" y="114"/>
                  </a:cubicBezTo>
                  <a:cubicBezTo>
                    <a:pt x="315" y="114"/>
                    <a:pt x="391" y="101"/>
                    <a:pt x="454" y="101"/>
                  </a:cubicBezTo>
                  <a:cubicBezTo>
                    <a:pt x="454" y="101"/>
                    <a:pt x="479" y="101"/>
                    <a:pt x="479" y="76"/>
                  </a:cubicBezTo>
                  <a:lnTo>
                    <a:pt x="14"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 name="Google Shape;7501;p76">
              <a:extLst>
                <a:ext uri="{FF2B5EF4-FFF2-40B4-BE49-F238E27FC236}">
                  <a16:creationId xmlns:a16="http://schemas.microsoft.com/office/drawing/2014/main" id="{E2125A29-43DE-597D-4336-1FA44455C784}"/>
                </a:ext>
              </a:extLst>
            </p:cNvPr>
            <p:cNvSpPr/>
            <p:nvPr/>
          </p:nvSpPr>
          <p:spPr>
            <a:xfrm>
              <a:off x="3870017" y="3880915"/>
              <a:ext cx="116801" cy="44270"/>
            </a:xfrm>
            <a:custGeom>
              <a:avLst/>
              <a:gdLst/>
              <a:ahLst/>
              <a:cxnLst/>
              <a:rect l="l" t="t" r="r" b="b"/>
              <a:pathLst>
                <a:path w="467" h="177" extrusionOk="0">
                  <a:moveTo>
                    <a:pt x="26" y="0"/>
                  </a:moveTo>
                  <a:cubicBezTo>
                    <a:pt x="14" y="0"/>
                    <a:pt x="1" y="0"/>
                    <a:pt x="1" y="25"/>
                  </a:cubicBezTo>
                  <a:cubicBezTo>
                    <a:pt x="1" y="38"/>
                    <a:pt x="1" y="51"/>
                    <a:pt x="14" y="51"/>
                  </a:cubicBezTo>
                  <a:cubicBezTo>
                    <a:pt x="76" y="88"/>
                    <a:pt x="139" y="114"/>
                    <a:pt x="202" y="126"/>
                  </a:cubicBezTo>
                  <a:cubicBezTo>
                    <a:pt x="265" y="151"/>
                    <a:pt x="340" y="176"/>
                    <a:pt x="403" y="176"/>
                  </a:cubicBezTo>
                  <a:cubicBezTo>
                    <a:pt x="428" y="176"/>
                    <a:pt x="441" y="176"/>
                    <a:pt x="466" y="126"/>
                  </a:cubicBezTo>
                  <a:cubicBezTo>
                    <a:pt x="466" y="114"/>
                    <a:pt x="466" y="88"/>
                    <a:pt x="441" y="63"/>
                  </a:cubicBezTo>
                  <a:cubicBezTo>
                    <a:pt x="378" y="38"/>
                    <a:pt x="290" y="38"/>
                    <a:pt x="227" y="25"/>
                  </a:cubicBezTo>
                  <a:cubicBezTo>
                    <a:pt x="164" y="25"/>
                    <a:pt x="89"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 name="Google Shape;7502;p76">
              <a:extLst>
                <a:ext uri="{FF2B5EF4-FFF2-40B4-BE49-F238E27FC236}">
                  <a16:creationId xmlns:a16="http://schemas.microsoft.com/office/drawing/2014/main" id="{5B163332-197D-4C7A-604B-7D25951C46C9}"/>
                </a:ext>
              </a:extLst>
            </p:cNvPr>
            <p:cNvSpPr/>
            <p:nvPr/>
          </p:nvSpPr>
          <p:spPr>
            <a:xfrm>
              <a:off x="3803987" y="4034985"/>
              <a:ext cx="85288" cy="94543"/>
            </a:xfrm>
            <a:custGeom>
              <a:avLst/>
              <a:gdLst/>
              <a:ahLst/>
              <a:cxnLst/>
              <a:rect l="l" t="t" r="r" b="b"/>
              <a:pathLst>
                <a:path w="341" h="378" extrusionOk="0">
                  <a:moveTo>
                    <a:pt x="13" y="1"/>
                  </a:moveTo>
                  <a:cubicBezTo>
                    <a:pt x="1" y="1"/>
                    <a:pt x="1" y="13"/>
                    <a:pt x="1" y="38"/>
                  </a:cubicBezTo>
                  <a:cubicBezTo>
                    <a:pt x="26" y="101"/>
                    <a:pt x="76" y="139"/>
                    <a:pt x="101" y="202"/>
                  </a:cubicBezTo>
                  <a:cubicBezTo>
                    <a:pt x="139" y="265"/>
                    <a:pt x="190" y="315"/>
                    <a:pt x="227" y="365"/>
                  </a:cubicBezTo>
                  <a:cubicBezTo>
                    <a:pt x="252" y="378"/>
                    <a:pt x="265" y="378"/>
                    <a:pt x="315" y="378"/>
                  </a:cubicBezTo>
                  <a:cubicBezTo>
                    <a:pt x="328" y="365"/>
                    <a:pt x="340" y="327"/>
                    <a:pt x="328" y="302"/>
                  </a:cubicBezTo>
                  <a:cubicBezTo>
                    <a:pt x="290" y="239"/>
                    <a:pt x="252" y="189"/>
                    <a:pt x="202" y="139"/>
                  </a:cubicBezTo>
                  <a:cubicBezTo>
                    <a:pt x="152" y="101"/>
                    <a:pt x="89" y="51"/>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 name="Google Shape;7503;p76">
              <a:extLst>
                <a:ext uri="{FF2B5EF4-FFF2-40B4-BE49-F238E27FC236}">
                  <a16:creationId xmlns:a16="http://schemas.microsoft.com/office/drawing/2014/main" id="{99342502-46BA-F712-A62C-F6AD0C46C74A}"/>
                </a:ext>
              </a:extLst>
            </p:cNvPr>
            <p:cNvSpPr/>
            <p:nvPr/>
          </p:nvSpPr>
          <p:spPr>
            <a:xfrm>
              <a:off x="3096423" y="3704836"/>
              <a:ext cx="822862" cy="576509"/>
            </a:xfrm>
            <a:custGeom>
              <a:avLst/>
              <a:gdLst/>
              <a:ahLst/>
              <a:cxnLst/>
              <a:rect l="l" t="t" r="r" b="b"/>
              <a:pathLst>
                <a:path w="3290" h="2305" extrusionOk="0">
                  <a:moveTo>
                    <a:pt x="214" y="0"/>
                  </a:moveTo>
                  <a:lnTo>
                    <a:pt x="26" y="126"/>
                  </a:lnTo>
                  <a:cubicBezTo>
                    <a:pt x="1" y="138"/>
                    <a:pt x="1" y="189"/>
                    <a:pt x="26" y="227"/>
                  </a:cubicBezTo>
                  <a:lnTo>
                    <a:pt x="403" y="541"/>
                  </a:lnTo>
                  <a:cubicBezTo>
                    <a:pt x="428" y="553"/>
                    <a:pt x="428" y="604"/>
                    <a:pt x="403" y="616"/>
                  </a:cubicBezTo>
                  <a:lnTo>
                    <a:pt x="290" y="742"/>
                  </a:lnTo>
                  <a:cubicBezTo>
                    <a:pt x="265" y="767"/>
                    <a:pt x="277" y="818"/>
                    <a:pt x="327" y="830"/>
                  </a:cubicBezTo>
                  <a:lnTo>
                    <a:pt x="340" y="830"/>
                  </a:lnTo>
                  <a:cubicBezTo>
                    <a:pt x="390" y="843"/>
                    <a:pt x="403" y="893"/>
                    <a:pt x="378" y="931"/>
                  </a:cubicBezTo>
                  <a:lnTo>
                    <a:pt x="340" y="968"/>
                  </a:lnTo>
                  <a:cubicBezTo>
                    <a:pt x="315" y="1006"/>
                    <a:pt x="327" y="1056"/>
                    <a:pt x="378" y="1069"/>
                  </a:cubicBezTo>
                  <a:lnTo>
                    <a:pt x="705" y="1157"/>
                  </a:lnTo>
                  <a:cubicBezTo>
                    <a:pt x="755" y="1182"/>
                    <a:pt x="755" y="1220"/>
                    <a:pt x="730" y="1258"/>
                  </a:cubicBezTo>
                  <a:lnTo>
                    <a:pt x="541" y="1459"/>
                  </a:lnTo>
                  <a:cubicBezTo>
                    <a:pt x="516" y="1497"/>
                    <a:pt x="529" y="1534"/>
                    <a:pt x="579" y="1559"/>
                  </a:cubicBezTo>
                  <a:lnTo>
                    <a:pt x="768" y="1597"/>
                  </a:lnTo>
                  <a:cubicBezTo>
                    <a:pt x="793" y="1597"/>
                    <a:pt x="818" y="1635"/>
                    <a:pt x="818" y="1660"/>
                  </a:cubicBezTo>
                  <a:lnTo>
                    <a:pt x="818" y="1836"/>
                  </a:lnTo>
                  <a:cubicBezTo>
                    <a:pt x="818" y="1873"/>
                    <a:pt x="852" y="1896"/>
                    <a:pt x="880" y="1896"/>
                  </a:cubicBezTo>
                  <a:cubicBezTo>
                    <a:pt x="890" y="1896"/>
                    <a:pt x="899" y="1893"/>
                    <a:pt x="906" y="1886"/>
                  </a:cubicBezTo>
                  <a:lnTo>
                    <a:pt x="1170" y="1622"/>
                  </a:lnTo>
                  <a:cubicBezTo>
                    <a:pt x="1185" y="1607"/>
                    <a:pt x="1204" y="1600"/>
                    <a:pt x="1221" y="1600"/>
                  </a:cubicBezTo>
                  <a:cubicBezTo>
                    <a:pt x="1248" y="1600"/>
                    <a:pt x="1271" y="1617"/>
                    <a:pt x="1271" y="1647"/>
                  </a:cubicBezTo>
                  <a:lnTo>
                    <a:pt x="1333" y="2251"/>
                  </a:lnTo>
                  <a:cubicBezTo>
                    <a:pt x="1333" y="2286"/>
                    <a:pt x="1356" y="2305"/>
                    <a:pt x="1383" y="2305"/>
                  </a:cubicBezTo>
                  <a:cubicBezTo>
                    <a:pt x="1405" y="2305"/>
                    <a:pt x="1430" y="2292"/>
                    <a:pt x="1447" y="2264"/>
                  </a:cubicBezTo>
                  <a:lnTo>
                    <a:pt x="1698" y="1786"/>
                  </a:lnTo>
                  <a:cubicBezTo>
                    <a:pt x="1708" y="1771"/>
                    <a:pt x="1724" y="1764"/>
                    <a:pt x="1740" y="1764"/>
                  </a:cubicBezTo>
                  <a:cubicBezTo>
                    <a:pt x="1765" y="1764"/>
                    <a:pt x="1791" y="1780"/>
                    <a:pt x="1799" y="1811"/>
                  </a:cubicBezTo>
                  <a:lnTo>
                    <a:pt x="1862" y="2000"/>
                  </a:lnTo>
                  <a:cubicBezTo>
                    <a:pt x="1874" y="2018"/>
                    <a:pt x="1899" y="2028"/>
                    <a:pt x="1923" y="2028"/>
                  </a:cubicBezTo>
                  <a:cubicBezTo>
                    <a:pt x="1947" y="2028"/>
                    <a:pt x="1969" y="2018"/>
                    <a:pt x="1975" y="2000"/>
                  </a:cubicBezTo>
                  <a:lnTo>
                    <a:pt x="2000" y="1874"/>
                  </a:lnTo>
                  <a:cubicBezTo>
                    <a:pt x="2017" y="1840"/>
                    <a:pt x="2039" y="1824"/>
                    <a:pt x="2063" y="1824"/>
                  </a:cubicBezTo>
                  <a:cubicBezTo>
                    <a:pt x="2075" y="1824"/>
                    <a:pt x="2088" y="1828"/>
                    <a:pt x="2101" y="1836"/>
                  </a:cubicBezTo>
                  <a:lnTo>
                    <a:pt x="2163" y="1886"/>
                  </a:lnTo>
                  <a:cubicBezTo>
                    <a:pt x="2170" y="1893"/>
                    <a:pt x="2181" y="1896"/>
                    <a:pt x="2192" y="1896"/>
                  </a:cubicBezTo>
                  <a:cubicBezTo>
                    <a:pt x="2224" y="1896"/>
                    <a:pt x="2264" y="1873"/>
                    <a:pt x="2264" y="1836"/>
                  </a:cubicBezTo>
                  <a:lnTo>
                    <a:pt x="2264" y="1434"/>
                  </a:lnTo>
                  <a:cubicBezTo>
                    <a:pt x="2264" y="1395"/>
                    <a:pt x="2286" y="1379"/>
                    <a:pt x="2319" y="1379"/>
                  </a:cubicBezTo>
                  <a:cubicBezTo>
                    <a:pt x="2329" y="1379"/>
                    <a:pt x="2340" y="1380"/>
                    <a:pt x="2352" y="1383"/>
                  </a:cubicBezTo>
                  <a:lnTo>
                    <a:pt x="2868" y="1698"/>
                  </a:lnTo>
                  <a:cubicBezTo>
                    <a:pt x="2878" y="1703"/>
                    <a:pt x="2890" y="1706"/>
                    <a:pt x="2901" y="1706"/>
                  </a:cubicBezTo>
                  <a:cubicBezTo>
                    <a:pt x="2941" y="1706"/>
                    <a:pt x="2975" y="1672"/>
                    <a:pt x="2956" y="1622"/>
                  </a:cubicBezTo>
                  <a:lnTo>
                    <a:pt x="2679" y="1119"/>
                  </a:lnTo>
                  <a:cubicBezTo>
                    <a:pt x="2666" y="1082"/>
                    <a:pt x="2704" y="1031"/>
                    <a:pt x="2729" y="1031"/>
                  </a:cubicBezTo>
                  <a:lnTo>
                    <a:pt x="2968" y="1056"/>
                  </a:lnTo>
                  <a:cubicBezTo>
                    <a:pt x="2993" y="1056"/>
                    <a:pt x="3031" y="1019"/>
                    <a:pt x="3031" y="994"/>
                  </a:cubicBezTo>
                  <a:lnTo>
                    <a:pt x="2956" y="616"/>
                  </a:lnTo>
                  <a:cubicBezTo>
                    <a:pt x="2956" y="577"/>
                    <a:pt x="2971" y="545"/>
                    <a:pt x="2996" y="545"/>
                  </a:cubicBezTo>
                  <a:cubicBezTo>
                    <a:pt x="3003" y="545"/>
                    <a:pt x="3010" y="548"/>
                    <a:pt x="3019" y="553"/>
                  </a:cubicBezTo>
                  <a:lnTo>
                    <a:pt x="3056" y="566"/>
                  </a:lnTo>
                  <a:lnTo>
                    <a:pt x="3207" y="591"/>
                  </a:lnTo>
                  <a:cubicBezTo>
                    <a:pt x="3213" y="595"/>
                    <a:pt x="3219" y="597"/>
                    <a:pt x="3226" y="597"/>
                  </a:cubicBezTo>
                  <a:cubicBezTo>
                    <a:pt x="3259" y="597"/>
                    <a:pt x="3289" y="547"/>
                    <a:pt x="3257" y="516"/>
                  </a:cubicBezTo>
                  <a:lnTo>
                    <a:pt x="3245" y="465"/>
                  </a:lnTo>
                  <a:lnTo>
                    <a:pt x="2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 name="Google Shape;7504;p76">
              <a:extLst>
                <a:ext uri="{FF2B5EF4-FFF2-40B4-BE49-F238E27FC236}">
                  <a16:creationId xmlns:a16="http://schemas.microsoft.com/office/drawing/2014/main" id="{D4D65DFF-846D-4F14-A068-C8EC27CD42F7}"/>
                </a:ext>
              </a:extLst>
            </p:cNvPr>
            <p:cNvSpPr/>
            <p:nvPr/>
          </p:nvSpPr>
          <p:spPr>
            <a:xfrm>
              <a:off x="2602704" y="3830642"/>
              <a:ext cx="1151256" cy="1000450"/>
            </a:xfrm>
            <a:custGeom>
              <a:avLst/>
              <a:gdLst/>
              <a:ahLst/>
              <a:cxnLst/>
              <a:rect l="l" t="t" r="r" b="b"/>
              <a:pathLst>
                <a:path w="4603" h="4000" extrusionOk="0">
                  <a:moveTo>
                    <a:pt x="4100" y="0"/>
                  </a:moveTo>
                  <a:lnTo>
                    <a:pt x="0" y="3068"/>
                  </a:lnTo>
                  <a:cubicBezTo>
                    <a:pt x="113" y="3207"/>
                    <a:pt x="252" y="3370"/>
                    <a:pt x="440" y="3521"/>
                  </a:cubicBezTo>
                  <a:cubicBezTo>
                    <a:pt x="835" y="3880"/>
                    <a:pt x="1367" y="4000"/>
                    <a:pt x="1850" y="4000"/>
                  </a:cubicBezTo>
                  <a:cubicBezTo>
                    <a:pt x="1875" y="4000"/>
                    <a:pt x="1900" y="4000"/>
                    <a:pt x="1924" y="3999"/>
                  </a:cubicBezTo>
                  <a:cubicBezTo>
                    <a:pt x="2880" y="3999"/>
                    <a:pt x="3773" y="3521"/>
                    <a:pt x="4263" y="2704"/>
                  </a:cubicBezTo>
                  <a:cubicBezTo>
                    <a:pt x="4276" y="2691"/>
                    <a:pt x="4276" y="2679"/>
                    <a:pt x="4288" y="2653"/>
                  </a:cubicBezTo>
                  <a:cubicBezTo>
                    <a:pt x="4452" y="2377"/>
                    <a:pt x="4578" y="2050"/>
                    <a:pt x="4590" y="1685"/>
                  </a:cubicBezTo>
                  <a:cubicBezTo>
                    <a:pt x="4603" y="1182"/>
                    <a:pt x="4439" y="566"/>
                    <a:pt x="4100"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 name="Google Shape;7505;p76">
              <a:extLst>
                <a:ext uri="{FF2B5EF4-FFF2-40B4-BE49-F238E27FC236}">
                  <a16:creationId xmlns:a16="http://schemas.microsoft.com/office/drawing/2014/main" id="{A54808AA-3685-7635-31D4-5A66E3F90B11}"/>
                </a:ext>
              </a:extLst>
            </p:cNvPr>
            <p:cNvSpPr/>
            <p:nvPr/>
          </p:nvSpPr>
          <p:spPr>
            <a:xfrm>
              <a:off x="3558879" y="3865158"/>
              <a:ext cx="154318" cy="729828"/>
            </a:xfrm>
            <a:custGeom>
              <a:avLst/>
              <a:gdLst/>
              <a:ahLst/>
              <a:cxnLst/>
              <a:rect l="l" t="t" r="r" b="b"/>
              <a:pathLst>
                <a:path w="617" h="2918" extrusionOk="0">
                  <a:moveTo>
                    <a:pt x="63" y="0"/>
                  </a:moveTo>
                  <a:lnTo>
                    <a:pt x="0" y="88"/>
                  </a:lnTo>
                  <a:cubicBezTo>
                    <a:pt x="377" y="667"/>
                    <a:pt x="566" y="1346"/>
                    <a:pt x="553" y="1862"/>
                  </a:cubicBezTo>
                  <a:cubicBezTo>
                    <a:pt x="538" y="2088"/>
                    <a:pt x="493" y="2300"/>
                    <a:pt x="419" y="2494"/>
                  </a:cubicBezTo>
                  <a:lnTo>
                    <a:pt x="419" y="2494"/>
                  </a:lnTo>
                  <a:cubicBezTo>
                    <a:pt x="514" y="2270"/>
                    <a:pt x="585" y="2025"/>
                    <a:pt x="604" y="1761"/>
                  </a:cubicBezTo>
                  <a:cubicBezTo>
                    <a:pt x="616" y="1245"/>
                    <a:pt x="428" y="579"/>
                    <a:pt x="63" y="0"/>
                  </a:cubicBezTo>
                  <a:close/>
                  <a:moveTo>
                    <a:pt x="419" y="2494"/>
                  </a:moveTo>
                  <a:cubicBezTo>
                    <a:pt x="383" y="2580"/>
                    <a:pt x="343" y="2662"/>
                    <a:pt x="302" y="2742"/>
                  </a:cubicBezTo>
                  <a:cubicBezTo>
                    <a:pt x="289" y="2754"/>
                    <a:pt x="289" y="2767"/>
                    <a:pt x="264" y="2779"/>
                  </a:cubicBezTo>
                  <a:cubicBezTo>
                    <a:pt x="239" y="2830"/>
                    <a:pt x="226" y="2868"/>
                    <a:pt x="189" y="2918"/>
                  </a:cubicBezTo>
                  <a:cubicBezTo>
                    <a:pt x="201" y="2918"/>
                    <a:pt x="201" y="2893"/>
                    <a:pt x="226" y="2880"/>
                  </a:cubicBezTo>
                  <a:cubicBezTo>
                    <a:pt x="239" y="2868"/>
                    <a:pt x="239" y="2855"/>
                    <a:pt x="252" y="2830"/>
                  </a:cubicBezTo>
                  <a:cubicBezTo>
                    <a:pt x="318" y="2725"/>
                    <a:pt x="374" y="2613"/>
                    <a:pt x="419" y="2494"/>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5" name="Google Shape;7506;p76">
              <a:extLst>
                <a:ext uri="{FF2B5EF4-FFF2-40B4-BE49-F238E27FC236}">
                  <a16:creationId xmlns:a16="http://schemas.microsoft.com/office/drawing/2014/main" id="{BD29E902-276E-4F6C-83EF-E28A524ECC59}"/>
                </a:ext>
              </a:extLst>
            </p:cNvPr>
            <p:cNvSpPr/>
            <p:nvPr/>
          </p:nvSpPr>
          <p:spPr>
            <a:xfrm>
              <a:off x="3602898" y="3833644"/>
              <a:ext cx="148065" cy="714321"/>
            </a:xfrm>
            <a:custGeom>
              <a:avLst/>
              <a:gdLst/>
              <a:ahLst/>
              <a:cxnLst/>
              <a:rect l="l" t="t" r="r" b="b"/>
              <a:pathLst>
                <a:path w="592" h="2856" extrusionOk="0">
                  <a:moveTo>
                    <a:pt x="88" y="1"/>
                  </a:moveTo>
                  <a:lnTo>
                    <a:pt x="0" y="89"/>
                  </a:lnTo>
                  <a:cubicBezTo>
                    <a:pt x="340" y="655"/>
                    <a:pt x="516" y="1296"/>
                    <a:pt x="503" y="1799"/>
                  </a:cubicBezTo>
                  <a:cubicBezTo>
                    <a:pt x="478" y="2164"/>
                    <a:pt x="377" y="2491"/>
                    <a:pt x="201" y="2767"/>
                  </a:cubicBezTo>
                  <a:cubicBezTo>
                    <a:pt x="194" y="2782"/>
                    <a:pt x="191" y="2793"/>
                    <a:pt x="187" y="2801"/>
                  </a:cubicBezTo>
                  <a:lnTo>
                    <a:pt x="187" y="2801"/>
                  </a:lnTo>
                  <a:lnTo>
                    <a:pt x="252" y="2704"/>
                  </a:lnTo>
                  <a:cubicBezTo>
                    <a:pt x="264" y="2692"/>
                    <a:pt x="264" y="2679"/>
                    <a:pt x="277" y="2667"/>
                  </a:cubicBezTo>
                  <a:cubicBezTo>
                    <a:pt x="440" y="2377"/>
                    <a:pt x="566" y="2050"/>
                    <a:pt x="579" y="1686"/>
                  </a:cubicBezTo>
                  <a:cubicBezTo>
                    <a:pt x="591" y="1183"/>
                    <a:pt x="428" y="567"/>
                    <a:pt x="88" y="1"/>
                  </a:cubicBezTo>
                  <a:close/>
                  <a:moveTo>
                    <a:pt x="187" y="2801"/>
                  </a:moveTo>
                  <a:lnTo>
                    <a:pt x="176" y="2817"/>
                  </a:lnTo>
                  <a:cubicBezTo>
                    <a:pt x="181" y="2812"/>
                    <a:pt x="184" y="2807"/>
                    <a:pt x="187" y="2801"/>
                  </a:cubicBezTo>
                  <a:close/>
                  <a:moveTo>
                    <a:pt x="176" y="2817"/>
                  </a:moveTo>
                  <a:lnTo>
                    <a:pt x="170" y="2827"/>
                  </a:lnTo>
                  <a:lnTo>
                    <a:pt x="170" y="2827"/>
                  </a:lnTo>
                  <a:cubicBezTo>
                    <a:pt x="173" y="2824"/>
                    <a:pt x="176" y="2822"/>
                    <a:pt x="176" y="2817"/>
                  </a:cubicBezTo>
                  <a:close/>
                  <a:moveTo>
                    <a:pt x="170" y="2827"/>
                  </a:moveTo>
                  <a:cubicBezTo>
                    <a:pt x="162" y="2833"/>
                    <a:pt x="151" y="2838"/>
                    <a:pt x="151" y="2855"/>
                  </a:cubicBezTo>
                  <a:lnTo>
                    <a:pt x="170" y="2827"/>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6" name="Google Shape;7507;p76">
              <a:extLst>
                <a:ext uri="{FF2B5EF4-FFF2-40B4-BE49-F238E27FC236}">
                  <a16:creationId xmlns:a16="http://schemas.microsoft.com/office/drawing/2014/main" id="{0010F0B6-9FCB-36DA-22A8-F41653DDD47F}"/>
                </a:ext>
              </a:extLst>
            </p:cNvPr>
            <p:cNvSpPr/>
            <p:nvPr/>
          </p:nvSpPr>
          <p:spPr>
            <a:xfrm>
              <a:off x="2536675" y="3880915"/>
              <a:ext cx="1167013" cy="1023210"/>
            </a:xfrm>
            <a:custGeom>
              <a:avLst/>
              <a:gdLst/>
              <a:ahLst/>
              <a:cxnLst/>
              <a:rect l="l" t="t" r="r" b="b"/>
              <a:pathLst>
                <a:path w="4666" h="4091" extrusionOk="0">
                  <a:moveTo>
                    <a:pt x="4100" y="0"/>
                  </a:moveTo>
                  <a:lnTo>
                    <a:pt x="0" y="3069"/>
                  </a:lnTo>
                  <a:cubicBezTo>
                    <a:pt x="126" y="3245"/>
                    <a:pt x="289" y="3433"/>
                    <a:pt x="503" y="3622"/>
                  </a:cubicBezTo>
                  <a:cubicBezTo>
                    <a:pt x="882" y="3966"/>
                    <a:pt x="1376" y="4090"/>
                    <a:pt x="1842" y="4090"/>
                  </a:cubicBezTo>
                  <a:cubicBezTo>
                    <a:pt x="1886" y="4090"/>
                    <a:pt x="1930" y="4089"/>
                    <a:pt x="1974" y="4087"/>
                  </a:cubicBezTo>
                  <a:cubicBezTo>
                    <a:pt x="2943" y="4087"/>
                    <a:pt x="3836" y="3622"/>
                    <a:pt x="4326" y="2805"/>
                  </a:cubicBezTo>
                  <a:cubicBezTo>
                    <a:pt x="4339" y="2792"/>
                    <a:pt x="4339" y="2767"/>
                    <a:pt x="4351" y="2754"/>
                  </a:cubicBezTo>
                  <a:cubicBezTo>
                    <a:pt x="4515" y="2478"/>
                    <a:pt x="4640" y="2138"/>
                    <a:pt x="4653" y="1786"/>
                  </a:cubicBezTo>
                  <a:cubicBezTo>
                    <a:pt x="4665" y="1245"/>
                    <a:pt x="4477" y="591"/>
                    <a:pt x="410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7" name="Google Shape;7508;p76">
              <a:extLst>
                <a:ext uri="{FF2B5EF4-FFF2-40B4-BE49-F238E27FC236}">
                  <a16:creationId xmlns:a16="http://schemas.microsoft.com/office/drawing/2014/main" id="{55B9327E-DA23-FA97-87A8-09E25B1123CD}"/>
                </a:ext>
              </a:extLst>
            </p:cNvPr>
            <p:cNvSpPr/>
            <p:nvPr/>
          </p:nvSpPr>
          <p:spPr>
            <a:xfrm>
              <a:off x="2536675" y="4582232"/>
              <a:ext cx="1081976" cy="321895"/>
            </a:xfrm>
            <a:custGeom>
              <a:avLst/>
              <a:gdLst/>
              <a:ahLst/>
              <a:cxnLst/>
              <a:rect l="l" t="t" r="r" b="b"/>
              <a:pathLst>
                <a:path w="4326" h="1287" extrusionOk="0">
                  <a:moveTo>
                    <a:pt x="4326" y="1"/>
                  </a:moveTo>
                  <a:lnTo>
                    <a:pt x="4326" y="1"/>
                  </a:lnTo>
                  <a:cubicBezTo>
                    <a:pt x="3823" y="705"/>
                    <a:pt x="2968" y="1120"/>
                    <a:pt x="2088" y="1132"/>
                  </a:cubicBezTo>
                  <a:cubicBezTo>
                    <a:pt x="1585" y="1132"/>
                    <a:pt x="1031" y="1019"/>
                    <a:pt x="616" y="654"/>
                  </a:cubicBezTo>
                  <a:cubicBezTo>
                    <a:pt x="403" y="491"/>
                    <a:pt x="264" y="315"/>
                    <a:pt x="139" y="151"/>
                  </a:cubicBezTo>
                  <a:lnTo>
                    <a:pt x="0" y="265"/>
                  </a:lnTo>
                  <a:cubicBezTo>
                    <a:pt x="126" y="441"/>
                    <a:pt x="289" y="629"/>
                    <a:pt x="503" y="818"/>
                  </a:cubicBezTo>
                  <a:cubicBezTo>
                    <a:pt x="882" y="1162"/>
                    <a:pt x="1376" y="1286"/>
                    <a:pt x="1842" y="1286"/>
                  </a:cubicBezTo>
                  <a:cubicBezTo>
                    <a:pt x="1886" y="1286"/>
                    <a:pt x="1930" y="1285"/>
                    <a:pt x="1974" y="1283"/>
                  </a:cubicBezTo>
                  <a:cubicBezTo>
                    <a:pt x="2918" y="1283"/>
                    <a:pt x="3836" y="818"/>
                    <a:pt x="4326"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8" name="Google Shape;7509;p76">
              <a:extLst>
                <a:ext uri="{FF2B5EF4-FFF2-40B4-BE49-F238E27FC236}">
                  <a16:creationId xmlns:a16="http://schemas.microsoft.com/office/drawing/2014/main" id="{5D0C7D60-F3C7-DD5D-32DE-BC1C28C69EA9}"/>
                </a:ext>
              </a:extLst>
            </p:cNvPr>
            <p:cNvSpPr/>
            <p:nvPr/>
          </p:nvSpPr>
          <p:spPr>
            <a:xfrm>
              <a:off x="2640471" y="4208063"/>
              <a:ext cx="808356" cy="590516"/>
            </a:xfrm>
            <a:custGeom>
              <a:avLst/>
              <a:gdLst/>
              <a:ahLst/>
              <a:cxnLst/>
              <a:rect l="l" t="t" r="r" b="b"/>
              <a:pathLst>
                <a:path w="3232" h="2361" extrusionOk="0">
                  <a:moveTo>
                    <a:pt x="1962" y="0"/>
                  </a:moveTo>
                  <a:lnTo>
                    <a:pt x="0" y="1459"/>
                  </a:lnTo>
                  <a:cubicBezTo>
                    <a:pt x="189" y="1685"/>
                    <a:pt x="403" y="1886"/>
                    <a:pt x="717" y="2088"/>
                  </a:cubicBezTo>
                  <a:cubicBezTo>
                    <a:pt x="1022" y="2286"/>
                    <a:pt x="1336" y="2361"/>
                    <a:pt x="1635" y="2361"/>
                  </a:cubicBezTo>
                  <a:cubicBezTo>
                    <a:pt x="1865" y="2361"/>
                    <a:pt x="2086" y="2317"/>
                    <a:pt x="2289" y="2251"/>
                  </a:cubicBezTo>
                  <a:cubicBezTo>
                    <a:pt x="2993" y="2012"/>
                    <a:pt x="3232" y="1132"/>
                    <a:pt x="2729" y="579"/>
                  </a:cubicBezTo>
                  <a:cubicBezTo>
                    <a:pt x="2490" y="327"/>
                    <a:pt x="2239" y="138"/>
                    <a:pt x="196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9" name="Google Shape;7510;p76">
              <a:extLst>
                <a:ext uri="{FF2B5EF4-FFF2-40B4-BE49-F238E27FC236}">
                  <a16:creationId xmlns:a16="http://schemas.microsoft.com/office/drawing/2014/main" id="{BBB4363E-0CA5-20B4-5FC6-A7C4305E0DBA}"/>
                </a:ext>
              </a:extLst>
            </p:cNvPr>
            <p:cNvSpPr/>
            <p:nvPr/>
          </p:nvSpPr>
          <p:spPr>
            <a:xfrm>
              <a:off x="3398307" y="3887168"/>
              <a:ext cx="305384" cy="685808"/>
            </a:xfrm>
            <a:custGeom>
              <a:avLst/>
              <a:gdLst/>
              <a:ahLst/>
              <a:cxnLst/>
              <a:rect l="l" t="t" r="r" b="b"/>
              <a:pathLst>
                <a:path w="1221" h="2742" extrusionOk="0">
                  <a:moveTo>
                    <a:pt x="655" y="0"/>
                  </a:moveTo>
                  <a:lnTo>
                    <a:pt x="1" y="478"/>
                  </a:lnTo>
                  <a:cubicBezTo>
                    <a:pt x="504" y="1220"/>
                    <a:pt x="780" y="2176"/>
                    <a:pt x="906" y="2742"/>
                  </a:cubicBezTo>
                  <a:cubicBezTo>
                    <a:pt x="1070" y="2465"/>
                    <a:pt x="1195" y="2138"/>
                    <a:pt x="1208" y="1774"/>
                  </a:cubicBezTo>
                  <a:cubicBezTo>
                    <a:pt x="1220" y="1233"/>
                    <a:pt x="1032" y="579"/>
                    <a:pt x="65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0" name="Google Shape;7511;p76">
              <a:extLst>
                <a:ext uri="{FF2B5EF4-FFF2-40B4-BE49-F238E27FC236}">
                  <a16:creationId xmlns:a16="http://schemas.microsoft.com/office/drawing/2014/main" id="{9C90AC11-82C0-5304-9D9E-783AC83F42E7}"/>
                </a:ext>
              </a:extLst>
            </p:cNvPr>
            <p:cNvSpPr/>
            <p:nvPr/>
          </p:nvSpPr>
          <p:spPr>
            <a:xfrm>
              <a:off x="2939104" y="4586233"/>
              <a:ext cx="57025" cy="117053"/>
            </a:xfrm>
            <a:custGeom>
              <a:avLst/>
              <a:gdLst/>
              <a:ahLst/>
              <a:cxnLst/>
              <a:rect l="l" t="t" r="r" b="b"/>
              <a:pathLst>
                <a:path w="228" h="468" extrusionOk="0">
                  <a:moveTo>
                    <a:pt x="197" y="0"/>
                  </a:moveTo>
                  <a:cubicBezTo>
                    <a:pt x="193" y="0"/>
                    <a:pt x="189" y="3"/>
                    <a:pt x="189" y="10"/>
                  </a:cubicBezTo>
                  <a:cubicBezTo>
                    <a:pt x="139" y="73"/>
                    <a:pt x="101" y="135"/>
                    <a:pt x="76" y="198"/>
                  </a:cubicBezTo>
                  <a:cubicBezTo>
                    <a:pt x="39" y="261"/>
                    <a:pt x="13" y="324"/>
                    <a:pt x="1" y="387"/>
                  </a:cubicBezTo>
                  <a:cubicBezTo>
                    <a:pt x="1" y="412"/>
                    <a:pt x="13" y="437"/>
                    <a:pt x="26" y="450"/>
                  </a:cubicBezTo>
                  <a:cubicBezTo>
                    <a:pt x="43" y="461"/>
                    <a:pt x="57" y="467"/>
                    <a:pt x="69" y="467"/>
                  </a:cubicBezTo>
                  <a:cubicBezTo>
                    <a:pt x="84" y="467"/>
                    <a:pt x="94" y="458"/>
                    <a:pt x="101" y="437"/>
                  </a:cubicBezTo>
                  <a:cubicBezTo>
                    <a:pt x="139" y="374"/>
                    <a:pt x="164" y="311"/>
                    <a:pt x="189" y="249"/>
                  </a:cubicBezTo>
                  <a:cubicBezTo>
                    <a:pt x="202" y="186"/>
                    <a:pt x="215" y="110"/>
                    <a:pt x="227" y="47"/>
                  </a:cubicBezTo>
                  <a:cubicBezTo>
                    <a:pt x="227" y="35"/>
                    <a:pt x="227" y="10"/>
                    <a:pt x="215" y="10"/>
                  </a:cubicBezTo>
                  <a:cubicBezTo>
                    <a:pt x="208" y="3"/>
                    <a:pt x="202" y="0"/>
                    <a:pt x="19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1" name="Google Shape;7512;p76">
              <a:extLst>
                <a:ext uri="{FF2B5EF4-FFF2-40B4-BE49-F238E27FC236}">
                  <a16:creationId xmlns:a16="http://schemas.microsoft.com/office/drawing/2014/main" id="{0155675F-6F5F-6C0A-E6A3-A480BAF706C7}"/>
                </a:ext>
              </a:extLst>
            </p:cNvPr>
            <p:cNvSpPr/>
            <p:nvPr/>
          </p:nvSpPr>
          <p:spPr>
            <a:xfrm>
              <a:off x="2866821" y="4558721"/>
              <a:ext cx="85288" cy="95043"/>
            </a:xfrm>
            <a:custGeom>
              <a:avLst/>
              <a:gdLst/>
              <a:ahLst/>
              <a:cxnLst/>
              <a:rect l="l" t="t" r="r" b="b"/>
              <a:pathLst>
                <a:path w="341" h="380" extrusionOk="0">
                  <a:moveTo>
                    <a:pt x="327" y="1"/>
                  </a:moveTo>
                  <a:cubicBezTo>
                    <a:pt x="323" y="1"/>
                    <a:pt x="319" y="2"/>
                    <a:pt x="315" y="6"/>
                  </a:cubicBezTo>
                  <a:cubicBezTo>
                    <a:pt x="265" y="57"/>
                    <a:pt x="202" y="107"/>
                    <a:pt x="151" y="157"/>
                  </a:cubicBezTo>
                  <a:cubicBezTo>
                    <a:pt x="89" y="208"/>
                    <a:pt x="51" y="245"/>
                    <a:pt x="13" y="308"/>
                  </a:cubicBezTo>
                  <a:cubicBezTo>
                    <a:pt x="1" y="321"/>
                    <a:pt x="13" y="359"/>
                    <a:pt x="13" y="359"/>
                  </a:cubicBezTo>
                  <a:cubicBezTo>
                    <a:pt x="28" y="373"/>
                    <a:pt x="47" y="379"/>
                    <a:pt x="63" y="379"/>
                  </a:cubicBezTo>
                  <a:cubicBezTo>
                    <a:pt x="74" y="379"/>
                    <a:pt x="83" y="376"/>
                    <a:pt x="89" y="371"/>
                  </a:cubicBezTo>
                  <a:cubicBezTo>
                    <a:pt x="151" y="321"/>
                    <a:pt x="189" y="283"/>
                    <a:pt x="240" y="220"/>
                  </a:cubicBezTo>
                  <a:cubicBezTo>
                    <a:pt x="265" y="170"/>
                    <a:pt x="315" y="107"/>
                    <a:pt x="340" y="44"/>
                  </a:cubicBezTo>
                  <a:lnTo>
                    <a:pt x="340" y="6"/>
                  </a:lnTo>
                  <a:cubicBezTo>
                    <a:pt x="340" y="6"/>
                    <a:pt x="335" y="1"/>
                    <a:pt x="32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 name="Google Shape;7513;p76">
              <a:extLst>
                <a:ext uri="{FF2B5EF4-FFF2-40B4-BE49-F238E27FC236}">
                  <a16:creationId xmlns:a16="http://schemas.microsoft.com/office/drawing/2014/main" id="{1E26E3BC-34E7-26F7-96D3-54A42D463195}"/>
                </a:ext>
              </a:extLst>
            </p:cNvPr>
            <p:cNvSpPr/>
            <p:nvPr/>
          </p:nvSpPr>
          <p:spPr>
            <a:xfrm>
              <a:off x="3086919" y="4594737"/>
              <a:ext cx="47521" cy="116803"/>
            </a:xfrm>
            <a:custGeom>
              <a:avLst/>
              <a:gdLst/>
              <a:ahLst/>
              <a:cxnLst/>
              <a:rect l="l" t="t" r="r" b="b"/>
              <a:pathLst>
                <a:path w="190" h="467" extrusionOk="0">
                  <a:moveTo>
                    <a:pt x="26" y="1"/>
                  </a:moveTo>
                  <a:cubicBezTo>
                    <a:pt x="13" y="1"/>
                    <a:pt x="1" y="13"/>
                    <a:pt x="1" y="26"/>
                  </a:cubicBezTo>
                  <a:cubicBezTo>
                    <a:pt x="1" y="89"/>
                    <a:pt x="1" y="164"/>
                    <a:pt x="13" y="227"/>
                  </a:cubicBezTo>
                  <a:cubicBezTo>
                    <a:pt x="39" y="315"/>
                    <a:pt x="39" y="378"/>
                    <a:pt x="64" y="441"/>
                  </a:cubicBezTo>
                  <a:cubicBezTo>
                    <a:pt x="76" y="454"/>
                    <a:pt x="101" y="466"/>
                    <a:pt x="139" y="466"/>
                  </a:cubicBezTo>
                  <a:cubicBezTo>
                    <a:pt x="177" y="454"/>
                    <a:pt x="189" y="428"/>
                    <a:pt x="189" y="403"/>
                  </a:cubicBezTo>
                  <a:cubicBezTo>
                    <a:pt x="189" y="328"/>
                    <a:pt x="152" y="265"/>
                    <a:pt x="139" y="202"/>
                  </a:cubicBezTo>
                  <a:cubicBezTo>
                    <a:pt x="114" y="139"/>
                    <a:pt x="89" y="76"/>
                    <a:pt x="64" y="13"/>
                  </a:cubicBezTo>
                  <a:cubicBezTo>
                    <a:pt x="51" y="1"/>
                    <a:pt x="51" y="1"/>
                    <a:pt x="26"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 name="Google Shape;7514;p76">
              <a:extLst>
                <a:ext uri="{FF2B5EF4-FFF2-40B4-BE49-F238E27FC236}">
                  <a16:creationId xmlns:a16="http://schemas.microsoft.com/office/drawing/2014/main" id="{C88348C8-020F-2020-61E8-2EF420D3201B}"/>
                </a:ext>
              </a:extLst>
            </p:cNvPr>
            <p:cNvSpPr/>
            <p:nvPr/>
          </p:nvSpPr>
          <p:spPr>
            <a:xfrm>
              <a:off x="3319772" y="4358881"/>
              <a:ext cx="116551" cy="63278"/>
            </a:xfrm>
            <a:custGeom>
              <a:avLst/>
              <a:gdLst/>
              <a:ahLst/>
              <a:cxnLst/>
              <a:rect l="l" t="t" r="r" b="b"/>
              <a:pathLst>
                <a:path w="466" h="253" extrusionOk="0">
                  <a:moveTo>
                    <a:pt x="38" y="1"/>
                  </a:moveTo>
                  <a:cubicBezTo>
                    <a:pt x="26" y="1"/>
                    <a:pt x="13" y="1"/>
                    <a:pt x="13" y="13"/>
                  </a:cubicBezTo>
                  <a:cubicBezTo>
                    <a:pt x="0" y="13"/>
                    <a:pt x="0" y="26"/>
                    <a:pt x="13" y="38"/>
                  </a:cubicBezTo>
                  <a:cubicBezTo>
                    <a:pt x="63" y="76"/>
                    <a:pt x="126" y="126"/>
                    <a:pt x="189" y="152"/>
                  </a:cubicBezTo>
                  <a:cubicBezTo>
                    <a:pt x="252" y="202"/>
                    <a:pt x="315" y="227"/>
                    <a:pt x="378" y="252"/>
                  </a:cubicBezTo>
                  <a:cubicBezTo>
                    <a:pt x="390" y="252"/>
                    <a:pt x="428" y="252"/>
                    <a:pt x="453" y="227"/>
                  </a:cubicBezTo>
                  <a:cubicBezTo>
                    <a:pt x="466" y="202"/>
                    <a:pt x="466" y="164"/>
                    <a:pt x="440" y="152"/>
                  </a:cubicBezTo>
                  <a:cubicBezTo>
                    <a:pt x="378" y="101"/>
                    <a:pt x="315" y="89"/>
                    <a:pt x="252" y="64"/>
                  </a:cubicBezTo>
                  <a:cubicBezTo>
                    <a:pt x="189" y="26"/>
                    <a:pt x="101" y="13"/>
                    <a:pt x="3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 name="Google Shape;7515;p76">
              <a:extLst>
                <a:ext uri="{FF2B5EF4-FFF2-40B4-BE49-F238E27FC236}">
                  <a16:creationId xmlns:a16="http://schemas.microsoft.com/office/drawing/2014/main" id="{20F2CE51-F767-C4F2-4C53-2522D517293E}"/>
                </a:ext>
              </a:extLst>
            </p:cNvPr>
            <p:cNvSpPr/>
            <p:nvPr/>
          </p:nvSpPr>
          <p:spPr>
            <a:xfrm>
              <a:off x="3341782" y="4164043"/>
              <a:ext cx="122804" cy="44270"/>
            </a:xfrm>
            <a:custGeom>
              <a:avLst/>
              <a:gdLst/>
              <a:ahLst/>
              <a:cxnLst/>
              <a:rect l="l" t="t" r="r" b="b"/>
              <a:pathLst>
                <a:path w="491" h="177" extrusionOk="0">
                  <a:moveTo>
                    <a:pt x="428" y="0"/>
                  </a:moveTo>
                  <a:cubicBezTo>
                    <a:pt x="352" y="13"/>
                    <a:pt x="290" y="38"/>
                    <a:pt x="227" y="50"/>
                  </a:cubicBezTo>
                  <a:cubicBezTo>
                    <a:pt x="151" y="63"/>
                    <a:pt x="76" y="76"/>
                    <a:pt x="26" y="113"/>
                  </a:cubicBezTo>
                  <a:cubicBezTo>
                    <a:pt x="0" y="126"/>
                    <a:pt x="0" y="126"/>
                    <a:pt x="0" y="138"/>
                  </a:cubicBezTo>
                  <a:cubicBezTo>
                    <a:pt x="0" y="164"/>
                    <a:pt x="13" y="176"/>
                    <a:pt x="38" y="176"/>
                  </a:cubicBezTo>
                  <a:cubicBezTo>
                    <a:pt x="101" y="176"/>
                    <a:pt x="176" y="164"/>
                    <a:pt x="239" y="164"/>
                  </a:cubicBezTo>
                  <a:cubicBezTo>
                    <a:pt x="302" y="151"/>
                    <a:pt x="378" y="151"/>
                    <a:pt x="441" y="113"/>
                  </a:cubicBezTo>
                  <a:cubicBezTo>
                    <a:pt x="478" y="113"/>
                    <a:pt x="491" y="101"/>
                    <a:pt x="478" y="50"/>
                  </a:cubicBezTo>
                  <a:cubicBezTo>
                    <a:pt x="478" y="13"/>
                    <a:pt x="466" y="0"/>
                    <a:pt x="4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 name="Google Shape;7516;p76">
              <a:extLst>
                <a:ext uri="{FF2B5EF4-FFF2-40B4-BE49-F238E27FC236}">
                  <a16:creationId xmlns:a16="http://schemas.microsoft.com/office/drawing/2014/main" id="{DFEE1D2B-C730-CA65-0EE4-C256F893BF85}"/>
                </a:ext>
              </a:extLst>
            </p:cNvPr>
            <p:cNvSpPr/>
            <p:nvPr/>
          </p:nvSpPr>
          <p:spPr>
            <a:xfrm>
              <a:off x="3335529" y="4459676"/>
              <a:ext cx="66279" cy="66280"/>
            </a:xfrm>
            <a:custGeom>
              <a:avLst/>
              <a:gdLst/>
              <a:ahLst/>
              <a:cxnLst/>
              <a:rect l="l" t="t" r="r" b="b"/>
              <a:pathLst>
                <a:path w="265" h="265" extrusionOk="0">
                  <a:moveTo>
                    <a:pt x="0" y="0"/>
                  </a:moveTo>
                  <a:lnTo>
                    <a:pt x="0" y="38"/>
                  </a:lnTo>
                  <a:cubicBezTo>
                    <a:pt x="25" y="76"/>
                    <a:pt x="63" y="126"/>
                    <a:pt x="88" y="164"/>
                  </a:cubicBezTo>
                  <a:cubicBezTo>
                    <a:pt x="126" y="201"/>
                    <a:pt x="151" y="239"/>
                    <a:pt x="201" y="264"/>
                  </a:cubicBezTo>
                  <a:cubicBezTo>
                    <a:pt x="214" y="264"/>
                    <a:pt x="239" y="264"/>
                    <a:pt x="239" y="252"/>
                  </a:cubicBezTo>
                  <a:cubicBezTo>
                    <a:pt x="252" y="252"/>
                    <a:pt x="264" y="226"/>
                    <a:pt x="252" y="201"/>
                  </a:cubicBezTo>
                  <a:cubicBezTo>
                    <a:pt x="214" y="164"/>
                    <a:pt x="176" y="126"/>
                    <a:pt x="139" y="101"/>
                  </a:cubicBezTo>
                  <a:cubicBezTo>
                    <a:pt x="88"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 name="Google Shape;7517;p76">
              <a:extLst>
                <a:ext uri="{FF2B5EF4-FFF2-40B4-BE49-F238E27FC236}">
                  <a16:creationId xmlns:a16="http://schemas.microsoft.com/office/drawing/2014/main" id="{7574DF3C-7023-138C-8797-B6FD8DFA6544}"/>
                </a:ext>
              </a:extLst>
            </p:cNvPr>
            <p:cNvSpPr/>
            <p:nvPr/>
          </p:nvSpPr>
          <p:spPr>
            <a:xfrm>
              <a:off x="3291510" y="4538212"/>
              <a:ext cx="66279" cy="70782"/>
            </a:xfrm>
            <a:custGeom>
              <a:avLst/>
              <a:gdLst/>
              <a:ahLst/>
              <a:cxnLst/>
              <a:rect l="l" t="t" r="r" b="b"/>
              <a:pathLst>
                <a:path w="265" h="283" extrusionOk="0">
                  <a:moveTo>
                    <a:pt x="0" y="0"/>
                  </a:moveTo>
                  <a:lnTo>
                    <a:pt x="0" y="38"/>
                  </a:lnTo>
                  <a:cubicBezTo>
                    <a:pt x="38" y="76"/>
                    <a:pt x="63" y="126"/>
                    <a:pt x="101" y="164"/>
                  </a:cubicBezTo>
                  <a:cubicBezTo>
                    <a:pt x="126" y="202"/>
                    <a:pt x="151" y="239"/>
                    <a:pt x="201" y="265"/>
                  </a:cubicBezTo>
                  <a:cubicBezTo>
                    <a:pt x="201" y="276"/>
                    <a:pt x="209" y="282"/>
                    <a:pt x="217" y="282"/>
                  </a:cubicBezTo>
                  <a:cubicBezTo>
                    <a:pt x="228" y="282"/>
                    <a:pt x="239" y="273"/>
                    <a:pt x="239" y="252"/>
                  </a:cubicBezTo>
                  <a:cubicBezTo>
                    <a:pt x="252" y="252"/>
                    <a:pt x="264" y="227"/>
                    <a:pt x="252" y="202"/>
                  </a:cubicBezTo>
                  <a:cubicBezTo>
                    <a:pt x="227" y="164"/>
                    <a:pt x="176" y="126"/>
                    <a:pt x="139" y="101"/>
                  </a:cubicBezTo>
                  <a:cubicBezTo>
                    <a:pt x="101"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 name="Google Shape;7518;p76">
              <a:extLst>
                <a:ext uri="{FF2B5EF4-FFF2-40B4-BE49-F238E27FC236}">
                  <a16:creationId xmlns:a16="http://schemas.microsoft.com/office/drawing/2014/main" id="{5059F1DD-5598-F666-F18D-7A516EF2BD2A}"/>
                </a:ext>
              </a:extLst>
            </p:cNvPr>
            <p:cNvSpPr/>
            <p:nvPr/>
          </p:nvSpPr>
          <p:spPr>
            <a:xfrm>
              <a:off x="3174958" y="4629503"/>
              <a:ext cx="50772" cy="74033"/>
            </a:xfrm>
            <a:custGeom>
              <a:avLst/>
              <a:gdLst/>
              <a:ahLst/>
              <a:cxnLst/>
              <a:rect l="l" t="t" r="r" b="b"/>
              <a:pathLst>
                <a:path w="203" h="296" extrusionOk="0">
                  <a:moveTo>
                    <a:pt x="13" y="0"/>
                  </a:moveTo>
                  <a:cubicBezTo>
                    <a:pt x="1" y="0"/>
                    <a:pt x="1" y="0"/>
                    <a:pt x="1" y="13"/>
                  </a:cubicBezTo>
                  <a:cubicBezTo>
                    <a:pt x="13" y="63"/>
                    <a:pt x="39" y="101"/>
                    <a:pt x="64" y="151"/>
                  </a:cubicBezTo>
                  <a:cubicBezTo>
                    <a:pt x="76" y="201"/>
                    <a:pt x="102" y="252"/>
                    <a:pt x="139" y="277"/>
                  </a:cubicBezTo>
                  <a:cubicBezTo>
                    <a:pt x="146" y="289"/>
                    <a:pt x="152" y="296"/>
                    <a:pt x="160" y="296"/>
                  </a:cubicBezTo>
                  <a:cubicBezTo>
                    <a:pt x="168" y="296"/>
                    <a:pt x="177" y="289"/>
                    <a:pt x="190" y="277"/>
                  </a:cubicBezTo>
                  <a:cubicBezTo>
                    <a:pt x="202" y="277"/>
                    <a:pt x="202" y="252"/>
                    <a:pt x="202" y="226"/>
                  </a:cubicBezTo>
                  <a:cubicBezTo>
                    <a:pt x="190" y="189"/>
                    <a:pt x="152" y="151"/>
                    <a:pt x="127" y="101"/>
                  </a:cubicBezTo>
                  <a:cubicBezTo>
                    <a:pt x="89" y="76"/>
                    <a:pt x="64" y="25"/>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 name="Google Shape;7519;p76">
              <a:extLst>
                <a:ext uri="{FF2B5EF4-FFF2-40B4-BE49-F238E27FC236}">
                  <a16:creationId xmlns:a16="http://schemas.microsoft.com/office/drawing/2014/main" id="{D23A7879-1511-6AB6-1DFB-2F20DF79AF03}"/>
                </a:ext>
              </a:extLst>
            </p:cNvPr>
            <p:cNvSpPr/>
            <p:nvPr/>
          </p:nvSpPr>
          <p:spPr>
            <a:xfrm>
              <a:off x="3024141" y="4635756"/>
              <a:ext cx="19008" cy="82037"/>
            </a:xfrm>
            <a:custGeom>
              <a:avLst/>
              <a:gdLst/>
              <a:ahLst/>
              <a:cxnLst/>
              <a:rect l="l" t="t" r="r" b="b"/>
              <a:pathLst>
                <a:path w="76" h="328" extrusionOk="0">
                  <a:moveTo>
                    <a:pt x="51" y="0"/>
                  </a:moveTo>
                  <a:cubicBezTo>
                    <a:pt x="51" y="0"/>
                    <a:pt x="38" y="0"/>
                    <a:pt x="38" y="13"/>
                  </a:cubicBezTo>
                  <a:cubicBezTo>
                    <a:pt x="13" y="63"/>
                    <a:pt x="0" y="113"/>
                    <a:pt x="0" y="164"/>
                  </a:cubicBezTo>
                  <a:lnTo>
                    <a:pt x="0" y="302"/>
                  </a:lnTo>
                  <a:cubicBezTo>
                    <a:pt x="0" y="315"/>
                    <a:pt x="13" y="327"/>
                    <a:pt x="13" y="327"/>
                  </a:cubicBezTo>
                  <a:cubicBezTo>
                    <a:pt x="38" y="327"/>
                    <a:pt x="63" y="315"/>
                    <a:pt x="63" y="302"/>
                  </a:cubicBezTo>
                  <a:cubicBezTo>
                    <a:pt x="76" y="252"/>
                    <a:pt x="76" y="214"/>
                    <a:pt x="76" y="164"/>
                  </a:cubicBezTo>
                  <a:cubicBezTo>
                    <a:pt x="76" y="113"/>
                    <a:pt x="63" y="63"/>
                    <a:pt x="63" y="13"/>
                  </a:cubicBezTo>
                  <a:lnTo>
                    <a:pt x="51"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 name="Google Shape;7520;p76">
              <a:extLst>
                <a:ext uri="{FF2B5EF4-FFF2-40B4-BE49-F238E27FC236}">
                  <a16:creationId xmlns:a16="http://schemas.microsoft.com/office/drawing/2014/main" id="{4001B960-B314-664A-EC7E-5BA6EE3FFD4D}"/>
                </a:ext>
              </a:extLst>
            </p:cNvPr>
            <p:cNvSpPr/>
            <p:nvPr/>
          </p:nvSpPr>
          <p:spPr>
            <a:xfrm>
              <a:off x="3196968" y="4572727"/>
              <a:ext cx="50772" cy="75034"/>
            </a:xfrm>
            <a:custGeom>
              <a:avLst/>
              <a:gdLst/>
              <a:ahLst/>
              <a:cxnLst/>
              <a:rect l="l" t="t" r="r" b="b"/>
              <a:pathLst>
                <a:path w="203" h="300" extrusionOk="0">
                  <a:moveTo>
                    <a:pt x="14" y="1"/>
                  </a:moveTo>
                  <a:cubicBezTo>
                    <a:pt x="1" y="1"/>
                    <a:pt x="1" y="1"/>
                    <a:pt x="1" y="26"/>
                  </a:cubicBezTo>
                  <a:cubicBezTo>
                    <a:pt x="14" y="64"/>
                    <a:pt x="51" y="114"/>
                    <a:pt x="64" y="164"/>
                  </a:cubicBezTo>
                  <a:cubicBezTo>
                    <a:pt x="102" y="215"/>
                    <a:pt x="114" y="252"/>
                    <a:pt x="139" y="290"/>
                  </a:cubicBezTo>
                  <a:cubicBezTo>
                    <a:pt x="152" y="296"/>
                    <a:pt x="161" y="299"/>
                    <a:pt x="169" y="299"/>
                  </a:cubicBezTo>
                  <a:cubicBezTo>
                    <a:pt x="177" y="299"/>
                    <a:pt x="183" y="296"/>
                    <a:pt x="190" y="290"/>
                  </a:cubicBezTo>
                  <a:cubicBezTo>
                    <a:pt x="202" y="290"/>
                    <a:pt x="202" y="252"/>
                    <a:pt x="202" y="240"/>
                  </a:cubicBezTo>
                  <a:cubicBezTo>
                    <a:pt x="190" y="189"/>
                    <a:pt x="164" y="164"/>
                    <a:pt x="127" y="114"/>
                  </a:cubicBezTo>
                  <a:cubicBezTo>
                    <a:pt x="102" y="89"/>
                    <a:pt x="64" y="39"/>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 name="Google Shape;7521;p76">
              <a:extLst>
                <a:ext uri="{FF2B5EF4-FFF2-40B4-BE49-F238E27FC236}">
                  <a16:creationId xmlns:a16="http://schemas.microsoft.com/office/drawing/2014/main" id="{E91A7EC3-29FF-7598-3C5E-83F3E9DB003B}"/>
                </a:ext>
              </a:extLst>
            </p:cNvPr>
            <p:cNvSpPr/>
            <p:nvPr/>
          </p:nvSpPr>
          <p:spPr>
            <a:xfrm>
              <a:off x="3332278" y="4431163"/>
              <a:ext cx="82036" cy="38017"/>
            </a:xfrm>
            <a:custGeom>
              <a:avLst/>
              <a:gdLst/>
              <a:ahLst/>
              <a:cxnLst/>
              <a:rect l="l" t="t" r="r" b="b"/>
              <a:pathLst>
                <a:path w="328" h="152" extrusionOk="0">
                  <a:moveTo>
                    <a:pt x="13" y="1"/>
                  </a:moveTo>
                  <a:lnTo>
                    <a:pt x="1" y="26"/>
                  </a:lnTo>
                  <a:cubicBezTo>
                    <a:pt x="1" y="39"/>
                    <a:pt x="1" y="51"/>
                    <a:pt x="13" y="51"/>
                  </a:cubicBezTo>
                  <a:cubicBezTo>
                    <a:pt x="64" y="89"/>
                    <a:pt x="101" y="102"/>
                    <a:pt x="152" y="114"/>
                  </a:cubicBezTo>
                  <a:cubicBezTo>
                    <a:pt x="202" y="127"/>
                    <a:pt x="252" y="152"/>
                    <a:pt x="290" y="152"/>
                  </a:cubicBezTo>
                  <a:cubicBezTo>
                    <a:pt x="315" y="152"/>
                    <a:pt x="328" y="152"/>
                    <a:pt x="315" y="114"/>
                  </a:cubicBezTo>
                  <a:cubicBezTo>
                    <a:pt x="328" y="102"/>
                    <a:pt x="315" y="89"/>
                    <a:pt x="290" y="64"/>
                  </a:cubicBezTo>
                  <a:cubicBezTo>
                    <a:pt x="252" y="39"/>
                    <a:pt x="202" y="39"/>
                    <a:pt x="152" y="26"/>
                  </a:cubicBezTo>
                  <a:cubicBezTo>
                    <a:pt x="101" y="26"/>
                    <a:pt x="64"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 name="Google Shape;7522;p76">
              <a:extLst>
                <a:ext uri="{FF2B5EF4-FFF2-40B4-BE49-F238E27FC236}">
                  <a16:creationId xmlns:a16="http://schemas.microsoft.com/office/drawing/2014/main" id="{8C973F7B-67FF-BC59-801D-060FD53BF329}"/>
                </a:ext>
              </a:extLst>
            </p:cNvPr>
            <p:cNvSpPr/>
            <p:nvPr/>
          </p:nvSpPr>
          <p:spPr>
            <a:xfrm>
              <a:off x="2792288" y="4550717"/>
              <a:ext cx="71782" cy="55525"/>
            </a:xfrm>
            <a:custGeom>
              <a:avLst/>
              <a:gdLst/>
              <a:ahLst/>
              <a:cxnLst/>
              <a:rect l="l" t="t" r="r" b="b"/>
              <a:pathLst>
                <a:path w="287" h="222" extrusionOk="0">
                  <a:moveTo>
                    <a:pt x="248" y="1"/>
                  </a:moveTo>
                  <a:cubicBezTo>
                    <a:pt x="211" y="26"/>
                    <a:pt x="160" y="64"/>
                    <a:pt x="123" y="89"/>
                  </a:cubicBezTo>
                  <a:cubicBezTo>
                    <a:pt x="72" y="127"/>
                    <a:pt x="47" y="152"/>
                    <a:pt x="22" y="202"/>
                  </a:cubicBezTo>
                  <a:cubicBezTo>
                    <a:pt x="7" y="210"/>
                    <a:pt x="1" y="222"/>
                    <a:pt x="7" y="222"/>
                  </a:cubicBezTo>
                  <a:cubicBezTo>
                    <a:pt x="11" y="222"/>
                    <a:pt x="20" y="217"/>
                    <a:pt x="35" y="202"/>
                  </a:cubicBezTo>
                  <a:cubicBezTo>
                    <a:pt x="35" y="211"/>
                    <a:pt x="47" y="220"/>
                    <a:pt x="59" y="220"/>
                  </a:cubicBezTo>
                  <a:cubicBezTo>
                    <a:pt x="64" y="220"/>
                    <a:pt x="69" y="218"/>
                    <a:pt x="72" y="215"/>
                  </a:cubicBezTo>
                  <a:cubicBezTo>
                    <a:pt x="123" y="202"/>
                    <a:pt x="160" y="152"/>
                    <a:pt x="185" y="127"/>
                  </a:cubicBezTo>
                  <a:cubicBezTo>
                    <a:pt x="223" y="89"/>
                    <a:pt x="248" y="64"/>
                    <a:pt x="286" y="13"/>
                  </a:cubicBezTo>
                  <a:lnTo>
                    <a:pt x="28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 name="Google Shape;7523;p76">
              <a:extLst>
                <a:ext uri="{FF2B5EF4-FFF2-40B4-BE49-F238E27FC236}">
                  <a16:creationId xmlns:a16="http://schemas.microsoft.com/office/drawing/2014/main" id="{79901E36-E525-ED5E-0E06-82E6C0582F5A}"/>
                </a:ext>
              </a:extLst>
            </p:cNvPr>
            <p:cNvSpPr/>
            <p:nvPr/>
          </p:nvSpPr>
          <p:spPr>
            <a:xfrm>
              <a:off x="2712753" y="4475183"/>
              <a:ext cx="63028" cy="53774"/>
            </a:xfrm>
            <a:custGeom>
              <a:avLst/>
              <a:gdLst/>
              <a:ahLst/>
              <a:cxnLst/>
              <a:rect l="l" t="t" r="r" b="b"/>
              <a:pathLst>
                <a:path w="252" h="215" extrusionOk="0">
                  <a:moveTo>
                    <a:pt x="252" y="1"/>
                  </a:moveTo>
                  <a:lnTo>
                    <a:pt x="0" y="177"/>
                  </a:lnTo>
                  <a:lnTo>
                    <a:pt x="0" y="202"/>
                  </a:lnTo>
                  <a:cubicBezTo>
                    <a:pt x="26" y="215"/>
                    <a:pt x="38" y="215"/>
                    <a:pt x="51" y="215"/>
                  </a:cubicBezTo>
                  <a:cubicBezTo>
                    <a:pt x="101" y="190"/>
                    <a:pt x="126" y="152"/>
                    <a:pt x="164" y="127"/>
                  </a:cubicBezTo>
                  <a:cubicBezTo>
                    <a:pt x="189" y="102"/>
                    <a:pt x="227" y="51"/>
                    <a:pt x="252" y="14"/>
                  </a:cubicBezTo>
                  <a:lnTo>
                    <a:pt x="252"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 name="Google Shape;7524;p76">
              <a:extLst>
                <a:ext uri="{FF2B5EF4-FFF2-40B4-BE49-F238E27FC236}">
                  <a16:creationId xmlns:a16="http://schemas.microsoft.com/office/drawing/2014/main" id="{E7925B84-5063-5614-13E5-D91562918B9F}"/>
                </a:ext>
              </a:extLst>
            </p:cNvPr>
            <p:cNvSpPr/>
            <p:nvPr/>
          </p:nvSpPr>
          <p:spPr>
            <a:xfrm>
              <a:off x="3288258" y="4096512"/>
              <a:ext cx="72532" cy="52023"/>
            </a:xfrm>
            <a:custGeom>
              <a:avLst/>
              <a:gdLst/>
              <a:ahLst/>
              <a:cxnLst/>
              <a:rect l="l" t="t" r="r" b="b"/>
              <a:pathLst>
                <a:path w="290" h="208" extrusionOk="0">
                  <a:moveTo>
                    <a:pt x="253" y="1"/>
                  </a:moveTo>
                  <a:cubicBezTo>
                    <a:pt x="248" y="1"/>
                    <a:pt x="243" y="2"/>
                    <a:pt x="240" y="6"/>
                  </a:cubicBezTo>
                  <a:cubicBezTo>
                    <a:pt x="189" y="19"/>
                    <a:pt x="152" y="56"/>
                    <a:pt x="114" y="81"/>
                  </a:cubicBezTo>
                  <a:cubicBezTo>
                    <a:pt x="76" y="119"/>
                    <a:pt x="26" y="144"/>
                    <a:pt x="1" y="182"/>
                  </a:cubicBezTo>
                  <a:lnTo>
                    <a:pt x="1" y="195"/>
                  </a:lnTo>
                  <a:cubicBezTo>
                    <a:pt x="1" y="207"/>
                    <a:pt x="1" y="207"/>
                    <a:pt x="13" y="207"/>
                  </a:cubicBezTo>
                  <a:cubicBezTo>
                    <a:pt x="63" y="195"/>
                    <a:pt x="114" y="169"/>
                    <a:pt x="152" y="144"/>
                  </a:cubicBezTo>
                  <a:cubicBezTo>
                    <a:pt x="202" y="132"/>
                    <a:pt x="252" y="107"/>
                    <a:pt x="277" y="69"/>
                  </a:cubicBezTo>
                  <a:cubicBezTo>
                    <a:pt x="290" y="56"/>
                    <a:pt x="290" y="44"/>
                    <a:pt x="277" y="19"/>
                  </a:cubicBezTo>
                  <a:cubicBezTo>
                    <a:pt x="277" y="10"/>
                    <a:pt x="265" y="1"/>
                    <a:pt x="25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 name="Google Shape;7525;p76">
              <a:extLst>
                <a:ext uri="{FF2B5EF4-FFF2-40B4-BE49-F238E27FC236}">
                  <a16:creationId xmlns:a16="http://schemas.microsoft.com/office/drawing/2014/main" id="{E55B6532-F3A5-02F0-5A32-995260F29E43}"/>
                </a:ext>
              </a:extLst>
            </p:cNvPr>
            <p:cNvSpPr/>
            <p:nvPr/>
          </p:nvSpPr>
          <p:spPr>
            <a:xfrm>
              <a:off x="3332278" y="4252083"/>
              <a:ext cx="85288" cy="19009"/>
            </a:xfrm>
            <a:custGeom>
              <a:avLst/>
              <a:gdLst/>
              <a:ahLst/>
              <a:cxnLst/>
              <a:rect l="l" t="t" r="r" b="b"/>
              <a:pathLst>
                <a:path w="341" h="76" extrusionOk="0">
                  <a:moveTo>
                    <a:pt x="13" y="0"/>
                  </a:moveTo>
                  <a:lnTo>
                    <a:pt x="1" y="13"/>
                  </a:lnTo>
                  <a:cubicBezTo>
                    <a:pt x="1" y="13"/>
                    <a:pt x="1" y="25"/>
                    <a:pt x="13" y="25"/>
                  </a:cubicBezTo>
                  <a:cubicBezTo>
                    <a:pt x="64" y="50"/>
                    <a:pt x="101" y="50"/>
                    <a:pt x="152" y="63"/>
                  </a:cubicBezTo>
                  <a:cubicBezTo>
                    <a:pt x="202" y="76"/>
                    <a:pt x="252" y="76"/>
                    <a:pt x="290" y="76"/>
                  </a:cubicBezTo>
                  <a:cubicBezTo>
                    <a:pt x="315" y="76"/>
                    <a:pt x="328" y="63"/>
                    <a:pt x="340" y="63"/>
                  </a:cubicBezTo>
                  <a:cubicBezTo>
                    <a:pt x="340" y="50"/>
                    <a:pt x="328" y="13"/>
                    <a:pt x="315" y="13"/>
                  </a:cubicBezTo>
                  <a:cubicBezTo>
                    <a:pt x="265" y="0"/>
                    <a:pt x="214" y="0"/>
                    <a:pt x="16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 name="Google Shape;7526;p76">
              <a:extLst>
                <a:ext uri="{FF2B5EF4-FFF2-40B4-BE49-F238E27FC236}">
                  <a16:creationId xmlns:a16="http://schemas.microsoft.com/office/drawing/2014/main" id="{08EB82A6-A403-9BC8-C8FB-EE6346D2F2BC}"/>
                </a:ext>
              </a:extLst>
            </p:cNvPr>
            <p:cNvSpPr/>
            <p:nvPr/>
          </p:nvSpPr>
          <p:spPr>
            <a:xfrm>
              <a:off x="2822802" y="4104266"/>
              <a:ext cx="579005" cy="483968"/>
            </a:xfrm>
            <a:custGeom>
              <a:avLst/>
              <a:gdLst/>
              <a:ahLst/>
              <a:cxnLst/>
              <a:rect l="l" t="t" r="r" b="b"/>
              <a:pathLst>
                <a:path w="2315" h="1935" extrusionOk="0">
                  <a:moveTo>
                    <a:pt x="1811" y="0"/>
                  </a:moveTo>
                  <a:lnTo>
                    <a:pt x="38" y="1295"/>
                  </a:lnTo>
                  <a:lnTo>
                    <a:pt x="1" y="1459"/>
                  </a:lnTo>
                  <a:cubicBezTo>
                    <a:pt x="1" y="1484"/>
                    <a:pt x="26" y="1497"/>
                    <a:pt x="51" y="1497"/>
                  </a:cubicBezTo>
                  <a:lnTo>
                    <a:pt x="403" y="1471"/>
                  </a:lnTo>
                  <a:cubicBezTo>
                    <a:pt x="416" y="1471"/>
                    <a:pt x="441" y="1484"/>
                    <a:pt x="441" y="1497"/>
                  </a:cubicBezTo>
                  <a:lnTo>
                    <a:pt x="466" y="1622"/>
                  </a:lnTo>
                  <a:cubicBezTo>
                    <a:pt x="466" y="1651"/>
                    <a:pt x="480" y="1665"/>
                    <a:pt x="503" y="1665"/>
                  </a:cubicBezTo>
                  <a:cubicBezTo>
                    <a:pt x="511" y="1665"/>
                    <a:pt x="519" y="1663"/>
                    <a:pt x="529" y="1660"/>
                  </a:cubicBezTo>
                  <a:lnTo>
                    <a:pt x="541" y="1660"/>
                  </a:lnTo>
                  <a:cubicBezTo>
                    <a:pt x="548" y="1657"/>
                    <a:pt x="556" y="1655"/>
                    <a:pt x="563" y="1655"/>
                  </a:cubicBezTo>
                  <a:cubicBezTo>
                    <a:pt x="584" y="1655"/>
                    <a:pt x="604" y="1667"/>
                    <a:pt x="604" y="1685"/>
                  </a:cubicBezTo>
                  <a:lnTo>
                    <a:pt x="604" y="1735"/>
                  </a:lnTo>
                  <a:cubicBezTo>
                    <a:pt x="604" y="1764"/>
                    <a:pt x="618" y="1778"/>
                    <a:pt x="641" y="1778"/>
                  </a:cubicBezTo>
                  <a:cubicBezTo>
                    <a:pt x="649" y="1778"/>
                    <a:pt x="658" y="1776"/>
                    <a:pt x="667" y="1773"/>
                  </a:cubicBezTo>
                  <a:lnTo>
                    <a:pt x="881" y="1647"/>
                  </a:lnTo>
                  <a:cubicBezTo>
                    <a:pt x="892" y="1640"/>
                    <a:pt x="902" y="1637"/>
                    <a:pt x="910" y="1637"/>
                  </a:cubicBezTo>
                  <a:cubicBezTo>
                    <a:pt x="931" y="1637"/>
                    <a:pt x="944" y="1655"/>
                    <a:pt x="944" y="1673"/>
                  </a:cubicBezTo>
                  <a:lnTo>
                    <a:pt x="956" y="1874"/>
                  </a:lnTo>
                  <a:cubicBezTo>
                    <a:pt x="956" y="1902"/>
                    <a:pt x="977" y="1916"/>
                    <a:pt x="999" y="1916"/>
                  </a:cubicBezTo>
                  <a:cubicBezTo>
                    <a:pt x="1006" y="1916"/>
                    <a:pt x="1013" y="1915"/>
                    <a:pt x="1019" y="1912"/>
                  </a:cubicBezTo>
                  <a:lnTo>
                    <a:pt x="1145" y="1823"/>
                  </a:lnTo>
                  <a:cubicBezTo>
                    <a:pt x="1153" y="1819"/>
                    <a:pt x="1160" y="1818"/>
                    <a:pt x="1166" y="1818"/>
                  </a:cubicBezTo>
                  <a:cubicBezTo>
                    <a:pt x="1178" y="1818"/>
                    <a:pt x="1187" y="1823"/>
                    <a:pt x="1195" y="1823"/>
                  </a:cubicBezTo>
                  <a:lnTo>
                    <a:pt x="1296" y="1924"/>
                  </a:lnTo>
                  <a:cubicBezTo>
                    <a:pt x="1303" y="1931"/>
                    <a:pt x="1312" y="1935"/>
                    <a:pt x="1320" y="1935"/>
                  </a:cubicBezTo>
                  <a:cubicBezTo>
                    <a:pt x="1340" y="1935"/>
                    <a:pt x="1359" y="1917"/>
                    <a:pt x="1359" y="1899"/>
                  </a:cubicBezTo>
                  <a:lnTo>
                    <a:pt x="1359" y="1622"/>
                  </a:lnTo>
                  <a:cubicBezTo>
                    <a:pt x="1359" y="1604"/>
                    <a:pt x="1379" y="1592"/>
                    <a:pt x="1400" y="1592"/>
                  </a:cubicBezTo>
                  <a:cubicBezTo>
                    <a:pt x="1407" y="1592"/>
                    <a:pt x="1415" y="1594"/>
                    <a:pt x="1421" y="1597"/>
                  </a:cubicBezTo>
                  <a:lnTo>
                    <a:pt x="1761" y="1861"/>
                  </a:lnTo>
                  <a:cubicBezTo>
                    <a:pt x="1772" y="1872"/>
                    <a:pt x="1782" y="1877"/>
                    <a:pt x="1792" y="1877"/>
                  </a:cubicBezTo>
                  <a:cubicBezTo>
                    <a:pt x="1816" y="1877"/>
                    <a:pt x="1833" y="1847"/>
                    <a:pt x="1824" y="1811"/>
                  </a:cubicBezTo>
                  <a:lnTo>
                    <a:pt x="1711" y="1446"/>
                  </a:lnTo>
                  <a:cubicBezTo>
                    <a:pt x="1701" y="1427"/>
                    <a:pt x="1728" y="1400"/>
                    <a:pt x="1753" y="1400"/>
                  </a:cubicBezTo>
                  <a:cubicBezTo>
                    <a:pt x="1761" y="1400"/>
                    <a:pt x="1768" y="1403"/>
                    <a:pt x="1774" y="1409"/>
                  </a:cubicBezTo>
                  <a:lnTo>
                    <a:pt x="1899" y="1471"/>
                  </a:lnTo>
                  <a:cubicBezTo>
                    <a:pt x="1904" y="1473"/>
                    <a:pt x="1910" y="1474"/>
                    <a:pt x="1915" y="1474"/>
                  </a:cubicBezTo>
                  <a:cubicBezTo>
                    <a:pt x="1949" y="1474"/>
                    <a:pt x="1982" y="1441"/>
                    <a:pt x="1950" y="1409"/>
                  </a:cubicBezTo>
                  <a:lnTo>
                    <a:pt x="1899" y="1321"/>
                  </a:lnTo>
                  <a:cubicBezTo>
                    <a:pt x="1887" y="1295"/>
                    <a:pt x="1899" y="1258"/>
                    <a:pt x="1937" y="1258"/>
                  </a:cubicBezTo>
                  <a:lnTo>
                    <a:pt x="2000" y="1258"/>
                  </a:lnTo>
                  <a:cubicBezTo>
                    <a:pt x="2025" y="1258"/>
                    <a:pt x="2050" y="1220"/>
                    <a:pt x="2025" y="1195"/>
                  </a:cubicBezTo>
                  <a:lnTo>
                    <a:pt x="1824" y="994"/>
                  </a:lnTo>
                  <a:cubicBezTo>
                    <a:pt x="1811" y="981"/>
                    <a:pt x="1811" y="931"/>
                    <a:pt x="1836" y="931"/>
                  </a:cubicBezTo>
                  <a:lnTo>
                    <a:pt x="2264" y="818"/>
                  </a:lnTo>
                  <a:cubicBezTo>
                    <a:pt x="2314" y="805"/>
                    <a:pt x="2314" y="755"/>
                    <a:pt x="2264" y="742"/>
                  </a:cubicBezTo>
                  <a:lnTo>
                    <a:pt x="1862" y="629"/>
                  </a:lnTo>
                  <a:cubicBezTo>
                    <a:pt x="1824" y="616"/>
                    <a:pt x="1811" y="591"/>
                    <a:pt x="1836" y="566"/>
                  </a:cubicBezTo>
                  <a:lnTo>
                    <a:pt x="1962" y="465"/>
                  </a:lnTo>
                  <a:cubicBezTo>
                    <a:pt x="1987" y="440"/>
                    <a:pt x="1987" y="415"/>
                    <a:pt x="1962" y="403"/>
                  </a:cubicBezTo>
                  <a:lnTo>
                    <a:pt x="1736" y="239"/>
                  </a:lnTo>
                  <a:cubicBezTo>
                    <a:pt x="1698" y="227"/>
                    <a:pt x="1698" y="189"/>
                    <a:pt x="1736" y="176"/>
                  </a:cubicBezTo>
                  <a:lnTo>
                    <a:pt x="1761" y="164"/>
                  </a:lnTo>
                  <a:lnTo>
                    <a:pt x="1862" y="101"/>
                  </a:lnTo>
                  <a:cubicBezTo>
                    <a:pt x="1887" y="88"/>
                    <a:pt x="1887" y="38"/>
                    <a:pt x="1836" y="25"/>
                  </a:cubicBez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96" name="Google Shape;7527;p76">
            <a:extLst>
              <a:ext uri="{FF2B5EF4-FFF2-40B4-BE49-F238E27FC236}">
                <a16:creationId xmlns:a16="http://schemas.microsoft.com/office/drawing/2014/main" id="{9162CB04-8FC1-DD1B-CD9A-031F1B874E1E}"/>
              </a:ext>
            </a:extLst>
          </p:cNvPr>
          <p:cNvGrpSpPr/>
          <p:nvPr/>
        </p:nvGrpSpPr>
        <p:grpSpPr>
          <a:xfrm>
            <a:off x="6771517" y="3089429"/>
            <a:ext cx="3127407" cy="2351300"/>
            <a:chOff x="6686667" y="3089429"/>
            <a:chExt cx="3127407" cy="2351300"/>
          </a:xfrm>
        </p:grpSpPr>
        <p:sp>
          <p:nvSpPr>
            <p:cNvPr id="97" name="Google Shape;7528;p76">
              <a:extLst>
                <a:ext uri="{FF2B5EF4-FFF2-40B4-BE49-F238E27FC236}">
                  <a16:creationId xmlns:a16="http://schemas.microsoft.com/office/drawing/2014/main" id="{77AA0565-95FA-D339-8036-AAA81742DC80}"/>
                </a:ext>
              </a:extLst>
            </p:cNvPr>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 name="Google Shape;7529;p76">
              <a:extLst>
                <a:ext uri="{FF2B5EF4-FFF2-40B4-BE49-F238E27FC236}">
                  <a16:creationId xmlns:a16="http://schemas.microsoft.com/office/drawing/2014/main" id="{9A6B0881-8402-1398-8BDE-C396DAF4B3B3}"/>
                </a:ext>
              </a:extLst>
            </p:cNvPr>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 name="Google Shape;7530;p76">
              <a:extLst>
                <a:ext uri="{FF2B5EF4-FFF2-40B4-BE49-F238E27FC236}">
                  <a16:creationId xmlns:a16="http://schemas.microsoft.com/office/drawing/2014/main" id="{DB27D5CE-8596-F246-3BA2-C7EB14CB73D0}"/>
                </a:ext>
              </a:extLst>
            </p:cNvPr>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0" name="Google Shape;7531;p76">
              <a:extLst>
                <a:ext uri="{FF2B5EF4-FFF2-40B4-BE49-F238E27FC236}">
                  <a16:creationId xmlns:a16="http://schemas.microsoft.com/office/drawing/2014/main" id="{129D12E8-F4FF-F47C-A414-B909255D3D3C}"/>
                </a:ext>
              </a:extLst>
            </p:cNvPr>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1" name="Google Shape;7532;p76">
              <a:extLst>
                <a:ext uri="{FF2B5EF4-FFF2-40B4-BE49-F238E27FC236}">
                  <a16:creationId xmlns:a16="http://schemas.microsoft.com/office/drawing/2014/main" id="{BC006C21-E42B-DFCA-95F0-D98A5618DBD8}"/>
                </a:ext>
              </a:extLst>
            </p:cNvPr>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2" name="Google Shape;7533;p76">
              <a:extLst>
                <a:ext uri="{FF2B5EF4-FFF2-40B4-BE49-F238E27FC236}">
                  <a16:creationId xmlns:a16="http://schemas.microsoft.com/office/drawing/2014/main" id="{066BA61D-CB57-F5EC-0DD8-18C14E8D2905}"/>
                </a:ext>
              </a:extLst>
            </p:cNvPr>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3" name="Google Shape;7534;p76">
              <a:extLst>
                <a:ext uri="{FF2B5EF4-FFF2-40B4-BE49-F238E27FC236}">
                  <a16:creationId xmlns:a16="http://schemas.microsoft.com/office/drawing/2014/main" id="{5D3FBAF2-F6BF-5401-70A4-7BC89596A14E}"/>
                </a:ext>
              </a:extLst>
            </p:cNvPr>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4" name="Google Shape;7535;p76">
              <a:extLst>
                <a:ext uri="{FF2B5EF4-FFF2-40B4-BE49-F238E27FC236}">
                  <a16:creationId xmlns:a16="http://schemas.microsoft.com/office/drawing/2014/main" id="{F2FAFC8B-D6CF-9D1A-25F6-F644A11E41F3}"/>
                </a:ext>
              </a:extLst>
            </p:cNvPr>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5" name="Google Shape;7536;p76">
              <a:extLst>
                <a:ext uri="{FF2B5EF4-FFF2-40B4-BE49-F238E27FC236}">
                  <a16:creationId xmlns:a16="http://schemas.microsoft.com/office/drawing/2014/main" id="{E6E29446-E3FD-DB46-1ADF-AF41C500BA41}"/>
                </a:ext>
              </a:extLst>
            </p:cNvPr>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6" name="Google Shape;7537;p76">
              <a:extLst>
                <a:ext uri="{FF2B5EF4-FFF2-40B4-BE49-F238E27FC236}">
                  <a16:creationId xmlns:a16="http://schemas.microsoft.com/office/drawing/2014/main" id="{E6D71B15-98B3-69B4-BA06-921663A607A8}"/>
                </a:ext>
              </a:extLst>
            </p:cNvPr>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 name="Google Shape;7538;p76">
              <a:extLst>
                <a:ext uri="{FF2B5EF4-FFF2-40B4-BE49-F238E27FC236}">
                  <a16:creationId xmlns:a16="http://schemas.microsoft.com/office/drawing/2014/main" id="{1C7CC7C0-B9C9-5FBB-CD3E-A4A5D99F0BD5}"/>
                </a:ext>
              </a:extLst>
            </p:cNvPr>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 name="Google Shape;7539;p76">
              <a:extLst>
                <a:ext uri="{FF2B5EF4-FFF2-40B4-BE49-F238E27FC236}">
                  <a16:creationId xmlns:a16="http://schemas.microsoft.com/office/drawing/2014/main" id="{713DC2AE-D90F-25D8-2AA8-7413EC561A2D}"/>
                </a:ext>
              </a:extLst>
            </p:cNvPr>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 name="Google Shape;7540;p76">
              <a:extLst>
                <a:ext uri="{FF2B5EF4-FFF2-40B4-BE49-F238E27FC236}">
                  <a16:creationId xmlns:a16="http://schemas.microsoft.com/office/drawing/2014/main" id="{CBA24E7F-9E38-858B-F349-57C1EDB7A417}"/>
                </a:ext>
              </a:extLst>
            </p:cNvPr>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0" name="Google Shape;7541;p76">
              <a:extLst>
                <a:ext uri="{FF2B5EF4-FFF2-40B4-BE49-F238E27FC236}">
                  <a16:creationId xmlns:a16="http://schemas.microsoft.com/office/drawing/2014/main" id="{AEAC4103-14CF-A6DC-BB73-A2E3578BD353}"/>
                </a:ext>
              </a:extLst>
            </p:cNvPr>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1" name="Google Shape;7542;p76">
              <a:extLst>
                <a:ext uri="{FF2B5EF4-FFF2-40B4-BE49-F238E27FC236}">
                  <a16:creationId xmlns:a16="http://schemas.microsoft.com/office/drawing/2014/main" id="{F0A261F7-E85D-FD16-301F-2C25A94F0E61}"/>
                </a:ext>
              </a:extLst>
            </p:cNvPr>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2" name="Google Shape;7543;p76">
              <a:extLst>
                <a:ext uri="{FF2B5EF4-FFF2-40B4-BE49-F238E27FC236}">
                  <a16:creationId xmlns:a16="http://schemas.microsoft.com/office/drawing/2014/main" id="{996D78E2-C928-4F64-BC7C-DB5FA8C42C74}"/>
                </a:ext>
              </a:extLst>
            </p:cNvPr>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3" name="Google Shape;7544;p76">
              <a:extLst>
                <a:ext uri="{FF2B5EF4-FFF2-40B4-BE49-F238E27FC236}">
                  <a16:creationId xmlns:a16="http://schemas.microsoft.com/office/drawing/2014/main" id="{C35D8EFB-BA1E-AD23-060D-47B0F66F05C8}"/>
                </a:ext>
              </a:extLst>
            </p:cNvPr>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4" name="Google Shape;7545;p76">
              <a:extLst>
                <a:ext uri="{FF2B5EF4-FFF2-40B4-BE49-F238E27FC236}">
                  <a16:creationId xmlns:a16="http://schemas.microsoft.com/office/drawing/2014/main" id="{125196AA-AEA6-E2D1-17B5-A7EEED243814}"/>
                </a:ext>
              </a:extLst>
            </p:cNvPr>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 name="Google Shape;7546;p76">
              <a:extLst>
                <a:ext uri="{FF2B5EF4-FFF2-40B4-BE49-F238E27FC236}">
                  <a16:creationId xmlns:a16="http://schemas.microsoft.com/office/drawing/2014/main" id="{9541F3FF-9F7F-1E3A-F4A6-998FCCF7ACEF}"/>
                </a:ext>
              </a:extLst>
            </p:cNvPr>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 name="Google Shape;7547;p76">
              <a:extLst>
                <a:ext uri="{FF2B5EF4-FFF2-40B4-BE49-F238E27FC236}">
                  <a16:creationId xmlns:a16="http://schemas.microsoft.com/office/drawing/2014/main" id="{B385568E-5E8F-B3C6-C22B-501398B2D0E6}"/>
                </a:ext>
              </a:extLst>
            </p:cNvPr>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 name="Google Shape;7548;p76">
              <a:extLst>
                <a:ext uri="{FF2B5EF4-FFF2-40B4-BE49-F238E27FC236}">
                  <a16:creationId xmlns:a16="http://schemas.microsoft.com/office/drawing/2014/main" id="{DFA57BE3-AE92-E4BE-527A-1911E9EF86F3}"/>
                </a:ext>
              </a:extLst>
            </p:cNvPr>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8" name="Google Shape;7549;p76">
              <a:extLst>
                <a:ext uri="{FF2B5EF4-FFF2-40B4-BE49-F238E27FC236}">
                  <a16:creationId xmlns:a16="http://schemas.microsoft.com/office/drawing/2014/main" id="{BF96498B-89AC-2901-5BD9-4A00F54A8B90}"/>
                </a:ext>
              </a:extLst>
            </p:cNvPr>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9" name="Google Shape;7550;p76">
              <a:extLst>
                <a:ext uri="{FF2B5EF4-FFF2-40B4-BE49-F238E27FC236}">
                  <a16:creationId xmlns:a16="http://schemas.microsoft.com/office/drawing/2014/main" id="{5BE1942D-32F1-991C-904E-0E1BCEA7A616}"/>
                </a:ext>
              </a:extLst>
            </p:cNvPr>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0" name="Google Shape;7551;p76">
              <a:extLst>
                <a:ext uri="{FF2B5EF4-FFF2-40B4-BE49-F238E27FC236}">
                  <a16:creationId xmlns:a16="http://schemas.microsoft.com/office/drawing/2014/main" id="{C4BE7E45-843E-50A3-0A67-95C866E1659C}"/>
                </a:ext>
              </a:extLst>
            </p:cNvPr>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1" name="Google Shape;7552;p76">
              <a:extLst>
                <a:ext uri="{FF2B5EF4-FFF2-40B4-BE49-F238E27FC236}">
                  <a16:creationId xmlns:a16="http://schemas.microsoft.com/office/drawing/2014/main" id="{2AB8764B-DC3C-62BA-09C8-5D0A58BD2E77}"/>
                </a:ext>
              </a:extLst>
            </p:cNvPr>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2" name="Google Shape;7553;p76">
              <a:extLst>
                <a:ext uri="{FF2B5EF4-FFF2-40B4-BE49-F238E27FC236}">
                  <a16:creationId xmlns:a16="http://schemas.microsoft.com/office/drawing/2014/main" id="{24599B11-D694-63A0-FD59-241E16D7322F}"/>
                </a:ext>
              </a:extLst>
            </p:cNvPr>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3" name="Google Shape;7554;p76">
              <a:extLst>
                <a:ext uri="{FF2B5EF4-FFF2-40B4-BE49-F238E27FC236}">
                  <a16:creationId xmlns:a16="http://schemas.microsoft.com/office/drawing/2014/main" id="{E4A2BF47-5A2B-C48C-199E-BD0224C86BD6}"/>
                </a:ext>
              </a:extLst>
            </p:cNvPr>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4" name="Google Shape;7555;p76">
              <a:extLst>
                <a:ext uri="{FF2B5EF4-FFF2-40B4-BE49-F238E27FC236}">
                  <a16:creationId xmlns:a16="http://schemas.microsoft.com/office/drawing/2014/main" id="{BF56E8F5-88CC-D4AE-83EE-C36FFE794BFB}"/>
                </a:ext>
              </a:extLst>
            </p:cNvPr>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5" name="Google Shape;7556;p76">
              <a:extLst>
                <a:ext uri="{FF2B5EF4-FFF2-40B4-BE49-F238E27FC236}">
                  <a16:creationId xmlns:a16="http://schemas.microsoft.com/office/drawing/2014/main" id="{887E0D84-2085-BD51-2A8D-9DE678A2F61D}"/>
                </a:ext>
              </a:extLst>
            </p:cNvPr>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6" name="Google Shape;7557;p76">
              <a:extLst>
                <a:ext uri="{FF2B5EF4-FFF2-40B4-BE49-F238E27FC236}">
                  <a16:creationId xmlns:a16="http://schemas.microsoft.com/office/drawing/2014/main" id="{F7285A6B-183A-BD5F-FFA6-D382A84305AC}"/>
                </a:ext>
              </a:extLst>
            </p:cNvPr>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7" name="Google Shape;7558;p76">
              <a:extLst>
                <a:ext uri="{FF2B5EF4-FFF2-40B4-BE49-F238E27FC236}">
                  <a16:creationId xmlns:a16="http://schemas.microsoft.com/office/drawing/2014/main" id="{139E5EB8-8015-C1C2-2D5F-F430446EC3F5}"/>
                </a:ext>
              </a:extLst>
            </p:cNvPr>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8" name="Google Shape;7559;p76">
              <a:extLst>
                <a:ext uri="{FF2B5EF4-FFF2-40B4-BE49-F238E27FC236}">
                  <a16:creationId xmlns:a16="http://schemas.microsoft.com/office/drawing/2014/main" id="{B98C9BA8-FBC0-E33E-073F-4A54EBFF1D86}"/>
                </a:ext>
              </a:extLst>
            </p:cNvPr>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9" name="Google Shape;7560;p76">
              <a:extLst>
                <a:ext uri="{FF2B5EF4-FFF2-40B4-BE49-F238E27FC236}">
                  <a16:creationId xmlns:a16="http://schemas.microsoft.com/office/drawing/2014/main" id="{8DA88FF8-8034-14CE-FB4C-7BABF04EA96D}"/>
                </a:ext>
              </a:extLst>
            </p:cNvPr>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0" name="Google Shape;7561;p76">
              <a:extLst>
                <a:ext uri="{FF2B5EF4-FFF2-40B4-BE49-F238E27FC236}">
                  <a16:creationId xmlns:a16="http://schemas.microsoft.com/office/drawing/2014/main" id="{27B59A88-9B18-72CB-4C9D-AFB8430A1B4F}"/>
                </a:ext>
              </a:extLst>
            </p:cNvPr>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1" name="Google Shape;7562;p76">
              <a:extLst>
                <a:ext uri="{FF2B5EF4-FFF2-40B4-BE49-F238E27FC236}">
                  <a16:creationId xmlns:a16="http://schemas.microsoft.com/office/drawing/2014/main" id="{5112C078-1DA9-07E8-B7DF-9E6E8312627C}"/>
                </a:ext>
              </a:extLst>
            </p:cNvPr>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2" name="Google Shape;7563;p76">
              <a:extLst>
                <a:ext uri="{FF2B5EF4-FFF2-40B4-BE49-F238E27FC236}">
                  <a16:creationId xmlns:a16="http://schemas.microsoft.com/office/drawing/2014/main" id="{870D2310-621D-DAB8-4341-C9084484B480}"/>
                </a:ext>
              </a:extLst>
            </p:cNvPr>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3" name="Google Shape;7564;p76">
              <a:extLst>
                <a:ext uri="{FF2B5EF4-FFF2-40B4-BE49-F238E27FC236}">
                  <a16:creationId xmlns:a16="http://schemas.microsoft.com/office/drawing/2014/main" id="{9FCD93B0-0C29-8B36-C7A7-871C2446FA79}"/>
                </a:ext>
              </a:extLst>
            </p:cNvPr>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4" name="Google Shape;7565;p76">
              <a:extLst>
                <a:ext uri="{FF2B5EF4-FFF2-40B4-BE49-F238E27FC236}">
                  <a16:creationId xmlns:a16="http://schemas.microsoft.com/office/drawing/2014/main" id="{E910743F-0322-5C80-5040-3A7725700925}"/>
                </a:ext>
              </a:extLst>
            </p:cNvPr>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5" name="Google Shape;7566;p76">
              <a:extLst>
                <a:ext uri="{FF2B5EF4-FFF2-40B4-BE49-F238E27FC236}">
                  <a16:creationId xmlns:a16="http://schemas.microsoft.com/office/drawing/2014/main" id="{717AA147-C757-962C-BE5F-6DD4825B5D41}"/>
                </a:ext>
              </a:extLst>
            </p:cNvPr>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6" name="Google Shape;7567;p76">
              <a:extLst>
                <a:ext uri="{FF2B5EF4-FFF2-40B4-BE49-F238E27FC236}">
                  <a16:creationId xmlns:a16="http://schemas.microsoft.com/office/drawing/2014/main" id="{F484292B-E270-B97D-94BF-8F1BE4672E38}"/>
                </a:ext>
              </a:extLst>
            </p:cNvPr>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3971244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73">
          <a:extLst>
            <a:ext uri="{FF2B5EF4-FFF2-40B4-BE49-F238E27FC236}">
              <a16:creationId xmlns:a16="http://schemas.microsoft.com/office/drawing/2014/main" id="{0F7E5CFE-3845-2089-E60A-96636CB8C63C}"/>
            </a:ext>
          </a:extLst>
        </p:cNvPr>
        <p:cNvGrpSpPr/>
        <p:nvPr/>
      </p:nvGrpSpPr>
      <p:grpSpPr>
        <a:xfrm>
          <a:off x="0" y="0"/>
          <a:ext cx="0" cy="0"/>
          <a:chOff x="0" y="0"/>
          <a:chExt cx="0" cy="0"/>
        </a:xfrm>
      </p:grpSpPr>
      <p:pic>
        <p:nvPicPr>
          <p:cNvPr id="16" name="Picture 15" descr="A bag of salt with white text&#10;&#10;AI-generated content may be incorrect.">
            <a:extLst>
              <a:ext uri="{FF2B5EF4-FFF2-40B4-BE49-F238E27FC236}">
                <a16:creationId xmlns:a16="http://schemas.microsoft.com/office/drawing/2014/main" id="{D12AB77E-D4F7-85EC-4196-7F182FCE0819}"/>
              </a:ext>
            </a:extLst>
          </p:cNvPr>
          <p:cNvPicPr>
            <a:picLocks noChangeAspect="1"/>
          </p:cNvPicPr>
          <p:nvPr/>
        </p:nvPicPr>
        <p:blipFill>
          <a:blip r:embed="rId3"/>
          <a:stretch>
            <a:fillRect/>
          </a:stretch>
        </p:blipFill>
        <p:spPr>
          <a:xfrm>
            <a:off x="2922251" y="3519174"/>
            <a:ext cx="622471" cy="622471"/>
          </a:xfrm>
          <a:prstGeom prst="rect">
            <a:avLst/>
          </a:prstGeom>
        </p:spPr>
      </p:pic>
      <p:sp>
        <p:nvSpPr>
          <p:cNvPr id="8899" name="Google Shape;8899;p92">
            <a:extLst>
              <a:ext uri="{FF2B5EF4-FFF2-40B4-BE49-F238E27FC236}">
                <a16:creationId xmlns:a16="http://schemas.microsoft.com/office/drawing/2014/main" id="{BA09F840-A5AA-14A0-517F-4954EE8E0D5A}"/>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a:t>Taste-related EEG topographic map</a:t>
            </a:r>
          </a:p>
        </p:txBody>
      </p:sp>
      <p:sp>
        <p:nvSpPr>
          <p:cNvPr id="2" name="Google Shape;8818;p89">
            <a:extLst>
              <a:ext uri="{FF2B5EF4-FFF2-40B4-BE49-F238E27FC236}">
                <a16:creationId xmlns:a16="http://schemas.microsoft.com/office/drawing/2014/main" id="{E7738630-B8AA-9AB0-D0DB-69AD03A81A65}"/>
              </a:ext>
            </a:extLst>
          </p:cNvPr>
          <p:cNvSpPr txBox="1">
            <a:spLocks/>
          </p:cNvSpPr>
          <p:nvPr/>
        </p:nvSpPr>
        <p:spPr>
          <a:xfrm>
            <a:off x="774334" y="834102"/>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tx1"/>
                </a:solidFill>
                <a:latin typeface="Lato Black"/>
                <a:ea typeface="Lato Black"/>
                <a:cs typeface="Lato Black"/>
                <a:sym typeface="Lato Black"/>
              </a:rPr>
              <a:t>Brain response under different stimuli</a:t>
            </a:r>
            <a:endParaRPr lang="en-US" sz="1600" noProof="0">
              <a:solidFill>
                <a:schemeClr val="tx1"/>
              </a:solidFill>
              <a:latin typeface="Lato Black"/>
              <a:ea typeface="Lato Black"/>
              <a:cs typeface="Lato Black"/>
              <a:sym typeface="Lato Black"/>
            </a:endParaRPr>
          </a:p>
        </p:txBody>
      </p:sp>
      <p:sp>
        <p:nvSpPr>
          <p:cNvPr id="3" name="Google Shape;8819;p89">
            <a:extLst>
              <a:ext uri="{FF2B5EF4-FFF2-40B4-BE49-F238E27FC236}">
                <a16:creationId xmlns:a16="http://schemas.microsoft.com/office/drawing/2014/main" id="{052933FB-9A30-4301-7692-A99B7C761A59}"/>
              </a:ext>
            </a:extLst>
          </p:cNvPr>
          <p:cNvSpPr txBox="1">
            <a:spLocks/>
          </p:cNvSpPr>
          <p:nvPr/>
        </p:nvSpPr>
        <p:spPr>
          <a:xfrm>
            <a:off x="774334" y="1146556"/>
            <a:ext cx="7303622"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latin typeface="Lato" panose="020F0502020204030203" pitchFamily="34" charset="0"/>
                <a:ea typeface="Lato" panose="020F0502020204030203" pitchFamily="34" charset="0"/>
                <a:cs typeface="Lato" panose="020F0502020204030203" pitchFamily="34" charset="0"/>
              </a:rPr>
              <a:t>The average EEG topographic maps recorded under different taste stimuli reveal distinct patterns of brain electrical activity, indicating significant variation depending on the type of stimulus. </a:t>
            </a:r>
          </a:p>
        </p:txBody>
      </p:sp>
      <p:pic>
        <p:nvPicPr>
          <p:cNvPr id="6" name="Picture 5" descr="A glass of water with a black background&#10;&#10;AI-generated content may be incorrect.">
            <a:extLst>
              <a:ext uri="{FF2B5EF4-FFF2-40B4-BE49-F238E27FC236}">
                <a16:creationId xmlns:a16="http://schemas.microsoft.com/office/drawing/2014/main" id="{B2721869-72F1-3478-1798-EF86A5335ABB}"/>
              </a:ext>
            </a:extLst>
          </p:cNvPr>
          <p:cNvPicPr>
            <a:picLocks noChangeAspect="1"/>
          </p:cNvPicPr>
          <p:nvPr/>
        </p:nvPicPr>
        <p:blipFill>
          <a:blip r:embed="rId4"/>
          <a:stretch>
            <a:fillRect/>
          </a:stretch>
        </p:blipFill>
        <p:spPr>
          <a:xfrm>
            <a:off x="5133814" y="3510481"/>
            <a:ext cx="613924" cy="613924"/>
          </a:xfrm>
          <a:prstGeom prst="rect">
            <a:avLst/>
          </a:prstGeom>
        </p:spPr>
      </p:pic>
      <p:sp>
        <p:nvSpPr>
          <p:cNvPr id="8" name="TextBox 7">
            <a:extLst>
              <a:ext uri="{FF2B5EF4-FFF2-40B4-BE49-F238E27FC236}">
                <a16:creationId xmlns:a16="http://schemas.microsoft.com/office/drawing/2014/main" id="{46AD261C-31BE-2A57-2BEA-F10185B72512}"/>
              </a:ext>
            </a:extLst>
          </p:cNvPr>
          <p:cNvSpPr txBox="1"/>
          <p:nvPr/>
        </p:nvSpPr>
        <p:spPr>
          <a:xfrm>
            <a:off x="5817704" y="4090528"/>
            <a:ext cx="2210765" cy="461665"/>
          </a:xfrm>
          <a:prstGeom prst="rect">
            <a:avLst/>
          </a:prstGeom>
          <a:noFill/>
        </p:spPr>
        <p:txBody>
          <a:bodyPr wrap="square">
            <a:spAutoFit/>
          </a:bodyPr>
          <a:lstStyle/>
          <a:p>
            <a:pPr algn="ctr"/>
            <a:r>
              <a:rPr lang="en-US" sz="1200" noProof="0">
                <a:latin typeface="Lato" panose="020F0502020204030203" pitchFamily="34" charset="0"/>
                <a:ea typeface="Lato" panose="020F0502020204030203" pitchFamily="34" charset="0"/>
                <a:cs typeface="Lato" panose="020F0502020204030203" pitchFamily="34" charset="0"/>
              </a:rPr>
              <a:t>Water triggers less brain activity than other tastes</a:t>
            </a:r>
          </a:p>
        </p:txBody>
      </p:sp>
      <p:pic>
        <p:nvPicPr>
          <p:cNvPr id="8962" name="Picture 8961" descr="A pink and purple candy&#10;&#10;AI-generated content may be incorrect.">
            <a:extLst>
              <a:ext uri="{FF2B5EF4-FFF2-40B4-BE49-F238E27FC236}">
                <a16:creationId xmlns:a16="http://schemas.microsoft.com/office/drawing/2014/main" id="{6478EDFB-9D01-E07F-5AC8-65FC2DFC2A44}"/>
              </a:ext>
            </a:extLst>
          </p:cNvPr>
          <p:cNvPicPr>
            <a:picLocks noChangeAspect="1"/>
          </p:cNvPicPr>
          <p:nvPr/>
        </p:nvPicPr>
        <p:blipFill>
          <a:blip r:embed="rId5"/>
          <a:stretch>
            <a:fillRect/>
          </a:stretch>
        </p:blipFill>
        <p:spPr>
          <a:xfrm>
            <a:off x="2961968" y="1969491"/>
            <a:ext cx="622471" cy="622471"/>
          </a:xfrm>
          <a:prstGeom prst="rect">
            <a:avLst/>
          </a:prstGeom>
        </p:spPr>
      </p:pic>
      <p:sp>
        <p:nvSpPr>
          <p:cNvPr id="8963" name="TextBox 8962">
            <a:extLst>
              <a:ext uri="{FF2B5EF4-FFF2-40B4-BE49-F238E27FC236}">
                <a16:creationId xmlns:a16="http://schemas.microsoft.com/office/drawing/2014/main" id="{B943D605-82FB-D10C-36F3-4E0637AFEC32}"/>
              </a:ext>
            </a:extLst>
          </p:cNvPr>
          <p:cNvSpPr txBox="1"/>
          <p:nvPr/>
        </p:nvSpPr>
        <p:spPr>
          <a:xfrm>
            <a:off x="667500" y="2621908"/>
            <a:ext cx="2625287" cy="646331"/>
          </a:xfrm>
          <a:prstGeom prst="rect">
            <a:avLst/>
          </a:prstGeom>
          <a:noFill/>
        </p:spPr>
        <p:txBody>
          <a:bodyPr wrap="square">
            <a:spAutoFit/>
          </a:bodyPr>
          <a:lstStyle/>
          <a:p>
            <a:pPr algn="ctr"/>
            <a:r>
              <a:rPr lang="en-US" sz="1200" noProof="0">
                <a:latin typeface="Lato" panose="020F0502020204030203" pitchFamily="34" charset="0"/>
                <a:ea typeface="Lato" panose="020F0502020204030203" pitchFamily="34" charset="0"/>
                <a:cs typeface="Lato" panose="020F0502020204030203" pitchFamily="34" charset="0"/>
              </a:rPr>
              <a:t>Sweet taste shows enhanced electrical activity in the parietal and temporal lobe regions</a:t>
            </a:r>
          </a:p>
        </p:txBody>
      </p:sp>
      <p:grpSp>
        <p:nvGrpSpPr>
          <p:cNvPr id="8964" name="Google Shape;6300;p66">
            <a:extLst>
              <a:ext uri="{FF2B5EF4-FFF2-40B4-BE49-F238E27FC236}">
                <a16:creationId xmlns:a16="http://schemas.microsoft.com/office/drawing/2014/main" id="{1201A59D-6157-E375-5589-0E60EFE26BD4}"/>
              </a:ext>
            </a:extLst>
          </p:cNvPr>
          <p:cNvGrpSpPr/>
          <p:nvPr/>
        </p:nvGrpSpPr>
        <p:grpSpPr>
          <a:xfrm>
            <a:off x="5143131" y="1915753"/>
            <a:ext cx="596412" cy="579825"/>
            <a:chOff x="5459896" y="1389541"/>
            <a:chExt cx="808117" cy="830531"/>
          </a:xfrm>
        </p:grpSpPr>
        <p:sp>
          <p:nvSpPr>
            <p:cNvPr id="8965" name="Google Shape;6301;p66">
              <a:extLst>
                <a:ext uri="{FF2B5EF4-FFF2-40B4-BE49-F238E27FC236}">
                  <a16:creationId xmlns:a16="http://schemas.microsoft.com/office/drawing/2014/main" id="{8830CBFD-07FF-0E0F-DAA5-059B489E67AB}"/>
                </a:ext>
              </a:extLst>
            </p:cNvPr>
            <p:cNvSpPr/>
            <p:nvPr/>
          </p:nvSpPr>
          <p:spPr>
            <a:xfrm rot="3832078">
              <a:off x="5840816" y="1455912"/>
              <a:ext cx="302896" cy="551499"/>
            </a:xfrm>
            <a:custGeom>
              <a:avLst/>
              <a:gdLst/>
              <a:ahLst/>
              <a:cxnLst/>
              <a:rect l="l" t="t" r="r" b="b"/>
              <a:pathLst>
                <a:path w="8639" h="15730" extrusionOk="0">
                  <a:moveTo>
                    <a:pt x="2286" y="1"/>
                  </a:moveTo>
                  <a:cubicBezTo>
                    <a:pt x="1" y="4034"/>
                    <a:pt x="68" y="12335"/>
                    <a:pt x="5008" y="15729"/>
                  </a:cubicBezTo>
                  <a:cubicBezTo>
                    <a:pt x="8638" y="10352"/>
                    <a:pt x="7159" y="4067"/>
                    <a:pt x="2286" y="1"/>
                  </a:cubicBezTo>
                  <a:close/>
                </a:path>
              </a:pathLst>
            </a:custGeom>
            <a:solidFill>
              <a:srgbClr val="77A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66" name="Google Shape;6302;p66">
              <a:extLst>
                <a:ext uri="{FF2B5EF4-FFF2-40B4-BE49-F238E27FC236}">
                  <a16:creationId xmlns:a16="http://schemas.microsoft.com/office/drawing/2014/main" id="{3C547AE8-1A84-C0EA-8BAA-D368F1BAAE8F}"/>
                </a:ext>
              </a:extLst>
            </p:cNvPr>
            <p:cNvSpPr/>
            <p:nvPr/>
          </p:nvSpPr>
          <p:spPr>
            <a:xfrm rot="3832078">
              <a:off x="5853833" y="1432482"/>
              <a:ext cx="157952" cy="642235"/>
            </a:xfrm>
            <a:custGeom>
              <a:avLst/>
              <a:gdLst/>
              <a:ahLst/>
              <a:cxnLst/>
              <a:rect l="l" t="t" r="r" b="b"/>
              <a:pathLst>
                <a:path w="4505" h="18318" extrusionOk="0">
                  <a:moveTo>
                    <a:pt x="270" y="1"/>
                  </a:moveTo>
                  <a:cubicBezTo>
                    <a:pt x="270" y="1"/>
                    <a:pt x="272" y="9"/>
                    <a:pt x="276" y="24"/>
                  </a:cubicBezTo>
                  <a:lnTo>
                    <a:pt x="276" y="24"/>
                  </a:lnTo>
                  <a:lnTo>
                    <a:pt x="270" y="1"/>
                  </a:lnTo>
                  <a:close/>
                  <a:moveTo>
                    <a:pt x="276" y="24"/>
                  </a:moveTo>
                  <a:lnTo>
                    <a:pt x="471" y="774"/>
                  </a:lnTo>
                  <a:cubicBezTo>
                    <a:pt x="505" y="1009"/>
                    <a:pt x="606" y="1311"/>
                    <a:pt x="673" y="1648"/>
                  </a:cubicBezTo>
                  <a:cubicBezTo>
                    <a:pt x="774" y="2017"/>
                    <a:pt x="841" y="2387"/>
                    <a:pt x="942" y="2824"/>
                  </a:cubicBezTo>
                  <a:cubicBezTo>
                    <a:pt x="1009" y="3160"/>
                    <a:pt x="1110" y="3530"/>
                    <a:pt x="1177" y="3933"/>
                  </a:cubicBezTo>
                  <a:cubicBezTo>
                    <a:pt x="807" y="3664"/>
                    <a:pt x="404" y="3395"/>
                    <a:pt x="1" y="3194"/>
                  </a:cubicBezTo>
                  <a:lnTo>
                    <a:pt x="1" y="3194"/>
                  </a:lnTo>
                  <a:cubicBezTo>
                    <a:pt x="371" y="3563"/>
                    <a:pt x="807" y="3933"/>
                    <a:pt x="1244" y="4269"/>
                  </a:cubicBezTo>
                  <a:cubicBezTo>
                    <a:pt x="1345" y="4740"/>
                    <a:pt x="1412" y="5244"/>
                    <a:pt x="1513" y="5748"/>
                  </a:cubicBezTo>
                  <a:cubicBezTo>
                    <a:pt x="1547" y="5916"/>
                    <a:pt x="1580" y="6118"/>
                    <a:pt x="1614" y="6319"/>
                  </a:cubicBezTo>
                  <a:lnTo>
                    <a:pt x="1547" y="6386"/>
                  </a:lnTo>
                  <a:cubicBezTo>
                    <a:pt x="1076" y="5949"/>
                    <a:pt x="572" y="5580"/>
                    <a:pt x="68" y="5210"/>
                  </a:cubicBezTo>
                  <a:lnTo>
                    <a:pt x="68" y="5210"/>
                  </a:lnTo>
                  <a:cubicBezTo>
                    <a:pt x="505" y="5714"/>
                    <a:pt x="975" y="6185"/>
                    <a:pt x="1480" y="6622"/>
                  </a:cubicBezTo>
                  <a:cubicBezTo>
                    <a:pt x="1496" y="6655"/>
                    <a:pt x="1522" y="6672"/>
                    <a:pt x="1551" y="6672"/>
                  </a:cubicBezTo>
                  <a:cubicBezTo>
                    <a:pt x="1580" y="6672"/>
                    <a:pt x="1614" y="6655"/>
                    <a:pt x="1648" y="6622"/>
                  </a:cubicBezTo>
                  <a:lnTo>
                    <a:pt x="1681" y="6588"/>
                  </a:lnTo>
                  <a:cubicBezTo>
                    <a:pt x="1715" y="6857"/>
                    <a:pt x="1782" y="7126"/>
                    <a:pt x="1816" y="7395"/>
                  </a:cubicBezTo>
                  <a:lnTo>
                    <a:pt x="1984" y="8403"/>
                  </a:lnTo>
                  <a:cubicBezTo>
                    <a:pt x="1883" y="8302"/>
                    <a:pt x="1748" y="8235"/>
                    <a:pt x="1648" y="8134"/>
                  </a:cubicBezTo>
                  <a:cubicBezTo>
                    <a:pt x="1547" y="8067"/>
                    <a:pt x="1345" y="7899"/>
                    <a:pt x="1211" y="7764"/>
                  </a:cubicBezTo>
                  <a:cubicBezTo>
                    <a:pt x="1043" y="7664"/>
                    <a:pt x="875" y="7563"/>
                    <a:pt x="707" y="7462"/>
                  </a:cubicBezTo>
                  <a:lnTo>
                    <a:pt x="438" y="7327"/>
                  </a:lnTo>
                  <a:cubicBezTo>
                    <a:pt x="337" y="7294"/>
                    <a:pt x="236" y="7260"/>
                    <a:pt x="169" y="7227"/>
                  </a:cubicBezTo>
                  <a:lnTo>
                    <a:pt x="169" y="7227"/>
                  </a:lnTo>
                  <a:lnTo>
                    <a:pt x="404" y="7361"/>
                  </a:lnTo>
                  <a:lnTo>
                    <a:pt x="639" y="7529"/>
                  </a:lnTo>
                  <a:lnTo>
                    <a:pt x="875" y="7731"/>
                  </a:lnTo>
                  <a:lnTo>
                    <a:pt x="1076" y="7899"/>
                  </a:lnTo>
                  <a:cubicBezTo>
                    <a:pt x="1211" y="8033"/>
                    <a:pt x="1379" y="8168"/>
                    <a:pt x="1513" y="8336"/>
                  </a:cubicBezTo>
                  <a:cubicBezTo>
                    <a:pt x="1648" y="8470"/>
                    <a:pt x="1816" y="8605"/>
                    <a:pt x="1950" y="8705"/>
                  </a:cubicBezTo>
                  <a:cubicBezTo>
                    <a:pt x="1967" y="8722"/>
                    <a:pt x="1984" y="8731"/>
                    <a:pt x="1996" y="8731"/>
                  </a:cubicBezTo>
                  <a:cubicBezTo>
                    <a:pt x="2009" y="8731"/>
                    <a:pt x="2017" y="8722"/>
                    <a:pt x="2017" y="8705"/>
                  </a:cubicBezTo>
                  <a:cubicBezTo>
                    <a:pt x="2017" y="8840"/>
                    <a:pt x="2085" y="8974"/>
                    <a:pt x="2085" y="9142"/>
                  </a:cubicBezTo>
                  <a:cubicBezTo>
                    <a:pt x="2152" y="9445"/>
                    <a:pt x="2185" y="9747"/>
                    <a:pt x="2253" y="10083"/>
                  </a:cubicBezTo>
                  <a:cubicBezTo>
                    <a:pt x="1715" y="9747"/>
                    <a:pt x="1211" y="9445"/>
                    <a:pt x="639" y="9176"/>
                  </a:cubicBezTo>
                  <a:lnTo>
                    <a:pt x="639" y="9176"/>
                  </a:lnTo>
                  <a:cubicBezTo>
                    <a:pt x="1177" y="9613"/>
                    <a:pt x="1715" y="10016"/>
                    <a:pt x="2286" y="10386"/>
                  </a:cubicBezTo>
                  <a:cubicBezTo>
                    <a:pt x="2421" y="11125"/>
                    <a:pt x="2521" y="11831"/>
                    <a:pt x="2622" y="12537"/>
                  </a:cubicBezTo>
                  <a:cubicBezTo>
                    <a:pt x="2421" y="12335"/>
                    <a:pt x="2185" y="12100"/>
                    <a:pt x="1950" y="11865"/>
                  </a:cubicBezTo>
                  <a:cubicBezTo>
                    <a:pt x="1681" y="11629"/>
                    <a:pt x="1379" y="11394"/>
                    <a:pt x="1076" y="11159"/>
                  </a:cubicBezTo>
                  <a:lnTo>
                    <a:pt x="1076" y="11159"/>
                  </a:lnTo>
                  <a:cubicBezTo>
                    <a:pt x="1312" y="11461"/>
                    <a:pt x="1580" y="11730"/>
                    <a:pt x="1849" y="11999"/>
                  </a:cubicBezTo>
                  <a:cubicBezTo>
                    <a:pt x="2118" y="12268"/>
                    <a:pt x="2320" y="12570"/>
                    <a:pt x="2589" y="12839"/>
                  </a:cubicBezTo>
                  <a:cubicBezTo>
                    <a:pt x="2589" y="12873"/>
                    <a:pt x="2622" y="12873"/>
                    <a:pt x="2656" y="12873"/>
                  </a:cubicBezTo>
                  <a:cubicBezTo>
                    <a:pt x="2824" y="13814"/>
                    <a:pt x="2958" y="14688"/>
                    <a:pt x="3059" y="15461"/>
                  </a:cubicBezTo>
                  <a:cubicBezTo>
                    <a:pt x="3328" y="17175"/>
                    <a:pt x="3530" y="18317"/>
                    <a:pt x="3530" y="18317"/>
                  </a:cubicBezTo>
                  <a:cubicBezTo>
                    <a:pt x="3530" y="18317"/>
                    <a:pt x="3395" y="17175"/>
                    <a:pt x="3194" y="15427"/>
                  </a:cubicBezTo>
                  <a:cubicBezTo>
                    <a:pt x="3093" y="14621"/>
                    <a:pt x="2992" y="13713"/>
                    <a:pt x="2858" y="12738"/>
                  </a:cubicBezTo>
                  <a:lnTo>
                    <a:pt x="3698" y="11898"/>
                  </a:lnTo>
                  <a:cubicBezTo>
                    <a:pt x="3866" y="11730"/>
                    <a:pt x="4000" y="11562"/>
                    <a:pt x="4135" y="11394"/>
                  </a:cubicBezTo>
                  <a:cubicBezTo>
                    <a:pt x="4235" y="11226"/>
                    <a:pt x="4404" y="11024"/>
                    <a:pt x="4504" y="10823"/>
                  </a:cubicBezTo>
                  <a:lnTo>
                    <a:pt x="4504" y="10823"/>
                  </a:lnTo>
                  <a:cubicBezTo>
                    <a:pt x="4336" y="10991"/>
                    <a:pt x="4202" y="11159"/>
                    <a:pt x="4034" y="11293"/>
                  </a:cubicBezTo>
                  <a:cubicBezTo>
                    <a:pt x="3866" y="11461"/>
                    <a:pt x="3698" y="11596"/>
                    <a:pt x="3530" y="11764"/>
                  </a:cubicBezTo>
                  <a:cubicBezTo>
                    <a:pt x="3294" y="11965"/>
                    <a:pt x="3059" y="12201"/>
                    <a:pt x="2824" y="12436"/>
                  </a:cubicBezTo>
                  <a:cubicBezTo>
                    <a:pt x="2723" y="11797"/>
                    <a:pt x="2622" y="11159"/>
                    <a:pt x="2521" y="10520"/>
                  </a:cubicBezTo>
                  <a:cubicBezTo>
                    <a:pt x="2555" y="10520"/>
                    <a:pt x="2589" y="10487"/>
                    <a:pt x="2622" y="10487"/>
                  </a:cubicBezTo>
                  <a:lnTo>
                    <a:pt x="3059" y="9983"/>
                  </a:lnTo>
                  <a:lnTo>
                    <a:pt x="3395" y="9478"/>
                  </a:lnTo>
                  <a:lnTo>
                    <a:pt x="3765" y="8974"/>
                  </a:lnTo>
                  <a:cubicBezTo>
                    <a:pt x="3866" y="8806"/>
                    <a:pt x="4000" y="8638"/>
                    <a:pt x="4135" y="8437"/>
                  </a:cubicBezTo>
                  <a:lnTo>
                    <a:pt x="4135" y="8437"/>
                  </a:lnTo>
                  <a:cubicBezTo>
                    <a:pt x="3967" y="8605"/>
                    <a:pt x="3832" y="8739"/>
                    <a:pt x="3664" y="8873"/>
                  </a:cubicBezTo>
                  <a:cubicBezTo>
                    <a:pt x="3496" y="9008"/>
                    <a:pt x="3395" y="9176"/>
                    <a:pt x="3227" y="9344"/>
                  </a:cubicBezTo>
                  <a:cubicBezTo>
                    <a:pt x="3093" y="9512"/>
                    <a:pt x="2992" y="9680"/>
                    <a:pt x="2858" y="9814"/>
                  </a:cubicBezTo>
                  <a:cubicBezTo>
                    <a:pt x="2723" y="9983"/>
                    <a:pt x="2622" y="10083"/>
                    <a:pt x="2521" y="10218"/>
                  </a:cubicBezTo>
                  <a:cubicBezTo>
                    <a:pt x="2454" y="9848"/>
                    <a:pt x="2387" y="9445"/>
                    <a:pt x="2320" y="9075"/>
                  </a:cubicBezTo>
                  <a:lnTo>
                    <a:pt x="2253" y="8537"/>
                  </a:lnTo>
                  <a:lnTo>
                    <a:pt x="2589" y="8168"/>
                  </a:lnTo>
                  <a:lnTo>
                    <a:pt x="3026" y="7596"/>
                  </a:lnTo>
                  <a:cubicBezTo>
                    <a:pt x="3261" y="7193"/>
                    <a:pt x="3530" y="6823"/>
                    <a:pt x="3765" y="6420"/>
                  </a:cubicBezTo>
                  <a:lnTo>
                    <a:pt x="3765" y="6420"/>
                  </a:lnTo>
                  <a:cubicBezTo>
                    <a:pt x="3597" y="6588"/>
                    <a:pt x="3463" y="6756"/>
                    <a:pt x="3294" y="6924"/>
                  </a:cubicBezTo>
                  <a:lnTo>
                    <a:pt x="2858" y="7462"/>
                  </a:lnTo>
                  <a:cubicBezTo>
                    <a:pt x="2690" y="7630"/>
                    <a:pt x="2555" y="7832"/>
                    <a:pt x="2421" y="8000"/>
                  </a:cubicBezTo>
                  <a:lnTo>
                    <a:pt x="2219" y="8235"/>
                  </a:lnTo>
                  <a:cubicBezTo>
                    <a:pt x="2152" y="7966"/>
                    <a:pt x="2118" y="7664"/>
                    <a:pt x="2051" y="7361"/>
                  </a:cubicBezTo>
                  <a:cubicBezTo>
                    <a:pt x="2017" y="7092"/>
                    <a:pt x="1950" y="6722"/>
                    <a:pt x="1883" y="6420"/>
                  </a:cubicBezTo>
                  <a:cubicBezTo>
                    <a:pt x="1950" y="6353"/>
                    <a:pt x="2017" y="6286"/>
                    <a:pt x="2085" y="6218"/>
                  </a:cubicBezTo>
                  <a:cubicBezTo>
                    <a:pt x="2253" y="6084"/>
                    <a:pt x="2387" y="5949"/>
                    <a:pt x="2521" y="5781"/>
                  </a:cubicBezTo>
                  <a:cubicBezTo>
                    <a:pt x="2656" y="5613"/>
                    <a:pt x="2757" y="5445"/>
                    <a:pt x="2858" y="5277"/>
                  </a:cubicBezTo>
                  <a:cubicBezTo>
                    <a:pt x="2992" y="5109"/>
                    <a:pt x="3059" y="4908"/>
                    <a:pt x="3160" y="4740"/>
                  </a:cubicBezTo>
                  <a:lnTo>
                    <a:pt x="3160" y="4740"/>
                  </a:lnTo>
                  <a:cubicBezTo>
                    <a:pt x="3026" y="4908"/>
                    <a:pt x="2891" y="5042"/>
                    <a:pt x="2757" y="5210"/>
                  </a:cubicBezTo>
                  <a:cubicBezTo>
                    <a:pt x="2656" y="5378"/>
                    <a:pt x="2488" y="5513"/>
                    <a:pt x="2353" y="5613"/>
                  </a:cubicBezTo>
                  <a:cubicBezTo>
                    <a:pt x="2185" y="5748"/>
                    <a:pt x="2051" y="5916"/>
                    <a:pt x="1917" y="6050"/>
                  </a:cubicBezTo>
                  <a:lnTo>
                    <a:pt x="1816" y="6151"/>
                  </a:lnTo>
                  <a:lnTo>
                    <a:pt x="1748" y="5714"/>
                  </a:lnTo>
                  <a:cubicBezTo>
                    <a:pt x="1681" y="5244"/>
                    <a:pt x="1614" y="4807"/>
                    <a:pt x="1513" y="4403"/>
                  </a:cubicBezTo>
                  <a:cubicBezTo>
                    <a:pt x="1580" y="4403"/>
                    <a:pt x="1648" y="4403"/>
                    <a:pt x="1681" y="4336"/>
                  </a:cubicBezTo>
                  <a:cubicBezTo>
                    <a:pt x="1816" y="4067"/>
                    <a:pt x="1950" y="3765"/>
                    <a:pt x="2085" y="3496"/>
                  </a:cubicBezTo>
                  <a:cubicBezTo>
                    <a:pt x="2253" y="3227"/>
                    <a:pt x="2387" y="2925"/>
                    <a:pt x="2521" y="2656"/>
                  </a:cubicBezTo>
                  <a:lnTo>
                    <a:pt x="2521" y="2656"/>
                  </a:lnTo>
                  <a:cubicBezTo>
                    <a:pt x="2320" y="2891"/>
                    <a:pt x="2085" y="3160"/>
                    <a:pt x="1917" y="3395"/>
                  </a:cubicBezTo>
                  <a:cubicBezTo>
                    <a:pt x="1715" y="3664"/>
                    <a:pt x="1648" y="3899"/>
                    <a:pt x="1513" y="4135"/>
                  </a:cubicBezTo>
                  <a:lnTo>
                    <a:pt x="1412" y="4034"/>
                  </a:lnTo>
                  <a:cubicBezTo>
                    <a:pt x="1278" y="3597"/>
                    <a:pt x="1177" y="3160"/>
                    <a:pt x="1076" y="2790"/>
                  </a:cubicBezTo>
                  <a:cubicBezTo>
                    <a:pt x="975" y="2421"/>
                    <a:pt x="875" y="1950"/>
                    <a:pt x="774" y="1648"/>
                  </a:cubicBezTo>
                  <a:lnTo>
                    <a:pt x="505" y="740"/>
                  </a:lnTo>
                  <a:cubicBezTo>
                    <a:pt x="366" y="350"/>
                    <a:pt x="296" y="99"/>
                    <a:pt x="276" y="24"/>
                  </a:cubicBezTo>
                  <a:close/>
                </a:path>
              </a:pathLst>
            </a:custGeom>
            <a:solidFill>
              <a:srgbClr val="597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67" name="Google Shape;6303;p66">
              <a:extLst>
                <a:ext uri="{FF2B5EF4-FFF2-40B4-BE49-F238E27FC236}">
                  <a16:creationId xmlns:a16="http://schemas.microsoft.com/office/drawing/2014/main" id="{B198A0A8-292F-1CBF-0816-1A281CB2B445}"/>
                </a:ext>
              </a:extLst>
            </p:cNvPr>
            <p:cNvSpPr/>
            <p:nvPr/>
          </p:nvSpPr>
          <p:spPr>
            <a:xfrm rot="3832078">
              <a:off x="5628165" y="1462929"/>
              <a:ext cx="426627" cy="279852"/>
            </a:xfrm>
            <a:custGeom>
              <a:avLst/>
              <a:gdLst/>
              <a:ahLst/>
              <a:cxnLst/>
              <a:rect l="l" t="t" r="r" b="b"/>
              <a:pathLst>
                <a:path w="12168" h="7982" extrusionOk="0">
                  <a:moveTo>
                    <a:pt x="1" y="0"/>
                  </a:moveTo>
                  <a:lnTo>
                    <a:pt x="404" y="404"/>
                  </a:lnTo>
                  <a:cubicBezTo>
                    <a:pt x="1950" y="2185"/>
                    <a:pt x="2320" y="5042"/>
                    <a:pt x="4034" y="6520"/>
                  </a:cubicBezTo>
                  <a:cubicBezTo>
                    <a:pt x="5224" y="7622"/>
                    <a:pt x="6686" y="7981"/>
                    <a:pt x="8193" y="7981"/>
                  </a:cubicBezTo>
                  <a:cubicBezTo>
                    <a:pt x="9537" y="7981"/>
                    <a:pt x="10915" y="7695"/>
                    <a:pt x="12167" y="7394"/>
                  </a:cubicBezTo>
                  <a:cubicBezTo>
                    <a:pt x="11293" y="4874"/>
                    <a:pt x="11293" y="2051"/>
                    <a:pt x="8437" y="807"/>
                  </a:cubicBezTo>
                  <a:cubicBezTo>
                    <a:pt x="7420" y="299"/>
                    <a:pt x="6337" y="184"/>
                    <a:pt x="5228" y="184"/>
                  </a:cubicBezTo>
                  <a:cubicBezTo>
                    <a:pt x="4305" y="184"/>
                    <a:pt x="3363" y="264"/>
                    <a:pt x="2428" y="264"/>
                  </a:cubicBezTo>
                  <a:cubicBezTo>
                    <a:pt x="1736" y="264"/>
                    <a:pt x="1047" y="220"/>
                    <a:pt x="370" y="68"/>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68" name="Google Shape;6304;p66">
              <a:extLst>
                <a:ext uri="{FF2B5EF4-FFF2-40B4-BE49-F238E27FC236}">
                  <a16:creationId xmlns:a16="http://schemas.microsoft.com/office/drawing/2014/main" id="{E30A3D31-6FA5-0DC0-33C7-39C920A80B07}"/>
                </a:ext>
              </a:extLst>
            </p:cNvPr>
            <p:cNvSpPr/>
            <p:nvPr/>
          </p:nvSpPr>
          <p:spPr>
            <a:xfrm rot="3832078">
              <a:off x="5675813" y="1534179"/>
              <a:ext cx="341779" cy="210958"/>
            </a:xfrm>
            <a:custGeom>
              <a:avLst/>
              <a:gdLst/>
              <a:ahLst/>
              <a:cxnLst/>
              <a:rect l="l" t="t" r="r" b="b"/>
              <a:pathLst>
                <a:path w="9748" h="6017" extrusionOk="0">
                  <a:moveTo>
                    <a:pt x="2925" y="0"/>
                  </a:moveTo>
                  <a:lnTo>
                    <a:pt x="2925" y="0"/>
                  </a:lnTo>
                  <a:cubicBezTo>
                    <a:pt x="3127" y="504"/>
                    <a:pt x="3362" y="975"/>
                    <a:pt x="3563" y="1445"/>
                  </a:cubicBezTo>
                  <a:cubicBezTo>
                    <a:pt x="3597" y="1580"/>
                    <a:pt x="3664" y="1714"/>
                    <a:pt x="3698" y="1815"/>
                  </a:cubicBezTo>
                  <a:cubicBezTo>
                    <a:pt x="3765" y="1949"/>
                    <a:pt x="3765" y="2084"/>
                    <a:pt x="3832" y="2185"/>
                  </a:cubicBezTo>
                  <a:cubicBezTo>
                    <a:pt x="3866" y="2319"/>
                    <a:pt x="3866" y="2454"/>
                    <a:pt x="3900" y="2588"/>
                  </a:cubicBezTo>
                  <a:cubicBezTo>
                    <a:pt x="3900" y="2588"/>
                    <a:pt x="3900" y="2622"/>
                    <a:pt x="3900" y="2655"/>
                  </a:cubicBezTo>
                  <a:lnTo>
                    <a:pt x="3127" y="2185"/>
                  </a:lnTo>
                  <a:cubicBezTo>
                    <a:pt x="2555" y="1882"/>
                    <a:pt x="2017" y="1580"/>
                    <a:pt x="1547" y="1344"/>
                  </a:cubicBezTo>
                  <a:cubicBezTo>
                    <a:pt x="1110" y="1109"/>
                    <a:pt x="707" y="908"/>
                    <a:pt x="438" y="773"/>
                  </a:cubicBezTo>
                  <a:lnTo>
                    <a:pt x="1" y="538"/>
                  </a:lnTo>
                  <a:lnTo>
                    <a:pt x="404" y="807"/>
                  </a:lnTo>
                  <a:cubicBezTo>
                    <a:pt x="673" y="975"/>
                    <a:pt x="1009" y="1244"/>
                    <a:pt x="1480" y="1513"/>
                  </a:cubicBezTo>
                  <a:cubicBezTo>
                    <a:pt x="1917" y="1781"/>
                    <a:pt x="2421" y="2117"/>
                    <a:pt x="2992" y="2454"/>
                  </a:cubicBezTo>
                  <a:lnTo>
                    <a:pt x="3664" y="2857"/>
                  </a:lnTo>
                  <a:lnTo>
                    <a:pt x="3429" y="2890"/>
                  </a:lnTo>
                  <a:lnTo>
                    <a:pt x="3160" y="2924"/>
                  </a:lnTo>
                  <a:cubicBezTo>
                    <a:pt x="3026" y="2924"/>
                    <a:pt x="2925" y="2958"/>
                    <a:pt x="2824" y="2958"/>
                  </a:cubicBezTo>
                  <a:lnTo>
                    <a:pt x="2488" y="2991"/>
                  </a:lnTo>
                  <a:lnTo>
                    <a:pt x="2152" y="3025"/>
                  </a:lnTo>
                  <a:cubicBezTo>
                    <a:pt x="1950" y="3025"/>
                    <a:pt x="1715" y="3025"/>
                    <a:pt x="1480" y="3059"/>
                  </a:cubicBezTo>
                  <a:cubicBezTo>
                    <a:pt x="1715" y="3126"/>
                    <a:pt x="1950" y="3126"/>
                    <a:pt x="2152" y="3159"/>
                  </a:cubicBezTo>
                  <a:cubicBezTo>
                    <a:pt x="2202" y="3176"/>
                    <a:pt x="2261" y="3185"/>
                    <a:pt x="2320" y="3185"/>
                  </a:cubicBezTo>
                  <a:cubicBezTo>
                    <a:pt x="2379" y="3185"/>
                    <a:pt x="2438" y="3176"/>
                    <a:pt x="2488" y="3159"/>
                  </a:cubicBezTo>
                  <a:lnTo>
                    <a:pt x="3496" y="3159"/>
                  </a:lnTo>
                  <a:cubicBezTo>
                    <a:pt x="3732" y="3159"/>
                    <a:pt x="3933" y="3092"/>
                    <a:pt x="4135" y="3059"/>
                  </a:cubicBezTo>
                  <a:lnTo>
                    <a:pt x="4773" y="3462"/>
                  </a:lnTo>
                  <a:lnTo>
                    <a:pt x="5748" y="4000"/>
                  </a:lnTo>
                  <a:lnTo>
                    <a:pt x="5714" y="4000"/>
                  </a:lnTo>
                  <a:cubicBezTo>
                    <a:pt x="5580" y="4033"/>
                    <a:pt x="5446" y="4067"/>
                    <a:pt x="5311" y="4100"/>
                  </a:cubicBezTo>
                  <a:lnTo>
                    <a:pt x="4908" y="4134"/>
                  </a:lnTo>
                  <a:lnTo>
                    <a:pt x="3664" y="4134"/>
                  </a:lnTo>
                  <a:cubicBezTo>
                    <a:pt x="3362" y="4134"/>
                    <a:pt x="3093" y="4168"/>
                    <a:pt x="2824" y="4201"/>
                  </a:cubicBezTo>
                  <a:lnTo>
                    <a:pt x="3227" y="4235"/>
                  </a:lnTo>
                  <a:lnTo>
                    <a:pt x="3664" y="4302"/>
                  </a:lnTo>
                  <a:cubicBezTo>
                    <a:pt x="3933" y="4302"/>
                    <a:pt x="4202" y="4369"/>
                    <a:pt x="4504" y="4369"/>
                  </a:cubicBezTo>
                  <a:lnTo>
                    <a:pt x="4908" y="4369"/>
                  </a:lnTo>
                  <a:cubicBezTo>
                    <a:pt x="5042" y="4369"/>
                    <a:pt x="5210" y="4369"/>
                    <a:pt x="5345" y="4336"/>
                  </a:cubicBezTo>
                  <a:cubicBezTo>
                    <a:pt x="5479" y="4302"/>
                    <a:pt x="5614" y="4268"/>
                    <a:pt x="5748" y="4235"/>
                  </a:cubicBezTo>
                  <a:lnTo>
                    <a:pt x="6084" y="4134"/>
                  </a:lnTo>
                  <a:lnTo>
                    <a:pt x="6555" y="4369"/>
                  </a:lnTo>
                  <a:cubicBezTo>
                    <a:pt x="7092" y="4672"/>
                    <a:pt x="7630" y="4941"/>
                    <a:pt x="8067" y="5176"/>
                  </a:cubicBezTo>
                  <a:cubicBezTo>
                    <a:pt x="7630" y="5209"/>
                    <a:pt x="7160" y="5243"/>
                    <a:pt x="6723" y="5277"/>
                  </a:cubicBezTo>
                  <a:lnTo>
                    <a:pt x="5849" y="5344"/>
                  </a:lnTo>
                  <a:cubicBezTo>
                    <a:pt x="5546" y="5378"/>
                    <a:pt x="5277" y="5411"/>
                    <a:pt x="4975" y="5445"/>
                  </a:cubicBezTo>
                  <a:cubicBezTo>
                    <a:pt x="5277" y="5478"/>
                    <a:pt x="5546" y="5512"/>
                    <a:pt x="5849" y="5512"/>
                  </a:cubicBezTo>
                  <a:lnTo>
                    <a:pt x="6723" y="5546"/>
                  </a:lnTo>
                  <a:cubicBezTo>
                    <a:pt x="7294" y="5512"/>
                    <a:pt x="7865" y="5478"/>
                    <a:pt x="8437" y="5445"/>
                  </a:cubicBezTo>
                  <a:lnTo>
                    <a:pt x="8470" y="5445"/>
                  </a:lnTo>
                  <a:cubicBezTo>
                    <a:pt x="8504" y="5411"/>
                    <a:pt x="8538" y="5411"/>
                    <a:pt x="8538" y="5411"/>
                  </a:cubicBezTo>
                  <a:lnTo>
                    <a:pt x="9277" y="5747"/>
                  </a:lnTo>
                  <a:lnTo>
                    <a:pt x="9747" y="6016"/>
                  </a:lnTo>
                  <a:lnTo>
                    <a:pt x="9344" y="5781"/>
                  </a:lnTo>
                  <a:cubicBezTo>
                    <a:pt x="9142" y="5646"/>
                    <a:pt x="8907" y="5512"/>
                    <a:pt x="8605" y="5310"/>
                  </a:cubicBezTo>
                  <a:cubicBezTo>
                    <a:pt x="8571" y="5209"/>
                    <a:pt x="8538" y="5075"/>
                    <a:pt x="8504" y="4974"/>
                  </a:cubicBezTo>
                  <a:cubicBezTo>
                    <a:pt x="8470" y="4873"/>
                    <a:pt x="8437" y="4773"/>
                    <a:pt x="8369" y="4672"/>
                  </a:cubicBezTo>
                  <a:cubicBezTo>
                    <a:pt x="8302" y="4537"/>
                    <a:pt x="8269" y="4470"/>
                    <a:pt x="8201" y="4369"/>
                  </a:cubicBezTo>
                  <a:lnTo>
                    <a:pt x="7966" y="4100"/>
                  </a:lnTo>
                  <a:cubicBezTo>
                    <a:pt x="7832" y="3899"/>
                    <a:pt x="7697" y="3731"/>
                    <a:pt x="7529" y="3596"/>
                  </a:cubicBezTo>
                  <a:cubicBezTo>
                    <a:pt x="7361" y="3428"/>
                    <a:pt x="7193" y="3260"/>
                    <a:pt x="7025" y="3126"/>
                  </a:cubicBezTo>
                  <a:lnTo>
                    <a:pt x="7025" y="3126"/>
                  </a:lnTo>
                  <a:cubicBezTo>
                    <a:pt x="7160" y="3327"/>
                    <a:pt x="7294" y="3495"/>
                    <a:pt x="7428" y="3663"/>
                  </a:cubicBezTo>
                  <a:lnTo>
                    <a:pt x="7630" y="3932"/>
                  </a:lnTo>
                  <a:lnTo>
                    <a:pt x="7798" y="4235"/>
                  </a:lnTo>
                  <a:lnTo>
                    <a:pt x="7966" y="4504"/>
                  </a:lnTo>
                  <a:lnTo>
                    <a:pt x="8134" y="4773"/>
                  </a:lnTo>
                  <a:cubicBezTo>
                    <a:pt x="8168" y="4873"/>
                    <a:pt x="8201" y="4974"/>
                    <a:pt x="8235" y="5075"/>
                  </a:cubicBezTo>
                  <a:cubicBezTo>
                    <a:pt x="8235" y="5075"/>
                    <a:pt x="8235" y="5109"/>
                    <a:pt x="8235" y="5109"/>
                  </a:cubicBezTo>
                  <a:cubicBezTo>
                    <a:pt x="7798" y="4840"/>
                    <a:pt x="7260" y="4537"/>
                    <a:pt x="6723" y="4201"/>
                  </a:cubicBezTo>
                  <a:lnTo>
                    <a:pt x="6252" y="3966"/>
                  </a:lnTo>
                  <a:cubicBezTo>
                    <a:pt x="6151" y="3764"/>
                    <a:pt x="6050" y="3529"/>
                    <a:pt x="5916" y="3294"/>
                  </a:cubicBezTo>
                  <a:cubicBezTo>
                    <a:pt x="5782" y="3092"/>
                    <a:pt x="5681" y="2890"/>
                    <a:pt x="5546" y="2655"/>
                  </a:cubicBezTo>
                  <a:cubicBezTo>
                    <a:pt x="5446" y="2420"/>
                    <a:pt x="5311" y="2218"/>
                    <a:pt x="5177" y="2017"/>
                  </a:cubicBezTo>
                  <a:cubicBezTo>
                    <a:pt x="5109" y="1916"/>
                    <a:pt x="5009" y="1815"/>
                    <a:pt x="4941" y="1714"/>
                  </a:cubicBezTo>
                  <a:cubicBezTo>
                    <a:pt x="4874" y="1613"/>
                    <a:pt x="4773" y="1513"/>
                    <a:pt x="4673" y="1445"/>
                  </a:cubicBezTo>
                  <a:lnTo>
                    <a:pt x="4673" y="1445"/>
                  </a:lnTo>
                  <a:cubicBezTo>
                    <a:pt x="4740" y="1546"/>
                    <a:pt x="4807" y="1647"/>
                    <a:pt x="4874" y="1748"/>
                  </a:cubicBezTo>
                  <a:cubicBezTo>
                    <a:pt x="4941" y="1882"/>
                    <a:pt x="5009" y="1983"/>
                    <a:pt x="5042" y="2084"/>
                  </a:cubicBezTo>
                  <a:cubicBezTo>
                    <a:pt x="5143" y="2319"/>
                    <a:pt x="5244" y="2554"/>
                    <a:pt x="5345" y="2756"/>
                  </a:cubicBezTo>
                  <a:cubicBezTo>
                    <a:pt x="5479" y="3059"/>
                    <a:pt x="5647" y="3395"/>
                    <a:pt x="5782" y="3697"/>
                  </a:cubicBezTo>
                  <a:lnTo>
                    <a:pt x="4908" y="3227"/>
                  </a:lnTo>
                  <a:lnTo>
                    <a:pt x="4269" y="2823"/>
                  </a:lnTo>
                  <a:lnTo>
                    <a:pt x="4202" y="2521"/>
                  </a:lnTo>
                  <a:cubicBezTo>
                    <a:pt x="4168" y="2386"/>
                    <a:pt x="4135" y="2252"/>
                    <a:pt x="4101" y="2117"/>
                  </a:cubicBezTo>
                  <a:cubicBezTo>
                    <a:pt x="4034" y="1849"/>
                    <a:pt x="3933" y="1613"/>
                    <a:pt x="3799" y="1344"/>
                  </a:cubicBezTo>
                  <a:cubicBezTo>
                    <a:pt x="3664" y="1109"/>
                    <a:pt x="3530" y="874"/>
                    <a:pt x="3395" y="672"/>
                  </a:cubicBezTo>
                  <a:cubicBezTo>
                    <a:pt x="3227" y="437"/>
                    <a:pt x="3093" y="235"/>
                    <a:pt x="2925" y="0"/>
                  </a:cubicBezTo>
                  <a:close/>
                </a:path>
              </a:pathLst>
            </a:custGeom>
            <a:solidFill>
              <a:srgbClr val="335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8969" name="Google Shape;6305;p66">
              <a:extLst>
                <a:ext uri="{FF2B5EF4-FFF2-40B4-BE49-F238E27FC236}">
                  <a16:creationId xmlns:a16="http://schemas.microsoft.com/office/drawing/2014/main" id="{E64259B3-73A2-18FC-9721-B92403D263C9}"/>
                </a:ext>
              </a:extLst>
            </p:cNvPr>
            <p:cNvGrpSpPr/>
            <p:nvPr/>
          </p:nvGrpSpPr>
          <p:grpSpPr>
            <a:xfrm>
              <a:off x="5459896" y="1673062"/>
              <a:ext cx="568013" cy="547010"/>
              <a:chOff x="5001825" y="1101725"/>
              <a:chExt cx="405000" cy="390025"/>
            </a:xfrm>
          </p:grpSpPr>
          <p:sp>
            <p:nvSpPr>
              <p:cNvPr id="8970" name="Google Shape;6306;p66">
                <a:extLst>
                  <a:ext uri="{FF2B5EF4-FFF2-40B4-BE49-F238E27FC236}">
                    <a16:creationId xmlns:a16="http://schemas.microsoft.com/office/drawing/2014/main" id="{41FA7919-F492-DA65-B782-BD2E89BC4C5F}"/>
                  </a:ext>
                </a:extLst>
              </p:cNvPr>
              <p:cNvSpPr/>
              <p:nvPr/>
            </p:nvSpPr>
            <p:spPr>
              <a:xfrm>
                <a:off x="5001825" y="1109700"/>
                <a:ext cx="394075" cy="382050"/>
              </a:xfrm>
              <a:custGeom>
                <a:avLst/>
                <a:gdLst/>
                <a:ahLst/>
                <a:cxnLst/>
                <a:rect l="l" t="t" r="r" b="b"/>
                <a:pathLst>
                  <a:path w="15763" h="15282" extrusionOk="0">
                    <a:moveTo>
                      <a:pt x="7263" y="0"/>
                    </a:moveTo>
                    <a:cubicBezTo>
                      <a:pt x="4837" y="0"/>
                      <a:pt x="2593" y="983"/>
                      <a:pt x="1211" y="3619"/>
                    </a:cubicBezTo>
                    <a:cubicBezTo>
                      <a:pt x="135" y="5736"/>
                      <a:pt x="1" y="8223"/>
                      <a:pt x="841" y="10475"/>
                    </a:cubicBezTo>
                    <a:cubicBezTo>
                      <a:pt x="1211" y="11450"/>
                      <a:pt x="1748" y="12357"/>
                      <a:pt x="2488" y="13097"/>
                    </a:cubicBezTo>
                    <a:cubicBezTo>
                      <a:pt x="3496" y="14206"/>
                      <a:pt x="4840" y="14945"/>
                      <a:pt x="6285" y="15180"/>
                    </a:cubicBezTo>
                    <a:cubicBezTo>
                      <a:pt x="6810" y="15237"/>
                      <a:pt x="7376" y="15282"/>
                      <a:pt x="7944" y="15282"/>
                    </a:cubicBezTo>
                    <a:cubicBezTo>
                      <a:pt x="8723" y="15282"/>
                      <a:pt x="9504" y="15198"/>
                      <a:pt x="10184" y="14945"/>
                    </a:cubicBezTo>
                    <a:cubicBezTo>
                      <a:pt x="13007" y="14004"/>
                      <a:pt x="15057" y="11551"/>
                      <a:pt x="15461" y="8593"/>
                    </a:cubicBezTo>
                    <a:cubicBezTo>
                      <a:pt x="15763" y="5703"/>
                      <a:pt x="14284" y="1871"/>
                      <a:pt x="11360" y="796"/>
                    </a:cubicBezTo>
                    <a:cubicBezTo>
                      <a:pt x="10016" y="304"/>
                      <a:pt x="8611" y="0"/>
                      <a:pt x="7263" y="0"/>
                    </a:cubicBezTo>
                    <a:close/>
                  </a:path>
                </a:pathLst>
              </a:custGeom>
              <a:solidFill>
                <a:srgbClr val="547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1" name="Google Shape;6307;p66">
                <a:extLst>
                  <a:ext uri="{FF2B5EF4-FFF2-40B4-BE49-F238E27FC236}">
                    <a16:creationId xmlns:a16="http://schemas.microsoft.com/office/drawing/2014/main" id="{486DAD21-EC65-065B-F276-92F0DDCDCD81}"/>
                  </a:ext>
                </a:extLst>
              </p:cNvPr>
              <p:cNvSpPr/>
              <p:nvPr/>
            </p:nvSpPr>
            <p:spPr>
              <a:xfrm>
                <a:off x="5013600" y="1101725"/>
                <a:ext cx="393225" cy="382475"/>
              </a:xfrm>
              <a:custGeom>
                <a:avLst/>
                <a:gdLst/>
                <a:ahLst/>
                <a:cxnLst/>
                <a:rect l="l" t="t" r="r" b="b"/>
                <a:pathLst>
                  <a:path w="15729" h="15299" extrusionOk="0">
                    <a:moveTo>
                      <a:pt x="7255" y="0"/>
                    </a:moveTo>
                    <a:cubicBezTo>
                      <a:pt x="4828" y="0"/>
                      <a:pt x="2579" y="990"/>
                      <a:pt x="1176" y="3602"/>
                    </a:cubicBezTo>
                    <a:cubicBezTo>
                      <a:pt x="101" y="5753"/>
                      <a:pt x="0" y="8240"/>
                      <a:pt x="840" y="10492"/>
                    </a:cubicBezTo>
                    <a:cubicBezTo>
                      <a:pt x="1176" y="11466"/>
                      <a:pt x="1748" y="12374"/>
                      <a:pt x="2454" y="13113"/>
                    </a:cubicBezTo>
                    <a:cubicBezTo>
                      <a:pt x="3462" y="14222"/>
                      <a:pt x="4806" y="14962"/>
                      <a:pt x="6285" y="15197"/>
                    </a:cubicBezTo>
                    <a:cubicBezTo>
                      <a:pt x="6795" y="15254"/>
                      <a:pt x="7353" y="15298"/>
                      <a:pt x="7919" y="15298"/>
                    </a:cubicBezTo>
                    <a:cubicBezTo>
                      <a:pt x="8694" y="15298"/>
                      <a:pt x="9484" y="15214"/>
                      <a:pt x="10184" y="14962"/>
                    </a:cubicBezTo>
                    <a:cubicBezTo>
                      <a:pt x="13007" y="14021"/>
                      <a:pt x="15057" y="11567"/>
                      <a:pt x="15460" y="8610"/>
                    </a:cubicBezTo>
                    <a:cubicBezTo>
                      <a:pt x="15729" y="5719"/>
                      <a:pt x="14250" y="1888"/>
                      <a:pt x="11360" y="812"/>
                    </a:cubicBezTo>
                    <a:cubicBezTo>
                      <a:pt x="10013" y="307"/>
                      <a:pt x="8606" y="0"/>
                      <a:pt x="7255" y="0"/>
                    </a:cubicBezTo>
                    <a:close/>
                  </a:path>
                </a:pathLst>
              </a:custGeom>
              <a:solidFill>
                <a:srgbClr val="628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2" name="Google Shape;6308;p66">
                <a:extLst>
                  <a:ext uri="{FF2B5EF4-FFF2-40B4-BE49-F238E27FC236}">
                    <a16:creationId xmlns:a16="http://schemas.microsoft.com/office/drawing/2014/main" id="{7FCC5815-C3F9-D834-8260-F6A66FBC7180}"/>
                  </a:ext>
                </a:extLst>
              </p:cNvPr>
              <p:cNvSpPr/>
              <p:nvPr/>
            </p:nvSpPr>
            <p:spPr>
              <a:xfrm>
                <a:off x="5032925" y="1122700"/>
                <a:ext cx="348700" cy="342800"/>
              </a:xfrm>
              <a:custGeom>
                <a:avLst/>
                <a:gdLst/>
                <a:ahLst/>
                <a:cxnLst/>
                <a:rect l="l" t="t" r="r" b="b"/>
                <a:pathLst>
                  <a:path w="13948" h="13712" extrusionOk="0">
                    <a:moveTo>
                      <a:pt x="6708" y="1"/>
                    </a:moveTo>
                    <a:cubicBezTo>
                      <a:pt x="4206" y="1"/>
                      <a:pt x="1917" y="1031"/>
                      <a:pt x="773" y="3805"/>
                    </a:cubicBezTo>
                    <a:cubicBezTo>
                      <a:pt x="0" y="5821"/>
                      <a:pt x="135" y="8073"/>
                      <a:pt x="1076" y="9989"/>
                    </a:cubicBezTo>
                    <a:cubicBezTo>
                      <a:pt x="1479" y="10829"/>
                      <a:pt x="2050" y="11568"/>
                      <a:pt x="2756" y="12173"/>
                    </a:cubicBezTo>
                    <a:cubicBezTo>
                      <a:pt x="3731" y="13081"/>
                      <a:pt x="5008" y="13618"/>
                      <a:pt x="6352" y="13686"/>
                    </a:cubicBezTo>
                    <a:cubicBezTo>
                      <a:pt x="6552" y="13703"/>
                      <a:pt x="6752" y="13711"/>
                      <a:pt x="6951" y="13711"/>
                    </a:cubicBezTo>
                    <a:cubicBezTo>
                      <a:pt x="7926" y="13711"/>
                      <a:pt x="8893" y="13511"/>
                      <a:pt x="9814" y="13148"/>
                    </a:cubicBezTo>
                    <a:cubicBezTo>
                      <a:pt x="12234" y="12072"/>
                      <a:pt x="13847" y="9653"/>
                      <a:pt x="13948" y="6998"/>
                    </a:cubicBezTo>
                    <a:cubicBezTo>
                      <a:pt x="13948" y="4410"/>
                      <a:pt x="12301" y="1116"/>
                      <a:pt x="9612" y="410"/>
                    </a:cubicBezTo>
                    <a:cubicBezTo>
                      <a:pt x="8648" y="151"/>
                      <a:pt x="7662" y="1"/>
                      <a:pt x="670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3" name="Google Shape;6309;p66">
                <a:extLst>
                  <a:ext uri="{FF2B5EF4-FFF2-40B4-BE49-F238E27FC236}">
                    <a16:creationId xmlns:a16="http://schemas.microsoft.com/office/drawing/2014/main" id="{AA338623-AC8F-0DFB-0945-70B56527087A}"/>
                  </a:ext>
                </a:extLst>
              </p:cNvPr>
              <p:cNvSpPr/>
              <p:nvPr/>
            </p:nvSpPr>
            <p:spPr>
              <a:xfrm>
                <a:off x="5058125" y="1146875"/>
                <a:ext cx="298300" cy="293975"/>
              </a:xfrm>
              <a:custGeom>
                <a:avLst/>
                <a:gdLst/>
                <a:ahLst/>
                <a:cxnLst/>
                <a:rect l="l" t="t" r="r" b="b"/>
                <a:pathLst>
                  <a:path w="11932" h="11759" extrusionOk="0">
                    <a:moveTo>
                      <a:pt x="5737" y="1"/>
                    </a:moveTo>
                    <a:cubicBezTo>
                      <a:pt x="3594" y="1"/>
                      <a:pt x="1613" y="887"/>
                      <a:pt x="639" y="3275"/>
                    </a:cubicBezTo>
                    <a:cubicBezTo>
                      <a:pt x="0" y="4989"/>
                      <a:pt x="68" y="6904"/>
                      <a:pt x="908" y="8585"/>
                    </a:cubicBezTo>
                    <a:cubicBezTo>
                      <a:pt x="1244" y="9291"/>
                      <a:pt x="1748" y="9929"/>
                      <a:pt x="2353" y="10467"/>
                    </a:cubicBezTo>
                    <a:cubicBezTo>
                      <a:pt x="3193" y="11206"/>
                      <a:pt x="4269" y="11677"/>
                      <a:pt x="5411" y="11744"/>
                    </a:cubicBezTo>
                    <a:cubicBezTo>
                      <a:pt x="5557" y="11754"/>
                      <a:pt x="5702" y="11758"/>
                      <a:pt x="5848" y="11758"/>
                    </a:cubicBezTo>
                    <a:cubicBezTo>
                      <a:pt x="6709" y="11758"/>
                      <a:pt x="7564" y="11590"/>
                      <a:pt x="8369" y="11273"/>
                    </a:cubicBezTo>
                    <a:cubicBezTo>
                      <a:pt x="10486" y="10332"/>
                      <a:pt x="11864" y="8316"/>
                      <a:pt x="11931" y="5997"/>
                    </a:cubicBezTo>
                    <a:cubicBezTo>
                      <a:pt x="11931" y="3779"/>
                      <a:pt x="10520" y="956"/>
                      <a:pt x="8201" y="351"/>
                    </a:cubicBezTo>
                    <a:cubicBezTo>
                      <a:pt x="7387" y="129"/>
                      <a:pt x="6550" y="1"/>
                      <a:pt x="5737" y="1"/>
                    </a:cubicBezTo>
                    <a:close/>
                  </a:path>
                </a:pathLst>
              </a:custGeom>
              <a:solidFill>
                <a:srgbClr val="AEB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4" name="Google Shape;6310;p66">
                <a:extLst>
                  <a:ext uri="{FF2B5EF4-FFF2-40B4-BE49-F238E27FC236}">
                    <a16:creationId xmlns:a16="http://schemas.microsoft.com/office/drawing/2014/main" id="{472961FB-43F1-D897-0EAC-2A7B4C20C4B5}"/>
                  </a:ext>
                </a:extLst>
              </p:cNvPr>
              <p:cNvSpPr/>
              <p:nvPr/>
            </p:nvSpPr>
            <p:spPr>
              <a:xfrm>
                <a:off x="5074925" y="1187550"/>
                <a:ext cx="252925" cy="197475"/>
              </a:xfrm>
              <a:custGeom>
                <a:avLst/>
                <a:gdLst/>
                <a:ahLst/>
                <a:cxnLst/>
                <a:rect l="l" t="t" r="r" b="b"/>
                <a:pathLst>
                  <a:path w="10117" h="7899" extrusionOk="0">
                    <a:moveTo>
                      <a:pt x="10117" y="1"/>
                    </a:moveTo>
                    <a:lnTo>
                      <a:pt x="9680" y="370"/>
                    </a:lnTo>
                    <a:cubicBezTo>
                      <a:pt x="9445" y="606"/>
                      <a:pt x="9008" y="875"/>
                      <a:pt x="8537" y="1244"/>
                    </a:cubicBezTo>
                    <a:cubicBezTo>
                      <a:pt x="8302" y="1446"/>
                      <a:pt x="8033" y="1614"/>
                      <a:pt x="7764" y="1816"/>
                    </a:cubicBezTo>
                    <a:lnTo>
                      <a:pt x="6857" y="2454"/>
                    </a:lnTo>
                    <a:lnTo>
                      <a:pt x="5916" y="3093"/>
                    </a:lnTo>
                    <a:cubicBezTo>
                      <a:pt x="5580" y="3328"/>
                      <a:pt x="5277" y="3563"/>
                      <a:pt x="4941" y="3799"/>
                    </a:cubicBezTo>
                    <a:cubicBezTo>
                      <a:pt x="4302" y="4303"/>
                      <a:pt x="3664" y="4773"/>
                      <a:pt x="3059" y="5210"/>
                    </a:cubicBezTo>
                    <a:cubicBezTo>
                      <a:pt x="2454" y="5647"/>
                      <a:pt x="1883" y="6084"/>
                      <a:pt x="1412" y="6487"/>
                    </a:cubicBezTo>
                    <a:cubicBezTo>
                      <a:pt x="1042" y="6790"/>
                      <a:pt x="673" y="7126"/>
                      <a:pt x="337" y="7462"/>
                    </a:cubicBezTo>
                    <a:cubicBezTo>
                      <a:pt x="236" y="7563"/>
                      <a:pt x="135" y="7664"/>
                      <a:pt x="68" y="7798"/>
                    </a:cubicBezTo>
                    <a:lnTo>
                      <a:pt x="1" y="7899"/>
                    </a:lnTo>
                    <a:lnTo>
                      <a:pt x="1" y="7899"/>
                    </a:lnTo>
                    <a:lnTo>
                      <a:pt x="101" y="7798"/>
                    </a:lnTo>
                    <a:cubicBezTo>
                      <a:pt x="169" y="7731"/>
                      <a:pt x="269" y="7630"/>
                      <a:pt x="404" y="7529"/>
                    </a:cubicBezTo>
                    <a:cubicBezTo>
                      <a:pt x="673" y="7327"/>
                      <a:pt x="1076" y="7025"/>
                      <a:pt x="1580" y="6689"/>
                    </a:cubicBezTo>
                    <a:cubicBezTo>
                      <a:pt x="2051" y="6353"/>
                      <a:pt x="2656" y="5950"/>
                      <a:pt x="3294" y="5546"/>
                    </a:cubicBezTo>
                    <a:cubicBezTo>
                      <a:pt x="3899" y="5109"/>
                      <a:pt x="4571" y="4639"/>
                      <a:pt x="5210" y="4168"/>
                    </a:cubicBezTo>
                    <a:cubicBezTo>
                      <a:pt x="5546" y="3933"/>
                      <a:pt x="5848" y="3664"/>
                      <a:pt x="6151" y="3429"/>
                    </a:cubicBezTo>
                    <a:lnTo>
                      <a:pt x="7092" y="2757"/>
                    </a:lnTo>
                    <a:cubicBezTo>
                      <a:pt x="7394" y="2521"/>
                      <a:pt x="7663" y="2286"/>
                      <a:pt x="7932" y="2085"/>
                    </a:cubicBezTo>
                    <a:cubicBezTo>
                      <a:pt x="8201" y="1849"/>
                      <a:pt x="8470" y="1648"/>
                      <a:pt x="8672" y="1446"/>
                    </a:cubicBezTo>
                    <a:cubicBezTo>
                      <a:pt x="9142" y="1043"/>
                      <a:pt x="9512" y="673"/>
                      <a:pt x="9747" y="438"/>
                    </a:cubicBezTo>
                    <a:lnTo>
                      <a:pt x="10117" y="1"/>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5" name="Google Shape;6311;p66">
                <a:extLst>
                  <a:ext uri="{FF2B5EF4-FFF2-40B4-BE49-F238E27FC236}">
                    <a16:creationId xmlns:a16="http://schemas.microsoft.com/office/drawing/2014/main" id="{71D3FF12-E314-3F5E-51BD-6DEDAA07D915}"/>
                  </a:ext>
                </a:extLst>
              </p:cNvPr>
              <p:cNvSpPr/>
              <p:nvPr/>
            </p:nvSpPr>
            <p:spPr>
              <a:xfrm>
                <a:off x="5141300" y="1140500"/>
                <a:ext cx="114300" cy="309450"/>
              </a:xfrm>
              <a:custGeom>
                <a:avLst/>
                <a:gdLst/>
                <a:ahLst/>
                <a:cxnLst/>
                <a:rect l="l" t="t" r="r" b="b"/>
                <a:pathLst>
                  <a:path w="4572" h="12378" extrusionOk="0">
                    <a:moveTo>
                      <a:pt x="1" y="1"/>
                    </a:moveTo>
                    <a:lnTo>
                      <a:pt x="68" y="370"/>
                    </a:lnTo>
                    <a:cubicBezTo>
                      <a:pt x="101" y="505"/>
                      <a:pt x="135" y="606"/>
                      <a:pt x="169" y="740"/>
                    </a:cubicBezTo>
                    <a:cubicBezTo>
                      <a:pt x="236" y="975"/>
                      <a:pt x="337" y="1211"/>
                      <a:pt x="404" y="1446"/>
                    </a:cubicBezTo>
                    <a:lnTo>
                      <a:pt x="908" y="2891"/>
                    </a:lnTo>
                    <a:lnTo>
                      <a:pt x="1916" y="5748"/>
                    </a:lnTo>
                    <a:cubicBezTo>
                      <a:pt x="2219" y="6689"/>
                      <a:pt x="2555" y="7630"/>
                      <a:pt x="2925" y="8571"/>
                    </a:cubicBezTo>
                    <a:cubicBezTo>
                      <a:pt x="3126" y="9041"/>
                      <a:pt x="3328" y="9512"/>
                      <a:pt x="3496" y="9982"/>
                    </a:cubicBezTo>
                    <a:cubicBezTo>
                      <a:pt x="3698" y="10453"/>
                      <a:pt x="3866" y="10924"/>
                      <a:pt x="4101" y="11360"/>
                    </a:cubicBezTo>
                    <a:cubicBezTo>
                      <a:pt x="4168" y="11528"/>
                      <a:pt x="4269" y="11697"/>
                      <a:pt x="4336" y="11865"/>
                    </a:cubicBezTo>
                    <a:lnTo>
                      <a:pt x="4471" y="12133"/>
                    </a:lnTo>
                    <a:cubicBezTo>
                      <a:pt x="4504" y="12167"/>
                      <a:pt x="4537" y="12200"/>
                      <a:pt x="4538" y="12234"/>
                    </a:cubicBezTo>
                    <a:lnTo>
                      <a:pt x="4538" y="12234"/>
                    </a:lnTo>
                    <a:cubicBezTo>
                      <a:pt x="4537" y="12200"/>
                      <a:pt x="4504" y="12167"/>
                      <a:pt x="4504" y="12100"/>
                    </a:cubicBezTo>
                    <a:cubicBezTo>
                      <a:pt x="4504" y="11999"/>
                      <a:pt x="4471" y="11932"/>
                      <a:pt x="4437" y="11831"/>
                    </a:cubicBezTo>
                    <a:cubicBezTo>
                      <a:pt x="4370" y="11663"/>
                      <a:pt x="4303" y="11461"/>
                      <a:pt x="4235" y="11293"/>
                    </a:cubicBezTo>
                    <a:cubicBezTo>
                      <a:pt x="4067" y="10823"/>
                      <a:pt x="3933" y="10352"/>
                      <a:pt x="3765" y="9848"/>
                    </a:cubicBezTo>
                    <a:cubicBezTo>
                      <a:pt x="3597" y="9378"/>
                      <a:pt x="3462" y="8907"/>
                      <a:pt x="3294" y="8436"/>
                    </a:cubicBezTo>
                    <a:cubicBezTo>
                      <a:pt x="2958" y="7495"/>
                      <a:pt x="2622" y="6521"/>
                      <a:pt x="2286" y="5580"/>
                    </a:cubicBezTo>
                    <a:cubicBezTo>
                      <a:pt x="2118" y="5109"/>
                      <a:pt x="1950" y="4639"/>
                      <a:pt x="1748" y="4168"/>
                    </a:cubicBezTo>
                    <a:cubicBezTo>
                      <a:pt x="1580" y="3698"/>
                      <a:pt x="1412" y="3227"/>
                      <a:pt x="1211" y="2757"/>
                    </a:cubicBezTo>
                    <a:lnTo>
                      <a:pt x="908" y="2051"/>
                    </a:lnTo>
                    <a:cubicBezTo>
                      <a:pt x="807" y="1816"/>
                      <a:pt x="706" y="1580"/>
                      <a:pt x="606" y="1379"/>
                    </a:cubicBezTo>
                    <a:cubicBezTo>
                      <a:pt x="471" y="1143"/>
                      <a:pt x="370" y="908"/>
                      <a:pt x="269" y="673"/>
                    </a:cubicBezTo>
                    <a:cubicBezTo>
                      <a:pt x="169" y="471"/>
                      <a:pt x="68" y="236"/>
                      <a:pt x="1" y="1"/>
                    </a:cubicBezTo>
                    <a:close/>
                    <a:moveTo>
                      <a:pt x="4538" y="12234"/>
                    </a:moveTo>
                    <a:cubicBezTo>
                      <a:pt x="4538" y="12268"/>
                      <a:pt x="4538" y="12301"/>
                      <a:pt x="4538" y="12301"/>
                    </a:cubicBezTo>
                    <a:cubicBezTo>
                      <a:pt x="4538" y="12301"/>
                      <a:pt x="4571" y="12301"/>
                      <a:pt x="4538" y="12234"/>
                    </a:cubicBezTo>
                    <a:close/>
                    <a:moveTo>
                      <a:pt x="4538" y="12301"/>
                    </a:moveTo>
                    <a:cubicBezTo>
                      <a:pt x="4538" y="12329"/>
                      <a:pt x="4516" y="12378"/>
                      <a:pt x="4525" y="12378"/>
                    </a:cubicBezTo>
                    <a:cubicBezTo>
                      <a:pt x="4527" y="12378"/>
                      <a:pt x="4531" y="12375"/>
                      <a:pt x="4538" y="12369"/>
                    </a:cubicBezTo>
                    <a:cubicBezTo>
                      <a:pt x="4538" y="12369"/>
                      <a:pt x="4538" y="12335"/>
                      <a:pt x="4538" y="1230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6" name="Google Shape;6312;p66">
                <a:extLst>
                  <a:ext uri="{FF2B5EF4-FFF2-40B4-BE49-F238E27FC236}">
                    <a16:creationId xmlns:a16="http://schemas.microsoft.com/office/drawing/2014/main" id="{D6917BB9-8FC8-07F4-B8B8-8A7D041F4110}"/>
                  </a:ext>
                </a:extLst>
              </p:cNvPr>
              <p:cNvSpPr/>
              <p:nvPr/>
            </p:nvSpPr>
            <p:spPr>
              <a:xfrm>
                <a:off x="5158100" y="1134625"/>
                <a:ext cx="80700" cy="313425"/>
              </a:xfrm>
              <a:custGeom>
                <a:avLst/>
                <a:gdLst/>
                <a:ahLst/>
                <a:cxnLst/>
                <a:rect l="l" t="t" r="r" b="b"/>
                <a:pathLst>
                  <a:path w="3228" h="12537" extrusionOk="0">
                    <a:moveTo>
                      <a:pt x="3227" y="0"/>
                    </a:moveTo>
                    <a:lnTo>
                      <a:pt x="3194" y="135"/>
                    </a:lnTo>
                    <a:cubicBezTo>
                      <a:pt x="3160" y="269"/>
                      <a:pt x="3160" y="404"/>
                      <a:pt x="3126" y="538"/>
                    </a:cubicBezTo>
                    <a:cubicBezTo>
                      <a:pt x="3059" y="908"/>
                      <a:pt x="2891" y="1378"/>
                      <a:pt x="2689" y="1950"/>
                    </a:cubicBezTo>
                    <a:cubicBezTo>
                      <a:pt x="2488" y="2521"/>
                      <a:pt x="2286" y="3193"/>
                      <a:pt x="2051" y="3899"/>
                    </a:cubicBezTo>
                    <a:cubicBezTo>
                      <a:pt x="1816" y="4638"/>
                      <a:pt x="1580" y="5411"/>
                      <a:pt x="1345" y="6184"/>
                    </a:cubicBezTo>
                    <a:cubicBezTo>
                      <a:pt x="1244" y="6554"/>
                      <a:pt x="1143" y="6957"/>
                      <a:pt x="1009" y="7327"/>
                    </a:cubicBezTo>
                    <a:cubicBezTo>
                      <a:pt x="875" y="7730"/>
                      <a:pt x="807" y="8100"/>
                      <a:pt x="707" y="8470"/>
                    </a:cubicBezTo>
                    <a:cubicBezTo>
                      <a:pt x="539" y="9243"/>
                      <a:pt x="404" y="9915"/>
                      <a:pt x="303" y="10520"/>
                    </a:cubicBezTo>
                    <a:cubicBezTo>
                      <a:pt x="202" y="11125"/>
                      <a:pt x="135" y="11629"/>
                      <a:pt x="68" y="11965"/>
                    </a:cubicBezTo>
                    <a:cubicBezTo>
                      <a:pt x="34" y="12335"/>
                      <a:pt x="1" y="12536"/>
                      <a:pt x="1" y="12536"/>
                    </a:cubicBezTo>
                    <a:cubicBezTo>
                      <a:pt x="1" y="12536"/>
                      <a:pt x="68" y="12368"/>
                      <a:pt x="169" y="11999"/>
                    </a:cubicBezTo>
                    <a:cubicBezTo>
                      <a:pt x="236" y="11663"/>
                      <a:pt x="404" y="11192"/>
                      <a:pt x="539" y="10587"/>
                    </a:cubicBezTo>
                    <a:cubicBezTo>
                      <a:pt x="673" y="10016"/>
                      <a:pt x="908" y="9310"/>
                      <a:pt x="1076" y="8604"/>
                    </a:cubicBezTo>
                    <a:cubicBezTo>
                      <a:pt x="1177" y="8235"/>
                      <a:pt x="1278" y="7865"/>
                      <a:pt x="1412" y="7462"/>
                    </a:cubicBezTo>
                    <a:cubicBezTo>
                      <a:pt x="1513" y="7092"/>
                      <a:pt x="1648" y="6722"/>
                      <a:pt x="1748" y="6319"/>
                    </a:cubicBezTo>
                    <a:cubicBezTo>
                      <a:pt x="1883" y="5916"/>
                      <a:pt x="1984" y="5546"/>
                      <a:pt x="2118" y="5176"/>
                    </a:cubicBezTo>
                    <a:cubicBezTo>
                      <a:pt x="2219" y="4773"/>
                      <a:pt x="2320" y="4403"/>
                      <a:pt x="2421" y="4033"/>
                    </a:cubicBezTo>
                    <a:cubicBezTo>
                      <a:pt x="2622" y="3294"/>
                      <a:pt x="2790" y="2622"/>
                      <a:pt x="2925" y="2017"/>
                    </a:cubicBezTo>
                    <a:cubicBezTo>
                      <a:pt x="3059" y="1546"/>
                      <a:pt x="3160" y="1042"/>
                      <a:pt x="3227" y="572"/>
                    </a:cubicBezTo>
                    <a:cubicBezTo>
                      <a:pt x="3227" y="437"/>
                      <a:pt x="3227" y="303"/>
                      <a:pt x="3227" y="135"/>
                    </a:cubicBezTo>
                    <a:lnTo>
                      <a:pt x="3227" y="0"/>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7" name="Google Shape;6313;p66">
                <a:extLst>
                  <a:ext uri="{FF2B5EF4-FFF2-40B4-BE49-F238E27FC236}">
                    <a16:creationId xmlns:a16="http://schemas.microsoft.com/office/drawing/2014/main" id="{35A25D3E-0712-3DB4-69B4-867EE58BA18F}"/>
                  </a:ext>
                </a:extLst>
              </p:cNvPr>
              <p:cNvSpPr/>
              <p:nvPr/>
            </p:nvSpPr>
            <p:spPr>
              <a:xfrm>
                <a:off x="5047200" y="1269900"/>
                <a:ext cx="319300" cy="35300"/>
              </a:xfrm>
              <a:custGeom>
                <a:avLst/>
                <a:gdLst/>
                <a:ahLst/>
                <a:cxnLst/>
                <a:rect l="l" t="t" r="r" b="b"/>
                <a:pathLst>
                  <a:path w="12772" h="1412" extrusionOk="0">
                    <a:moveTo>
                      <a:pt x="12772" y="0"/>
                    </a:moveTo>
                    <a:cubicBezTo>
                      <a:pt x="12704" y="34"/>
                      <a:pt x="12604" y="68"/>
                      <a:pt x="12503" y="68"/>
                    </a:cubicBezTo>
                    <a:lnTo>
                      <a:pt x="11562" y="68"/>
                    </a:lnTo>
                    <a:cubicBezTo>
                      <a:pt x="11058" y="101"/>
                      <a:pt x="10587" y="135"/>
                      <a:pt x="10083" y="202"/>
                    </a:cubicBezTo>
                    <a:cubicBezTo>
                      <a:pt x="9612" y="236"/>
                      <a:pt x="9142" y="269"/>
                      <a:pt x="8638" y="337"/>
                    </a:cubicBezTo>
                    <a:cubicBezTo>
                      <a:pt x="7697" y="437"/>
                      <a:pt x="6722" y="572"/>
                      <a:pt x="5748" y="706"/>
                    </a:cubicBezTo>
                    <a:lnTo>
                      <a:pt x="5042" y="807"/>
                    </a:lnTo>
                    <a:lnTo>
                      <a:pt x="4336" y="874"/>
                    </a:lnTo>
                    <a:cubicBezTo>
                      <a:pt x="3865" y="908"/>
                      <a:pt x="3361" y="908"/>
                      <a:pt x="2891" y="941"/>
                    </a:cubicBezTo>
                    <a:cubicBezTo>
                      <a:pt x="2622" y="975"/>
                      <a:pt x="2387" y="975"/>
                      <a:pt x="2151" y="1009"/>
                    </a:cubicBezTo>
                    <a:cubicBezTo>
                      <a:pt x="1916" y="1042"/>
                      <a:pt x="1647" y="1076"/>
                      <a:pt x="1412" y="1143"/>
                    </a:cubicBezTo>
                    <a:cubicBezTo>
                      <a:pt x="1177" y="1210"/>
                      <a:pt x="942" y="1244"/>
                      <a:pt x="706" y="1278"/>
                    </a:cubicBezTo>
                    <a:cubicBezTo>
                      <a:pt x="605" y="1311"/>
                      <a:pt x="471" y="1311"/>
                      <a:pt x="370" y="1311"/>
                    </a:cubicBezTo>
                    <a:lnTo>
                      <a:pt x="0" y="1345"/>
                    </a:lnTo>
                    <a:cubicBezTo>
                      <a:pt x="236" y="1378"/>
                      <a:pt x="471" y="1412"/>
                      <a:pt x="740" y="1412"/>
                    </a:cubicBezTo>
                    <a:cubicBezTo>
                      <a:pt x="975" y="1412"/>
                      <a:pt x="1210" y="1378"/>
                      <a:pt x="1479" y="1345"/>
                    </a:cubicBezTo>
                    <a:cubicBezTo>
                      <a:pt x="1715" y="1345"/>
                      <a:pt x="1950" y="1278"/>
                      <a:pt x="2185" y="1278"/>
                    </a:cubicBezTo>
                    <a:lnTo>
                      <a:pt x="4370" y="1278"/>
                    </a:lnTo>
                    <a:lnTo>
                      <a:pt x="5109" y="1244"/>
                    </a:lnTo>
                    <a:lnTo>
                      <a:pt x="5815" y="1143"/>
                    </a:lnTo>
                    <a:cubicBezTo>
                      <a:pt x="6789" y="1009"/>
                      <a:pt x="7764" y="874"/>
                      <a:pt x="8705" y="740"/>
                    </a:cubicBezTo>
                    <a:cubicBezTo>
                      <a:pt x="9176" y="673"/>
                      <a:pt x="9646" y="572"/>
                      <a:pt x="10150" y="505"/>
                    </a:cubicBezTo>
                    <a:cubicBezTo>
                      <a:pt x="10621" y="437"/>
                      <a:pt x="11091" y="370"/>
                      <a:pt x="11562" y="269"/>
                    </a:cubicBezTo>
                    <a:cubicBezTo>
                      <a:pt x="11763" y="236"/>
                      <a:pt x="11999" y="202"/>
                      <a:pt x="12200" y="202"/>
                    </a:cubicBezTo>
                    <a:cubicBezTo>
                      <a:pt x="12301" y="168"/>
                      <a:pt x="12402" y="168"/>
                      <a:pt x="12503" y="135"/>
                    </a:cubicBezTo>
                    <a:cubicBezTo>
                      <a:pt x="12604" y="101"/>
                      <a:pt x="12704" y="34"/>
                      <a:pt x="1277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8" name="Google Shape;6314;p66">
                <a:extLst>
                  <a:ext uri="{FF2B5EF4-FFF2-40B4-BE49-F238E27FC236}">
                    <a16:creationId xmlns:a16="http://schemas.microsoft.com/office/drawing/2014/main" id="{4DA94B43-B3D9-8658-DB23-A19BC978FC74}"/>
                  </a:ext>
                </a:extLst>
              </p:cNvPr>
              <p:cNvSpPr/>
              <p:nvPr/>
            </p:nvSpPr>
            <p:spPr>
              <a:xfrm>
                <a:off x="5071575" y="1195125"/>
                <a:ext cx="268050" cy="195800"/>
              </a:xfrm>
              <a:custGeom>
                <a:avLst/>
                <a:gdLst/>
                <a:ahLst/>
                <a:cxnLst/>
                <a:rect l="l" t="t" r="r" b="b"/>
                <a:pathLst>
                  <a:path w="10722" h="7832" extrusionOk="0">
                    <a:moveTo>
                      <a:pt x="0" y="0"/>
                    </a:moveTo>
                    <a:lnTo>
                      <a:pt x="370" y="404"/>
                    </a:lnTo>
                    <a:lnTo>
                      <a:pt x="1445" y="1479"/>
                    </a:lnTo>
                    <a:lnTo>
                      <a:pt x="1781" y="1815"/>
                    </a:lnTo>
                    <a:lnTo>
                      <a:pt x="1983" y="2017"/>
                    </a:lnTo>
                    <a:cubicBezTo>
                      <a:pt x="2050" y="2084"/>
                      <a:pt x="2117" y="2118"/>
                      <a:pt x="2185" y="2185"/>
                    </a:cubicBezTo>
                    <a:cubicBezTo>
                      <a:pt x="2487" y="2386"/>
                      <a:pt x="2790" y="2622"/>
                      <a:pt x="3092" y="2857"/>
                    </a:cubicBezTo>
                    <a:cubicBezTo>
                      <a:pt x="3428" y="3092"/>
                      <a:pt x="3764" y="3294"/>
                      <a:pt x="4100" y="3496"/>
                    </a:cubicBezTo>
                    <a:lnTo>
                      <a:pt x="5142" y="4168"/>
                    </a:lnTo>
                    <a:cubicBezTo>
                      <a:pt x="5512" y="4403"/>
                      <a:pt x="5882" y="4605"/>
                      <a:pt x="6218" y="4840"/>
                    </a:cubicBezTo>
                    <a:cubicBezTo>
                      <a:pt x="6554" y="5075"/>
                      <a:pt x="6890" y="5310"/>
                      <a:pt x="7192" y="5478"/>
                    </a:cubicBezTo>
                    <a:cubicBezTo>
                      <a:pt x="7528" y="5680"/>
                      <a:pt x="7831" y="5915"/>
                      <a:pt x="8133" y="6117"/>
                    </a:cubicBezTo>
                    <a:cubicBezTo>
                      <a:pt x="8469" y="6319"/>
                      <a:pt x="8738" y="6520"/>
                      <a:pt x="8974" y="6688"/>
                    </a:cubicBezTo>
                    <a:cubicBezTo>
                      <a:pt x="9242" y="6890"/>
                      <a:pt x="9478" y="7024"/>
                      <a:pt x="9679" y="7193"/>
                    </a:cubicBezTo>
                    <a:lnTo>
                      <a:pt x="10251" y="7529"/>
                    </a:lnTo>
                    <a:cubicBezTo>
                      <a:pt x="10385" y="7629"/>
                      <a:pt x="10520" y="7697"/>
                      <a:pt x="10620" y="7764"/>
                    </a:cubicBezTo>
                    <a:lnTo>
                      <a:pt x="10721" y="7831"/>
                    </a:lnTo>
                    <a:lnTo>
                      <a:pt x="10620" y="7730"/>
                    </a:lnTo>
                    <a:cubicBezTo>
                      <a:pt x="10520" y="7629"/>
                      <a:pt x="10419" y="7529"/>
                      <a:pt x="10284" y="7461"/>
                    </a:cubicBezTo>
                    <a:lnTo>
                      <a:pt x="9780" y="7024"/>
                    </a:lnTo>
                    <a:lnTo>
                      <a:pt x="9142" y="6487"/>
                    </a:lnTo>
                    <a:cubicBezTo>
                      <a:pt x="8873" y="6251"/>
                      <a:pt x="8637" y="6050"/>
                      <a:pt x="8335" y="5848"/>
                    </a:cubicBezTo>
                    <a:cubicBezTo>
                      <a:pt x="8066" y="5613"/>
                      <a:pt x="7764" y="5378"/>
                      <a:pt x="7428" y="5176"/>
                    </a:cubicBezTo>
                    <a:cubicBezTo>
                      <a:pt x="6789" y="4705"/>
                      <a:pt x="6117" y="4235"/>
                      <a:pt x="5411" y="3798"/>
                    </a:cubicBezTo>
                    <a:lnTo>
                      <a:pt x="4336" y="3159"/>
                    </a:lnTo>
                    <a:cubicBezTo>
                      <a:pt x="4000" y="2958"/>
                      <a:pt x="3663" y="2756"/>
                      <a:pt x="3327" y="2521"/>
                    </a:cubicBezTo>
                    <a:cubicBezTo>
                      <a:pt x="2991" y="2319"/>
                      <a:pt x="2689" y="2118"/>
                      <a:pt x="2386" y="1916"/>
                    </a:cubicBezTo>
                    <a:cubicBezTo>
                      <a:pt x="2319" y="1849"/>
                      <a:pt x="2218" y="1815"/>
                      <a:pt x="2185" y="1782"/>
                    </a:cubicBezTo>
                    <a:lnTo>
                      <a:pt x="1983" y="1613"/>
                    </a:lnTo>
                    <a:lnTo>
                      <a:pt x="1613" y="1277"/>
                    </a:lnTo>
                    <a:cubicBezTo>
                      <a:pt x="1143" y="874"/>
                      <a:pt x="740" y="572"/>
                      <a:pt x="437" y="336"/>
                    </a:cubicBezTo>
                    <a:lnTo>
                      <a:pt x="0" y="0"/>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79" name="Google Shape;6315;p66">
                <a:extLst>
                  <a:ext uri="{FF2B5EF4-FFF2-40B4-BE49-F238E27FC236}">
                    <a16:creationId xmlns:a16="http://schemas.microsoft.com/office/drawing/2014/main" id="{A27BBA90-7EC4-700E-A626-0DEE0EDF712A}"/>
                  </a:ext>
                </a:extLst>
              </p:cNvPr>
              <p:cNvSpPr/>
              <p:nvPr/>
            </p:nvSpPr>
            <p:spPr>
              <a:xfrm>
                <a:off x="5165675" y="1264850"/>
                <a:ext cx="60525" cy="60525"/>
              </a:xfrm>
              <a:custGeom>
                <a:avLst/>
                <a:gdLst/>
                <a:ahLst/>
                <a:cxnLst/>
                <a:rect l="l" t="t" r="r" b="b"/>
                <a:pathLst>
                  <a:path w="2421" h="2421" extrusionOk="0">
                    <a:moveTo>
                      <a:pt x="941" y="1"/>
                    </a:moveTo>
                    <a:cubicBezTo>
                      <a:pt x="849" y="247"/>
                      <a:pt x="616" y="408"/>
                      <a:pt x="346" y="408"/>
                    </a:cubicBezTo>
                    <a:cubicBezTo>
                      <a:pt x="320" y="408"/>
                      <a:pt x="295" y="407"/>
                      <a:pt x="269" y="404"/>
                    </a:cubicBezTo>
                    <a:lnTo>
                      <a:pt x="269" y="404"/>
                    </a:lnTo>
                    <a:lnTo>
                      <a:pt x="303" y="438"/>
                    </a:lnTo>
                    <a:cubicBezTo>
                      <a:pt x="437" y="807"/>
                      <a:pt x="471" y="1110"/>
                      <a:pt x="0" y="1211"/>
                    </a:cubicBezTo>
                    <a:cubicBezTo>
                      <a:pt x="404" y="1244"/>
                      <a:pt x="504" y="1580"/>
                      <a:pt x="202" y="1849"/>
                    </a:cubicBezTo>
                    <a:cubicBezTo>
                      <a:pt x="391" y="1736"/>
                      <a:pt x="527" y="1686"/>
                      <a:pt x="625" y="1686"/>
                    </a:cubicBezTo>
                    <a:cubicBezTo>
                      <a:pt x="877" y="1686"/>
                      <a:pt x="884" y="2010"/>
                      <a:pt x="908" y="2421"/>
                    </a:cubicBezTo>
                    <a:cubicBezTo>
                      <a:pt x="1007" y="2137"/>
                      <a:pt x="1119" y="2033"/>
                      <a:pt x="1239" y="2033"/>
                    </a:cubicBezTo>
                    <a:cubicBezTo>
                      <a:pt x="1405" y="2033"/>
                      <a:pt x="1587" y="2227"/>
                      <a:pt x="1782" y="2421"/>
                    </a:cubicBezTo>
                    <a:cubicBezTo>
                      <a:pt x="1754" y="2175"/>
                      <a:pt x="1683" y="1531"/>
                      <a:pt x="1980" y="1531"/>
                    </a:cubicBezTo>
                    <a:cubicBezTo>
                      <a:pt x="2049" y="1531"/>
                      <a:pt x="2138" y="1565"/>
                      <a:pt x="2252" y="1648"/>
                    </a:cubicBezTo>
                    <a:cubicBezTo>
                      <a:pt x="2151" y="1379"/>
                      <a:pt x="2185" y="1076"/>
                      <a:pt x="2420" y="908"/>
                    </a:cubicBezTo>
                    <a:cubicBezTo>
                      <a:pt x="2252" y="740"/>
                      <a:pt x="2286" y="740"/>
                      <a:pt x="2185" y="539"/>
                    </a:cubicBezTo>
                    <a:cubicBezTo>
                      <a:pt x="2137" y="557"/>
                      <a:pt x="2087" y="565"/>
                      <a:pt x="2039" y="565"/>
                    </a:cubicBezTo>
                    <a:cubicBezTo>
                      <a:pt x="1817" y="565"/>
                      <a:pt x="1613" y="390"/>
                      <a:pt x="1613" y="169"/>
                    </a:cubicBezTo>
                    <a:cubicBezTo>
                      <a:pt x="1562" y="191"/>
                      <a:pt x="1511" y="200"/>
                      <a:pt x="1461" y="200"/>
                    </a:cubicBezTo>
                    <a:cubicBezTo>
                      <a:pt x="1278" y="200"/>
                      <a:pt x="1099" y="80"/>
                      <a:pt x="94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0" name="Google Shape;6316;p66">
                <a:extLst>
                  <a:ext uri="{FF2B5EF4-FFF2-40B4-BE49-F238E27FC236}">
                    <a16:creationId xmlns:a16="http://schemas.microsoft.com/office/drawing/2014/main" id="{6416C69C-EF06-28E5-8AED-3B01DE1D55A0}"/>
                  </a:ext>
                </a:extLst>
              </p:cNvPr>
              <p:cNvSpPr/>
              <p:nvPr/>
            </p:nvSpPr>
            <p:spPr>
              <a:xfrm>
                <a:off x="5221475" y="1340800"/>
                <a:ext cx="9750" cy="8875"/>
              </a:xfrm>
              <a:custGeom>
                <a:avLst/>
                <a:gdLst/>
                <a:ahLst/>
                <a:cxnLst/>
                <a:rect l="l" t="t" r="r" b="b"/>
                <a:pathLst>
                  <a:path w="390" h="355" extrusionOk="0">
                    <a:moveTo>
                      <a:pt x="171" y="0"/>
                    </a:moveTo>
                    <a:cubicBezTo>
                      <a:pt x="123" y="0"/>
                      <a:pt x="79" y="26"/>
                      <a:pt x="54" y="88"/>
                    </a:cubicBezTo>
                    <a:cubicBezTo>
                      <a:pt x="1" y="221"/>
                      <a:pt x="136" y="354"/>
                      <a:pt x="262" y="354"/>
                    </a:cubicBezTo>
                    <a:cubicBezTo>
                      <a:pt x="295" y="354"/>
                      <a:pt x="328" y="345"/>
                      <a:pt x="356" y="324"/>
                    </a:cubicBezTo>
                    <a:cubicBezTo>
                      <a:pt x="390" y="256"/>
                      <a:pt x="390" y="223"/>
                      <a:pt x="390" y="156"/>
                    </a:cubicBezTo>
                    <a:cubicBezTo>
                      <a:pt x="348" y="71"/>
                      <a:pt x="253"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1" name="Google Shape;6317;p66">
                <a:extLst>
                  <a:ext uri="{FF2B5EF4-FFF2-40B4-BE49-F238E27FC236}">
                    <a16:creationId xmlns:a16="http://schemas.microsoft.com/office/drawing/2014/main" id="{9701FA5C-19B2-EC93-FA41-C56F8A160CA3}"/>
                  </a:ext>
                </a:extLst>
              </p:cNvPr>
              <p:cNvSpPr/>
              <p:nvPr/>
            </p:nvSpPr>
            <p:spPr>
              <a:xfrm>
                <a:off x="5264250" y="1314425"/>
                <a:ext cx="10675" cy="6125"/>
              </a:xfrm>
              <a:custGeom>
                <a:avLst/>
                <a:gdLst/>
                <a:ahLst/>
                <a:cxnLst/>
                <a:rect l="l" t="t" r="r" b="b"/>
                <a:pathLst>
                  <a:path w="427" h="245" extrusionOk="0">
                    <a:moveTo>
                      <a:pt x="258" y="1"/>
                    </a:moveTo>
                    <a:cubicBezTo>
                      <a:pt x="191" y="1"/>
                      <a:pt x="90" y="1"/>
                      <a:pt x="57" y="68"/>
                    </a:cubicBezTo>
                    <a:cubicBezTo>
                      <a:pt x="1" y="179"/>
                      <a:pt x="130" y="245"/>
                      <a:pt x="233" y="245"/>
                    </a:cubicBezTo>
                    <a:cubicBezTo>
                      <a:pt x="254" y="245"/>
                      <a:pt x="275" y="242"/>
                      <a:pt x="292" y="236"/>
                    </a:cubicBezTo>
                    <a:cubicBezTo>
                      <a:pt x="359" y="202"/>
                      <a:pt x="426" y="102"/>
                      <a:pt x="359" y="34"/>
                    </a:cubicBezTo>
                    <a:cubicBezTo>
                      <a:pt x="326" y="1"/>
                      <a:pt x="292" y="1"/>
                      <a:pt x="25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2" name="Google Shape;6318;p66">
                <a:extLst>
                  <a:ext uri="{FF2B5EF4-FFF2-40B4-BE49-F238E27FC236}">
                    <a16:creationId xmlns:a16="http://schemas.microsoft.com/office/drawing/2014/main" id="{0F644C64-C325-BC2B-48E1-66B9955F78AC}"/>
                  </a:ext>
                </a:extLst>
              </p:cNvPr>
              <p:cNvSpPr/>
              <p:nvPr/>
            </p:nvSpPr>
            <p:spPr>
              <a:xfrm>
                <a:off x="5226175" y="1320275"/>
                <a:ext cx="9625" cy="6675"/>
              </a:xfrm>
              <a:custGeom>
                <a:avLst/>
                <a:gdLst/>
                <a:ahLst/>
                <a:cxnLst/>
                <a:rect l="l" t="t" r="r" b="b"/>
                <a:pathLst>
                  <a:path w="385" h="267" extrusionOk="0">
                    <a:moveTo>
                      <a:pt x="116" y="0"/>
                    </a:moveTo>
                    <a:cubicBezTo>
                      <a:pt x="52" y="0"/>
                      <a:pt x="0" y="29"/>
                      <a:pt x="0" y="103"/>
                    </a:cubicBezTo>
                    <a:cubicBezTo>
                      <a:pt x="0" y="207"/>
                      <a:pt x="118" y="267"/>
                      <a:pt x="217" y="267"/>
                    </a:cubicBezTo>
                    <a:cubicBezTo>
                      <a:pt x="309" y="267"/>
                      <a:pt x="385" y="216"/>
                      <a:pt x="336" y="103"/>
                    </a:cubicBezTo>
                    <a:cubicBezTo>
                      <a:pt x="299" y="46"/>
                      <a:pt x="198" y="0"/>
                      <a:pt x="11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3" name="Google Shape;6319;p66">
                <a:extLst>
                  <a:ext uri="{FF2B5EF4-FFF2-40B4-BE49-F238E27FC236}">
                    <a16:creationId xmlns:a16="http://schemas.microsoft.com/office/drawing/2014/main" id="{1FEBEDB4-9127-2747-9759-4EDD2049955B}"/>
                  </a:ext>
                </a:extLst>
              </p:cNvPr>
              <p:cNvSpPr/>
              <p:nvPr/>
            </p:nvSpPr>
            <p:spPr>
              <a:xfrm>
                <a:off x="5208900" y="1336000"/>
                <a:ext cx="8050" cy="7200"/>
              </a:xfrm>
              <a:custGeom>
                <a:avLst/>
                <a:gdLst/>
                <a:ahLst/>
                <a:cxnLst/>
                <a:rect l="l" t="t" r="r" b="b"/>
                <a:pathLst>
                  <a:path w="322" h="288" extrusionOk="0">
                    <a:moveTo>
                      <a:pt x="220" y="1"/>
                    </a:moveTo>
                    <a:cubicBezTo>
                      <a:pt x="128" y="1"/>
                      <a:pt x="1" y="144"/>
                      <a:pt x="53" y="247"/>
                    </a:cubicBezTo>
                    <a:cubicBezTo>
                      <a:pt x="71" y="275"/>
                      <a:pt x="100" y="287"/>
                      <a:pt x="132" y="287"/>
                    </a:cubicBezTo>
                    <a:cubicBezTo>
                      <a:pt x="215" y="287"/>
                      <a:pt x="321" y="201"/>
                      <a:pt x="321" y="79"/>
                    </a:cubicBezTo>
                    <a:lnTo>
                      <a:pt x="288" y="45"/>
                    </a:lnTo>
                    <a:cubicBezTo>
                      <a:pt x="272" y="14"/>
                      <a:pt x="247" y="1"/>
                      <a:pt x="22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4" name="Google Shape;6320;p66">
                <a:extLst>
                  <a:ext uri="{FF2B5EF4-FFF2-40B4-BE49-F238E27FC236}">
                    <a16:creationId xmlns:a16="http://schemas.microsoft.com/office/drawing/2014/main" id="{39A28AF0-E106-8004-586C-2DE95BEC461E}"/>
                  </a:ext>
                </a:extLst>
              </p:cNvPr>
              <p:cNvSpPr/>
              <p:nvPr/>
            </p:nvSpPr>
            <p:spPr>
              <a:xfrm>
                <a:off x="5196750" y="1366200"/>
                <a:ext cx="10725" cy="6900"/>
              </a:xfrm>
              <a:custGeom>
                <a:avLst/>
                <a:gdLst/>
                <a:ahLst/>
                <a:cxnLst/>
                <a:rect l="l" t="t" r="r" b="b"/>
                <a:pathLst>
                  <a:path w="429" h="276" extrusionOk="0">
                    <a:moveTo>
                      <a:pt x="194" y="0"/>
                    </a:moveTo>
                    <a:cubicBezTo>
                      <a:pt x="119" y="0"/>
                      <a:pt x="50" y="35"/>
                      <a:pt x="34" y="114"/>
                    </a:cubicBezTo>
                    <a:cubicBezTo>
                      <a:pt x="1" y="181"/>
                      <a:pt x="34" y="215"/>
                      <a:pt x="102" y="249"/>
                    </a:cubicBezTo>
                    <a:cubicBezTo>
                      <a:pt x="138" y="267"/>
                      <a:pt x="178" y="275"/>
                      <a:pt x="218" y="275"/>
                    </a:cubicBezTo>
                    <a:cubicBezTo>
                      <a:pt x="327" y="275"/>
                      <a:pt x="429" y="213"/>
                      <a:pt x="404" y="114"/>
                    </a:cubicBezTo>
                    <a:cubicBezTo>
                      <a:pt x="369" y="43"/>
                      <a:pt x="277" y="0"/>
                      <a:pt x="19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5" name="Google Shape;6321;p66">
                <a:extLst>
                  <a:ext uri="{FF2B5EF4-FFF2-40B4-BE49-F238E27FC236}">
                    <a16:creationId xmlns:a16="http://schemas.microsoft.com/office/drawing/2014/main" id="{5A69DCC9-1A33-CFD2-9A17-3618D731A04A}"/>
                  </a:ext>
                </a:extLst>
              </p:cNvPr>
              <p:cNvSpPr/>
              <p:nvPr/>
            </p:nvSpPr>
            <p:spPr>
              <a:xfrm>
                <a:off x="5217750" y="1326475"/>
                <a:ext cx="10125" cy="7300"/>
              </a:xfrm>
              <a:custGeom>
                <a:avLst/>
                <a:gdLst/>
                <a:ahLst/>
                <a:cxnLst/>
                <a:rect l="l" t="t" r="r" b="b"/>
                <a:pathLst>
                  <a:path w="405" h="292" extrusionOk="0">
                    <a:moveTo>
                      <a:pt x="273" y="0"/>
                    </a:moveTo>
                    <a:cubicBezTo>
                      <a:pt x="201" y="0"/>
                      <a:pt x="109" y="62"/>
                      <a:pt x="68" y="124"/>
                    </a:cubicBezTo>
                    <a:cubicBezTo>
                      <a:pt x="1" y="191"/>
                      <a:pt x="68" y="292"/>
                      <a:pt x="135" y="292"/>
                    </a:cubicBezTo>
                    <a:cubicBezTo>
                      <a:pt x="169" y="292"/>
                      <a:pt x="203" y="292"/>
                      <a:pt x="236" y="258"/>
                    </a:cubicBezTo>
                    <a:cubicBezTo>
                      <a:pt x="303" y="224"/>
                      <a:pt x="404" y="157"/>
                      <a:pt x="371" y="90"/>
                    </a:cubicBezTo>
                    <a:cubicBezTo>
                      <a:pt x="358" y="25"/>
                      <a:pt x="319" y="0"/>
                      <a:pt x="27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6" name="Google Shape;6322;p66">
                <a:extLst>
                  <a:ext uri="{FF2B5EF4-FFF2-40B4-BE49-F238E27FC236}">
                    <a16:creationId xmlns:a16="http://schemas.microsoft.com/office/drawing/2014/main" id="{30BB1137-ABE7-8FBD-DC91-34F9A0541400}"/>
                  </a:ext>
                </a:extLst>
              </p:cNvPr>
              <p:cNvSpPr/>
              <p:nvPr/>
            </p:nvSpPr>
            <p:spPr>
              <a:xfrm>
                <a:off x="5211000" y="1310150"/>
                <a:ext cx="12900" cy="7275"/>
              </a:xfrm>
              <a:custGeom>
                <a:avLst/>
                <a:gdLst/>
                <a:ahLst/>
                <a:cxnLst/>
                <a:rect l="l" t="t" r="r" b="b"/>
                <a:pathLst>
                  <a:path w="516" h="291" extrusionOk="0">
                    <a:moveTo>
                      <a:pt x="313" y="0"/>
                    </a:moveTo>
                    <a:cubicBezTo>
                      <a:pt x="172" y="0"/>
                      <a:pt x="1" y="191"/>
                      <a:pt x="137" y="273"/>
                    </a:cubicBezTo>
                    <a:cubicBezTo>
                      <a:pt x="161" y="285"/>
                      <a:pt x="189" y="290"/>
                      <a:pt x="219" y="290"/>
                    </a:cubicBezTo>
                    <a:cubicBezTo>
                      <a:pt x="355" y="290"/>
                      <a:pt x="516" y="175"/>
                      <a:pt x="405" y="37"/>
                    </a:cubicBezTo>
                    <a:cubicBezTo>
                      <a:pt x="379" y="11"/>
                      <a:pt x="347" y="0"/>
                      <a:pt x="3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7" name="Google Shape;6323;p66">
                <a:extLst>
                  <a:ext uri="{FF2B5EF4-FFF2-40B4-BE49-F238E27FC236}">
                    <a16:creationId xmlns:a16="http://schemas.microsoft.com/office/drawing/2014/main" id="{59B7F864-D339-40AA-1034-432A2C986E20}"/>
                  </a:ext>
                </a:extLst>
              </p:cNvPr>
              <p:cNvSpPr/>
              <p:nvPr/>
            </p:nvSpPr>
            <p:spPr>
              <a:xfrm>
                <a:off x="5254300" y="1392275"/>
                <a:ext cx="7875" cy="7950"/>
              </a:xfrm>
              <a:custGeom>
                <a:avLst/>
                <a:gdLst/>
                <a:ahLst/>
                <a:cxnLst/>
                <a:rect l="l" t="t" r="r" b="b"/>
                <a:pathLst>
                  <a:path w="315" h="318" extrusionOk="0">
                    <a:moveTo>
                      <a:pt x="172" y="0"/>
                    </a:moveTo>
                    <a:cubicBezTo>
                      <a:pt x="64" y="0"/>
                      <a:pt x="1" y="193"/>
                      <a:pt x="119" y="281"/>
                    </a:cubicBezTo>
                    <a:lnTo>
                      <a:pt x="152" y="315"/>
                    </a:lnTo>
                    <a:cubicBezTo>
                      <a:pt x="160" y="317"/>
                      <a:pt x="168" y="318"/>
                      <a:pt x="175" y="318"/>
                    </a:cubicBezTo>
                    <a:cubicBezTo>
                      <a:pt x="290" y="318"/>
                      <a:pt x="314" y="76"/>
                      <a:pt x="219" y="12"/>
                    </a:cubicBezTo>
                    <a:cubicBezTo>
                      <a:pt x="203" y="4"/>
                      <a:pt x="187" y="0"/>
                      <a:pt x="17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8" name="Google Shape;6324;p66">
                <a:extLst>
                  <a:ext uri="{FF2B5EF4-FFF2-40B4-BE49-F238E27FC236}">
                    <a16:creationId xmlns:a16="http://schemas.microsoft.com/office/drawing/2014/main" id="{5E703922-E6B3-E626-C7A5-0151AFEFD461}"/>
                  </a:ext>
                </a:extLst>
              </p:cNvPr>
              <p:cNvSpPr/>
              <p:nvPr/>
            </p:nvSpPr>
            <p:spPr>
              <a:xfrm>
                <a:off x="5234950" y="1307200"/>
                <a:ext cx="9725" cy="8375"/>
              </a:xfrm>
              <a:custGeom>
                <a:avLst/>
                <a:gdLst/>
                <a:ahLst/>
                <a:cxnLst/>
                <a:rect l="l" t="t" r="r" b="b"/>
                <a:pathLst>
                  <a:path w="389" h="335" extrusionOk="0">
                    <a:moveTo>
                      <a:pt x="168" y="0"/>
                    </a:moveTo>
                    <a:cubicBezTo>
                      <a:pt x="121" y="0"/>
                      <a:pt x="77" y="25"/>
                      <a:pt x="52" y="88"/>
                    </a:cubicBezTo>
                    <a:cubicBezTo>
                      <a:pt x="1" y="191"/>
                      <a:pt x="127" y="334"/>
                      <a:pt x="250" y="334"/>
                    </a:cubicBezTo>
                    <a:cubicBezTo>
                      <a:pt x="287" y="334"/>
                      <a:pt x="324" y="321"/>
                      <a:pt x="355" y="290"/>
                    </a:cubicBezTo>
                    <a:cubicBezTo>
                      <a:pt x="388" y="256"/>
                      <a:pt x="388" y="189"/>
                      <a:pt x="355" y="155"/>
                    </a:cubicBezTo>
                    <a:cubicBezTo>
                      <a:pt x="334" y="71"/>
                      <a:pt x="247" y="0"/>
                      <a:pt x="16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89" name="Google Shape;6325;p66">
                <a:extLst>
                  <a:ext uri="{FF2B5EF4-FFF2-40B4-BE49-F238E27FC236}">
                    <a16:creationId xmlns:a16="http://schemas.microsoft.com/office/drawing/2014/main" id="{9A8457AC-B6F1-C244-51C0-880BB229D239}"/>
                  </a:ext>
                </a:extLst>
              </p:cNvPr>
              <p:cNvSpPr/>
              <p:nvPr/>
            </p:nvSpPr>
            <p:spPr>
              <a:xfrm>
                <a:off x="5166050" y="1297625"/>
                <a:ext cx="10575" cy="6200"/>
              </a:xfrm>
              <a:custGeom>
                <a:avLst/>
                <a:gdLst/>
                <a:ahLst/>
                <a:cxnLst/>
                <a:rect l="l" t="t" r="r" b="b"/>
                <a:pathLst>
                  <a:path w="423" h="248" extrusionOk="0">
                    <a:moveTo>
                      <a:pt x="288" y="1"/>
                    </a:moveTo>
                    <a:cubicBezTo>
                      <a:pt x="187" y="1"/>
                      <a:pt x="86" y="1"/>
                      <a:pt x="52" y="68"/>
                    </a:cubicBezTo>
                    <a:cubicBezTo>
                      <a:pt x="0" y="198"/>
                      <a:pt x="130" y="247"/>
                      <a:pt x="238" y="247"/>
                    </a:cubicBezTo>
                    <a:cubicBezTo>
                      <a:pt x="269" y="247"/>
                      <a:pt x="299" y="243"/>
                      <a:pt x="321" y="236"/>
                    </a:cubicBezTo>
                    <a:cubicBezTo>
                      <a:pt x="422" y="202"/>
                      <a:pt x="422" y="135"/>
                      <a:pt x="389" y="68"/>
                    </a:cubicBezTo>
                    <a:cubicBezTo>
                      <a:pt x="355" y="1"/>
                      <a:pt x="321" y="1"/>
                      <a:pt x="28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0" name="Google Shape;6326;p66">
                <a:extLst>
                  <a:ext uri="{FF2B5EF4-FFF2-40B4-BE49-F238E27FC236}">
                    <a16:creationId xmlns:a16="http://schemas.microsoft.com/office/drawing/2014/main" id="{523E84A7-77B6-C90F-0BB6-31029A9200E8}"/>
                  </a:ext>
                </a:extLst>
              </p:cNvPr>
              <p:cNvSpPr/>
              <p:nvPr/>
            </p:nvSpPr>
            <p:spPr>
              <a:xfrm>
                <a:off x="5146350" y="1315225"/>
                <a:ext cx="9525" cy="6550"/>
              </a:xfrm>
              <a:custGeom>
                <a:avLst/>
                <a:gdLst/>
                <a:ahLst/>
                <a:cxnLst/>
                <a:rect l="l" t="t" r="r" b="b"/>
                <a:pathLst>
                  <a:path w="381" h="262" extrusionOk="0">
                    <a:moveTo>
                      <a:pt x="116" y="1"/>
                    </a:moveTo>
                    <a:cubicBezTo>
                      <a:pt x="52" y="1"/>
                      <a:pt x="0" y="29"/>
                      <a:pt x="0" y="103"/>
                    </a:cubicBezTo>
                    <a:cubicBezTo>
                      <a:pt x="0" y="198"/>
                      <a:pt x="140" y="261"/>
                      <a:pt x="244" y="261"/>
                    </a:cubicBezTo>
                    <a:cubicBezTo>
                      <a:pt x="323" y="261"/>
                      <a:pt x="380" y="224"/>
                      <a:pt x="336" y="137"/>
                    </a:cubicBezTo>
                    <a:lnTo>
                      <a:pt x="336" y="103"/>
                    </a:lnTo>
                    <a:cubicBezTo>
                      <a:pt x="299" y="47"/>
                      <a:pt x="198" y="1"/>
                      <a:pt x="11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1" name="Google Shape;6327;p66">
                <a:extLst>
                  <a:ext uri="{FF2B5EF4-FFF2-40B4-BE49-F238E27FC236}">
                    <a16:creationId xmlns:a16="http://schemas.microsoft.com/office/drawing/2014/main" id="{5F77F33F-1A2F-0DC2-A2D3-E5FACC3C3D7C}"/>
                  </a:ext>
                </a:extLst>
              </p:cNvPr>
              <p:cNvSpPr/>
              <p:nvPr/>
            </p:nvSpPr>
            <p:spPr>
              <a:xfrm>
                <a:off x="5283500" y="1293150"/>
                <a:ext cx="8000" cy="7175"/>
              </a:xfrm>
              <a:custGeom>
                <a:avLst/>
                <a:gdLst/>
                <a:ahLst/>
                <a:cxnLst/>
                <a:rect l="l" t="t" r="r" b="b"/>
                <a:pathLst>
                  <a:path w="320" h="287" extrusionOk="0">
                    <a:moveTo>
                      <a:pt x="213" y="1"/>
                    </a:moveTo>
                    <a:cubicBezTo>
                      <a:pt x="113" y="1"/>
                      <a:pt x="0" y="144"/>
                      <a:pt x="26" y="247"/>
                    </a:cubicBezTo>
                    <a:cubicBezTo>
                      <a:pt x="45" y="274"/>
                      <a:pt x="76" y="287"/>
                      <a:pt x="111" y="287"/>
                    </a:cubicBezTo>
                    <a:cubicBezTo>
                      <a:pt x="202" y="287"/>
                      <a:pt x="319" y="200"/>
                      <a:pt x="295" y="79"/>
                    </a:cubicBezTo>
                    <a:lnTo>
                      <a:pt x="295" y="45"/>
                    </a:lnTo>
                    <a:cubicBezTo>
                      <a:pt x="272" y="14"/>
                      <a:pt x="243" y="1"/>
                      <a:pt x="2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2" name="Google Shape;6328;p66">
                <a:extLst>
                  <a:ext uri="{FF2B5EF4-FFF2-40B4-BE49-F238E27FC236}">
                    <a16:creationId xmlns:a16="http://schemas.microsoft.com/office/drawing/2014/main" id="{B8CBBB01-16B7-430C-F9C3-CC5FF467DE9C}"/>
                  </a:ext>
                </a:extLst>
              </p:cNvPr>
              <p:cNvSpPr/>
              <p:nvPr/>
            </p:nvSpPr>
            <p:spPr>
              <a:xfrm>
                <a:off x="5301250" y="1346250"/>
                <a:ext cx="11150" cy="7025"/>
              </a:xfrm>
              <a:custGeom>
                <a:avLst/>
                <a:gdLst/>
                <a:ahLst/>
                <a:cxnLst/>
                <a:rect l="l" t="t" r="r" b="b"/>
                <a:pathLst>
                  <a:path w="446" h="281" extrusionOk="0">
                    <a:moveTo>
                      <a:pt x="202" y="1"/>
                    </a:moveTo>
                    <a:cubicBezTo>
                      <a:pt x="100" y="1"/>
                      <a:pt x="1" y="66"/>
                      <a:pt x="22" y="173"/>
                    </a:cubicBezTo>
                    <a:cubicBezTo>
                      <a:pt x="22" y="240"/>
                      <a:pt x="55" y="274"/>
                      <a:pt x="123" y="274"/>
                    </a:cubicBezTo>
                    <a:cubicBezTo>
                      <a:pt x="140" y="278"/>
                      <a:pt x="159" y="280"/>
                      <a:pt x="178" y="280"/>
                    </a:cubicBezTo>
                    <a:cubicBezTo>
                      <a:pt x="305" y="280"/>
                      <a:pt x="445" y="189"/>
                      <a:pt x="358" y="72"/>
                    </a:cubicBezTo>
                    <a:cubicBezTo>
                      <a:pt x="321" y="23"/>
                      <a:pt x="261" y="1"/>
                      <a:pt x="20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3" name="Google Shape;6329;p66">
                <a:extLst>
                  <a:ext uri="{FF2B5EF4-FFF2-40B4-BE49-F238E27FC236}">
                    <a16:creationId xmlns:a16="http://schemas.microsoft.com/office/drawing/2014/main" id="{979A3F4C-40DD-6D4A-CA0C-A06166F1CEE6}"/>
                  </a:ext>
                </a:extLst>
              </p:cNvPr>
              <p:cNvSpPr/>
              <p:nvPr/>
            </p:nvSpPr>
            <p:spPr>
              <a:xfrm>
                <a:off x="5204325" y="1387825"/>
                <a:ext cx="7575" cy="8125"/>
              </a:xfrm>
              <a:custGeom>
                <a:avLst/>
                <a:gdLst/>
                <a:ahLst/>
                <a:cxnLst/>
                <a:rect l="l" t="t" r="r" b="b"/>
                <a:pathLst>
                  <a:path w="303" h="325" extrusionOk="0">
                    <a:moveTo>
                      <a:pt x="209" y="1"/>
                    </a:moveTo>
                    <a:cubicBezTo>
                      <a:pt x="123" y="1"/>
                      <a:pt x="0" y="85"/>
                      <a:pt x="0" y="190"/>
                    </a:cubicBezTo>
                    <a:cubicBezTo>
                      <a:pt x="0" y="291"/>
                      <a:pt x="67" y="325"/>
                      <a:pt x="135" y="325"/>
                    </a:cubicBezTo>
                    <a:cubicBezTo>
                      <a:pt x="168" y="325"/>
                      <a:pt x="202" y="291"/>
                      <a:pt x="236" y="258"/>
                    </a:cubicBezTo>
                    <a:cubicBezTo>
                      <a:pt x="269" y="190"/>
                      <a:pt x="303" y="89"/>
                      <a:pt x="269" y="22"/>
                    </a:cubicBezTo>
                    <a:cubicBezTo>
                      <a:pt x="254" y="8"/>
                      <a:pt x="233" y="1"/>
                      <a:pt x="20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4" name="Google Shape;6330;p66">
                <a:extLst>
                  <a:ext uri="{FF2B5EF4-FFF2-40B4-BE49-F238E27FC236}">
                    <a16:creationId xmlns:a16="http://schemas.microsoft.com/office/drawing/2014/main" id="{C0301EC6-29AF-D48F-F570-677B01DF0A44}"/>
                  </a:ext>
                </a:extLst>
              </p:cNvPr>
              <p:cNvSpPr/>
              <p:nvPr/>
            </p:nvSpPr>
            <p:spPr>
              <a:xfrm>
                <a:off x="5207025" y="1263400"/>
                <a:ext cx="12750" cy="7050"/>
              </a:xfrm>
              <a:custGeom>
                <a:avLst/>
                <a:gdLst/>
                <a:ahLst/>
                <a:cxnLst/>
                <a:rect l="l" t="t" r="r" b="b"/>
                <a:pathLst>
                  <a:path w="510" h="282" extrusionOk="0">
                    <a:moveTo>
                      <a:pt x="319" y="0"/>
                    </a:moveTo>
                    <a:cubicBezTo>
                      <a:pt x="180" y="0"/>
                      <a:pt x="1" y="159"/>
                      <a:pt x="128" y="260"/>
                    </a:cubicBezTo>
                    <a:cubicBezTo>
                      <a:pt x="156" y="275"/>
                      <a:pt x="191" y="281"/>
                      <a:pt x="227" y="281"/>
                    </a:cubicBezTo>
                    <a:cubicBezTo>
                      <a:pt x="360" y="281"/>
                      <a:pt x="509" y="191"/>
                      <a:pt x="430" y="59"/>
                    </a:cubicBezTo>
                    <a:cubicBezTo>
                      <a:pt x="405" y="17"/>
                      <a:pt x="364" y="0"/>
                      <a:pt x="31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5" name="Google Shape;6331;p66">
                <a:extLst>
                  <a:ext uri="{FF2B5EF4-FFF2-40B4-BE49-F238E27FC236}">
                    <a16:creationId xmlns:a16="http://schemas.microsoft.com/office/drawing/2014/main" id="{4EC6C5B2-2E6F-00F9-69AF-F6F5C7C6E72F}"/>
                  </a:ext>
                </a:extLst>
              </p:cNvPr>
              <p:cNvSpPr/>
              <p:nvPr/>
            </p:nvSpPr>
            <p:spPr>
              <a:xfrm>
                <a:off x="5275275" y="1354200"/>
                <a:ext cx="8550" cy="8400"/>
              </a:xfrm>
              <a:custGeom>
                <a:avLst/>
                <a:gdLst/>
                <a:ahLst/>
                <a:cxnLst/>
                <a:rect l="l" t="t" r="r" b="b"/>
                <a:pathLst>
                  <a:path w="342" h="336" extrusionOk="0">
                    <a:moveTo>
                      <a:pt x="151" y="1"/>
                    </a:moveTo>
                    <a:cubicBezTo>
                      <a:pt x="36" y="1"/>
                      <a:pt x="1" y="206"/>
                      <a:pt x="86" y="292"/>
                    </a:cubicBezTo>
                    <a:lnTo>
                      <a:pt x="120" y="325"/>
                    </a:lnTo>
                    <a:cubicBezTo>
                      <a:pt x="136" y="332"/>
                      <a:pt x="152" y="335"/>
                      <a:pt x="167" y="335"/>
                    </a:cubicBezTo>
                    <a:cubicBezTo>
                      <a:pt x="299" y="335"/>
                      <a:pt x="342" y="83"/>
                      <a:pt x="221" y="23"/>
                    </a:cubicBezTo>
                    <a:cubicBezTo>
                      <a:pt x="195" y="7"/>
                      <a:pt x="171" y="1"/>
                      <a:pt x="15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6" name="Google Shape;6332;p66">
                <a:extLst>
                  <a:ext uri="{FF2B5EF4-FFF2-40B4-BE49-F238E27FC236}">
                    <a16:creationId xmlns:a16="http://schemas.microsoft.com/office/drawing/2014/main" id="{35B981D3-792B-8A14-2779-918650D8DACC}"/>
                  </a:ext>
                </a:extLst>
              </p:cNvPr>
              <p:cNvSpPr/>
              <p:nvPr/>
            </p:nvSpPr>
            <p:spPr>
              <a:xfrm>
                <a:off x="5165875" y="1313525"/>
                <a:ext cx="9050" cy="9175"/>
              </a:xfrm>
              <a:custGeom>
                <a:avLst/>
                <a:gdLst/>
                <a:ahLst/>
                <a:cxnLst/>
                <a:rect l="l" t="t" r="r" b="b"/>
                <a:pathLst>
                  <a:path w="362" h="367" extrusionOk="0">
                    <a:moveTo>
                      <a:pt x="238" y="0"/>
                    </a:moveTo>
                    <a:cubicBezTo>
                      <a:pt x="112" y="0"/>
                      <a:pt x="0" y="244"/>
                      <a:pt x="127" y="339"/>
                    </a:cubicBezTo>
                    <a:cubicBezTo>
                      <a:pt x="152" y="358"/>
                      <a:pt x="176" y="366"/>
                      <a:pt x="199" y="366"/>
                    </a:cubicBezTo>
                    <a:cubicBezTo>
                      <a:pt x="296" y="366"/>
                      <a:pt x="362" y="213"/>
                      <a:pt x="362" y="104"/>
                    </a:cubicBezTo>
                    <a:cubicBezTo>
                      <a:pt x="362" y="70"/>
                      <a:pt x="328" y="3"/>
                      <a:pt x="261" y="3"/>
                    </a:cubicBezTo>
                    <a:cubicBezTo>
                      <a:pt x="253" y="1"/>
                      <a:pt x="245" y="0"/>
                      <a:pt x="23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7" name="Google Shape;6333;p66">
                <a:extLst>
                  <a:ext uri="{FF2B5EF4-FFF2-40B4-BE49-F238E27FC236}">
                    <a16:creationId xmlns:a16="http://schemas.microsoft.com/office/drawing/2014/main" id="{CB4344F1-BCC5-1BD6-AA46-F20F747BCF76}"/>
                  </a:ext>
                </a:extLst>
              </p:cNvPr>
              <p:cNvSpPr/>
              <p:nvPr/>
            </p:nvSpPr>
            <p:spPr>
              <a:xfrm>
                <a:off x="5152225" y="1299400"/>
                <a:ext cx="8425" cy="9175"/>
              </a:xfrm>
              <a:custGeom>
                <a:avLst/>
                <a:gdLst/>
                <a:ahLst/>
                <a:cxnLst/>
                <a:rect l="l" t="t" r="r" b="b"/>
                <a:pathLst>
                  <a:path w="337" h="367" extrusionOk="0">
                    <a:moveTo>
                      <a:pt x="204" y="0"/>
                    </a:moveTo>
                    <a:cubicBezTo>
                      <a:pt x="169" y="0"/>
                      <a:pt x="132" y="18"/>
                      <a:pt x="101" y="64"/>
                    </a:cubicBezTo>
                    <a:cubicBezTo>
                      <a:pt x="34" y="131"/>
                      <a:pt x="1" y="366"/>
                      <a:pt x="169" y="366"/>
                    </a:cubicBezTo>
                    <a:cubicBezTo>
                      <a:pt x="269" y="333"/>
                      <a:pt x="303" y="232"/>
                      <a:pt x="303" y="165"/>
                    </a:cubicBezTo>
                    <a:cubicBezTo>
                      <a:pt x="337" y="131"/>
                      <a:pt x="337" y="98"/>
                      <a:pt x="303" y="64"/>
                    </a:cubicBezTo>
                    <a:cubicBezTo>
                      <a:pt x="285" y="27"/>
                      <a:pt x="246" y="0"/>
                      <a:pt x="20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8" name="Google Shape;6334;p66">
                <a:extLst>
                  <a:ext uri="{FF2B5EF4-FFF2-40B4-BE49-F238E27FC236}">
                    <a16:creationId xmlns:a16="http://schemas.microsoft.com/office/drawing/2014/main" id="{D8014304-0453-25BB-CD8E-57422B48846C}"/>
                  </a:ext>
                </a:extLst>
              </p:cNvPr>
              <p:cNvSpPr/>
              <p:nvPr/>
            </p:nvSpPr>
            <p:spPr>
              <a:xfrm>
                <a:off x="5143225" y="1373950"/>
                <a:ext cx="9875" cy="8650"/>
              </a:xfrm>
              <a:custGeom>
                <a:avLst/>
                <a:gdLst/>
                <a:ahLst/>
                <a:cxnLst/>
                <a:rect l="l" t="t" r="r" b="b"/>
                <a:pathLst>
                  <a:path w="395" h="346" extrusionOk="0">
                    <a:moveTo>
                      <a:pt x="278" y="1"/>
                    </a:moveTo>
                    <a:cubicBezTo>
                      <a:pt x="157" y="1"/>
                      <a:pt x="0" y="138"/>
                      <a:pt x="92" y="275"/>
                    </a:cubicBezTo>
                    <a:cubicBezTo>
                      <a:pt x="112" y="325"/>
                      <a:pt x="147" y="345"/>
                      <a:pt x="186" y="345"/>
                    </a:cubicBezTo>
                    <a:cubicBezTo>
                      <a:pt x="279" y="345"/>
                      <a:pt x="394" y="235"/>
                      <a:pt x="394" y="140"/>
                    </a:cubicBezTo>
                    <a:lnTo>
                      <a:pt x="394" y="107"/>
                    </a:lnTo>
                    <a:cubicBezTo>
                      <a:pt x="383" y="31"/>
                      <a:pt x="335" y="1"/>
                      <a:pt x="27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99" name="Google Shape;6335;p66">
                <a:extLst>
                  <a:ext uri="{FF2B5EF4-FFF2-40B4-BE49-F238E27FC236}">
                    <a16:creationId xmlns:a16="http://schemas.microsoft.com/office/drawing/2014/main" id="{A1775E8E-08C0-2F45-6C11-D37AE6A94AE7}"/>
                  </a:ext>
                </a:extLst>
              </p:cNvPr>
              <p:cNvSpPr/>
              <p:nvPr/>
            </p:nvSpPr>
            <p:spPr>
              <a:xfrm>
                <a:off x="5170700" y="1338350"/>
                <a:ext cx="7600" cy="7175"/>
              </a:xfrm>
              <a:custGeom>
                <a:avLst/>
                <a:gdLst/>
                <a:ahLst/>
                <a:cxnLst/>
                <a:rect l="l" t="t" r="r" b="b"/>
                <a:pathLst>
                  <a:path w="304" h="287" extrusionOk="0">
                    <a:moveTo>
                      <a:pt x="111" y="1"/>
                    </a:moveTo>
                    <a:cubicBezTo>
                      <a:pt x="51" y="1"/>
                      <a:pt x="1" y="45"/>
                      <a:pt x="1" y="153"/>
                    </a:cubicBezTo>
                    <a:cubicBezTo>
                      <a:pt x="1" y="231"/>
                      <a:pt x="103" y="286"/>
                      <a:pt x="188" y="286"/>
                    </a:cubicBezTo>
                    <a:cubicBezTo>
                      <a:pt x="250" y="286"/>
                      <a:pt x="303" y="257"/>
                      <a:pt x="303" y="186"/>
                    </a:cubicBezTo>
                    <a:lnTo>
                      <a:pt x="303" y="153"/>
                    </a:lnTo>
                    <a:cubicBezTo>
                      <a:pt x="267" y="62"/>
                      <a:pt x="182" y="1"/>
                      <a:pt x="11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0" name="Google Shape;6336;p66">
                <a:extLst>
                  <a:ext uri="{FF2B5EF4-FFF2-40B4-BE49-F238E27FC236}">
                    <a16:creationId xmlns:a16="http://schemas.microsoft.com/office/drawing/2014/main" id="{972A709C-DE37-8829-B98C-FD57FE56B015}"/>
                  </a:ext>
                </a:extLst>
              </p:cNvPr>
              <p:cNvSpPr/>
              <p:nvPr/>
            </p:nvSpPr>
            <p:spPr>
              <a:xfrm>
                <a:off x="5242125" y="1371875"/>
                <a:ext cx="9050" cy="8500"/>
              </a:xfrm>
              <a:custGeom>
                <a:avLst/>
                <a:gdLst/>
                <a:ahLst/>
                <a:cxnLst/>
                <a:rect l="l" t="t" r="r" b="b"/>
                <a:pathLst>
                  <a:path w="362" h="340" extrusionOk="0">
                    <a:moveTo>
                      <a:pt x="221" y="1"/>
                    </a:moveTo>
                    <a:cubicBezTo>
                      <a:pt x="142" y="1"/>
                      <a:pt x="55" y="72"/>
                      <a:pt x="34" y="156"/>
                    </a:cubicBezTo>
                    <a:cubicBezTo>
                      <a:pt x="1" y="190"/>
                      <a:pt x="1" y="257"/>
                      <a:pt x="34" y="291"/>
                    </a:cubicBezTo>
                    <a:cubicBezTo>
                      <a:pt x="68" y="325"/>
                      <a:pt x="107" y="339"/>
                      <a:pt x="145" y="339"/>
                    </a:cubicBezTo>
                    <a:cubicBezTo>
                      <a:pt x="256" y="339"/>
                      <a:pt x="362" y="214"/>
                      <a:pt x="337" y="89"/>
                    </a:cubicBezTo>
                    <a:cubicBezTo>
                      <a:pt x="312" y="26"/>
                      <a:pt x="268" y="1"/>
                      <a:pt x="22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1" name="Google Shape;6337;p66">
                <a:extLst>
                  <a:ext uri="{FF2B5EF4-FFF2-40B4-BE49-F238E27FC236}">
                    <a16:creationId xmlns:a16="http://schemas.microsoft.com/office/drawing/2014/main" id="{E47852CE-E500-E56C-D471-84C22AE3908C}"/>
                  </a:ext>
                </a:extLst>
              </p:cNvPr>
              <p:cNvSpPr/>
              <p:nvPr/>
            </p:nvSpPr>
            <p:spPr>
              <a:xfrm>
                <a:off x="5174075" y="1346350"/>
                <a:ext cx="10575" cy="6200"/>
              </a:xfrm>
              <a:custGeom>
                <a:avLst/>
                <a:gdLst/>
                <a:ahLst/>
                <a:cxnLst/>
                <a:rect l="l" t="t" r="r" b="b"/>
                <a:pathLst>
                  <a:path w="423" h="248" extrusionOk="0">
                    <a:moveTo>
                      <a:pt x="168" y="1"/>
                    </a:moveTo>
                    <a:cubicBezTo>
                      <a:pt x="135" y="1"/>
                      <a:pt x="101" y="1"/>
                      <a:pt x="68" y="34"/>
                    </a:cubicBezTo>
                    <a:cubicBezTo>
                      <a:pt x="0" y="102"/>
                      <a:pt x="34" y="169"/>
                      <a:pt x="135" y="236"/>
                    </a:cubicBezTo>
                    <a:cubicBezTo>
                      <a:pt x="157" y="244"/>
                      <a:pt x="185" y="248"/>
                      <a:pt x="214" y="248"/>
                    </a:cubicBezTo>
                    <a:cubicBezTo>
                      <a:pt x="313" y="248"/>
                      <a:pt x="422" y="198"/>
                      <a:pt x="370" y="68"/>
                    </a:cubicBezTo>
                    <a:cubicBezTo>
                      <a:pt x="370" y="1"/>
                      <a:pt x="236" y="1"/>
                      <a:pt x="16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2" name="Google Shape;6338;p66">
                <a:extLst>
                  <a:ext uri="{FF2B5EF4-FFF2-40B4-BE49-F238E27FC236}">
                    <a16:creationId xmlns:a16="http://schemas.microsoft.com/office/drawing/2014/main" id="{C1EB4A94-3302-624A-6E55-FEC803CC0432}"/>
                  </a:ext>
                </a:extLst>
              </p:cNvPr>
              <p:cNvSpPr/>
              <p:nvPr/>
            </p:nvSpPr>
            <p:spPr>
              <a:xfrm>
                <a:off x="5182000" y="1333550"/>
                <a:ext cx="9750" cy="6650"/>
              </a:xfrm>
              <a:custGeom>
                <a:avLst/>
                <a:gdLst/>
                <a:ahLst/>
                <a:cxnLst/>
                <a:rect l="l" t="t" r="r" b="b"/>
                <a:pathLst>
                  <a:path w="390" h="266" extrusionOk="0">
                    <a:moveTo>
                      <a:pt x="246" y="0"/>
                    </a:moveTo>
                    <a:cubicBezTo>
                      <a:pt x="171" y="0"/>
                      <a:pt x="87" y="42"/>
                      <a:pt x="53" y="110"/>
                    </a:cubicBezTo>
                    <a:cubicBezTo>
                      <a:pt x="0" y="215"/>
                      <a:pt x="95" y="265"/>
                      <a:pt x="197" y="265"/>
                    </a:cubicBezTo>
                    <a:cubicBezTo>
                      <a:pt x="290" y="265"/>
                      <a:pt x="389" y="223"/>
                      <a:pt x="389" y="143"/>
                    </a:cubicBezTo>
                    <a:cubicBezTo>
                      <a:pt x="389" y="42"/>
                      <a:pt x="322" y="0"/>
                      <a:pt x="24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3" name="Google Shape;6339;p66">
                <a:extLst>
                  <a:ext uri="{FF2B5EF4-FFF2-40B4-BE49-F238E27FC236}">
                    <a16:creationId xmlns:a16="http://schemas.microsoft.com/office/drawing/2014/main" id="{5296083C-1C6F-08B2-5F3C-CF8A98C2011A}"/>
                  </a:ext>
                </a:extLst>
              </p:cNvPr>
              <p:cNvSpPr/>
              <p:nvPr/>
            </p:nvSpPr>
            <p:spPr>
              <a:xfrm>
                <a:off x="5180175" y="1405325"/>
                <a:ext cx="8575" cy="7600"/>
              </a:xfrm>
              <a:custGeom>
                <a:avLst/>
                <a:gdLst/>
                <a:ahLst/>
                <a:cxnLst/>
                <a:rect l="l" t="t" r="r" b="b"/>
                <a:pathLst>
                  <a:path w="343" h="304" extrusionOk="0">
                    <a:moveTo>
                      <a:pt x="93" y="1"/>
                    </a:moveTo>
                    <a:cubicBezTo>
                      <a:pt x="68" y="1"/>
                      <a:pt x="44" y="9"/>
                      <a:pt x="25" y="28"/>
                    </a:cubicBezTo>
                    <a:lnTo>
                      <a:pt x="25" y="95"/>
                    </a:lnTo>
                    <a:cubicBezTo>
                      <a:pt x="1" y="217"/>
                      <a:pt x="100" y="304"/>
                      <a:pt x="182" y="304"/>
                    </a:cubicBezTo>
                    <a:cubicBezTo>
                      <a:pt x="213" y="304"/>
                      <a:pt x="242" y="291"/>
                      <a:pt x="260" y="263"/>
                    </a:cubicBezTo>
                    <a:cubicBezTo>
                      <a:pt x="342" y="154"/>
                      <a:pt x="203" y="1"/>
                      <a:pt x="9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4" name="Google Shape;6340;p66">
                <a:extLst>
                  <a:ext uri="{FF2B5EF4-FFF2-40B4-BE49-F238E27FC236}">
                    <a16:creationId xmlns:a16="http://schemas.microsoft.com/office/drawing/2014/main" id="{2CF79923-0FCA-B7C4-BEDC-39EBA1E180DE}"/>
                  </a:ext>
                </a:extLst>
              </p:cNvPr>
              <p:cNvSpPr/>
              <p:nvPr/>
            </p:nvSpPr>
            <p:spPr>
              <a:xfrm>
                <a:off x="5160150" y="1273325"/>
                <a:ext cx="9750" cy="8275"/>
              </a:xfrm>
              <a:custGeom>
                <a:avLst/>
                <a:gdLst/>
                <a:ahLst/>
                <a:cxnLst/>
                <a:rect l="l" t="t" r="r" b="b"/>
                <a:pathLst>
                  <a:path w="390" h="331" extrusionOk="0">
                    <a:moveTo>
                      <a:pt x="160" y="0"/>
                    </a:moveTo>
                    <a:cubicBezTo>
                      <a:pt x="116" y="0"/>
                      <a:pt x="76" y="19"/>
                      <a:pt x="53" y="65"/>
                    </a:cubicBezTo>
                    <a:cubicBezTo>
                      <a:pt x="0" y="198"/>
                      <a:pt x="136" y="331"/>
                      <a:pt x="262" y="331"/>
                    </a:cubicBezTo>
                    <a:cubicBezTo>
                      <a:pt x="295" y="331"/>
                      <a:pt x="328" y="321"/>
                      <a:pt x="356" y="300"/>
                    </a:cubicBezTo>
                    <a:cubicBezTo>
                      <a:pt x="389" y="267"/>
                      <a:pt x="389" y="200"/>
                      <a:pt x="389" y="132"/>
                    </a:cubicBezTo>
                    <a:cubicBezTo>
                      <a:pt x="345" y="66"/>
                      <a:pt x="244"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5" name="Google Shape;6341;p66">
                <a:extLst>
                  <a:ext uri="{FF2B5EF4-FFF2-40B4-BE49-F238E27FC236}">
                    <a16:creationId xmlns:a16="http://schemas.microsoft.com/office/drawing/2014/main" id="{AFF3856E-81A6-8347-4BDE-4427F141E8BB}"/>
                  </a:ext>
                </a:extLst>
              </p:cNvPr>
              <p:cNvSpPr/>
              <p:nvPr/>
            </p:nvSpPr>
            <p:spPr>
              <a:xfrm>
                <a:off x="5224475" y="1240500"/>
                <a:ext cx="8425" cy="8125"/>
              </a:xfrm>
              <a:custGeom>
                <a:avLst/>
                <a:gdLst/>
                <a:ahLst/>
                <a:cxnLst/>
                <a:rect l="l" t="t" r="r" b="b"/>
                <a:pathLst>
                  <a:path w="337" h="325" extrusionOk="0">
                    <a:moveTo>
                      <a:pt x="169" y="0"/>
                    </a:moveTo>
                    <a:cubicBezTo>
                      <a:pt x="135" y="0"/>
                      <a:pt x="102" y="34"/>
                      <a:pt x="68" y="67"/>
                    </a:cubicBezTo>
                    <a:cubicBezTo>
                      <a:pt x="34" y="135"/>
                      <a:pt x="1" y="235"/>
                      <a:pt x="68" y="303"/>
                    </a:cubicBezTo>
                    <a:cubicBezTo>
                      <a:pt x="75" y="317"/>
                      <a:pt x="91" y="324"/>
                      <a:pt x="111" y="324"/>
                    </a:cubicBezTo>
                    <a:cubicBezTo>
                      <a:pt x="180" y="324"/>
                      <a:pt x="303" y="240"/>
                      <a:pt x="303" y="135"/>
                    </a:cubicBezTo>
                    <a:cubicBezTo>
                      <a:pt x="337" y="34"/>
                      <a:pt x="270" y="0"/>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6" name="Google Shape;6342;p66">
                <a:extLst>
                  <a:ext uri="{FF2B5EF4-FFF2-40B4-BE49-F238E27FC236}">
                    <a16:creationId xmlns:a16="http://schemas.microsoft.com/office/drawing/2014/main" id="{886AEEF4-5425-3E85-A9C9-E8AC06F30321}"/>
                  </a:ext>
                </a:extLst>
              </p:cNvPr>
              <p:cNvSpPr/>
              <p:nvPr/>
            </p:nvSpPr>
            <p:spPr>
              <a:xfrm>
                <a:off x="5129100" y="1276300"/>
                <a:ext cx="9675" cy="6350"/>
              </a:xfrm>
              <a:custGeom>
                <a:avLst/>
                <a:gdLst/>
                <a:ahLst/>
                <a:cxnLst/>
                <a:rect l="l" t="t" r="r" b="b"/>
                <a:pathLst>
                  <a:path w="387" h="254" extrusionOk="0">
                    <a:moveTo>
                      <a:pt x="149" y="0"/>
                    </a:moveTo>
                    <a:cubicBezTo>
                      <a:pt x="78" y="0"/>
                      <a:pt x="18" y="35"/>
                      <a:pt x="18" y="114"/>
                    </a:cubicBezTo>
                    <a:cubicBezTo>
                      <a:pt x="1" y="202"/>
                      <a:pt x="111" y="253"/>
                      <a:pt x="212" y="253"/>
                    </a:cubicBezTo>
                    <a:cubicBezTo>
                      <a:pt x="303" y="253"/>
                      <a:pt x="386" y="210"/>
                      <a:pt x="354" y="114"/>
                    </a:cubicBezTo>
                    <a:cubicBezTo>
                      <a:pt x="319" y="43"/>
                      <a:pt x="227" y="0"/>
                      <a:pt x="14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7" name="Google Shape;6343;p66">
                <a:extLst>
                  <a:ext uri="{FF2B5EF4-FFF2-40B4-BE49-F238E27FC236}">
                    <a16:creationId xmlns:a16="http://schemas.microsoft.com/office/drawing/2014/main" id="{BE32FD6B-9196-B38A-DF99-8247D57B7746}"/>
                  </a:ext>
                </a:extLst>
              </p:cNvPr>
              <p:cNvSpPr/>
              <p:nvPr/>
            </p:nvSpPr>
            <p:spPr>
              <a:xfrm>
                <a:off x="5163350" y="1263750"/>
                <a:ext cx="7975" cy="7575"/>
              </a:xfrm>
              <a:custGeom>
                <a:avLst/>
                <a:gdLst/>
                <a:ahLst/>
                <a:cxnLst/>
                <a:rect l="l" t="t" r="r" b="b"/>
                <a:pathLst>
                  <a:path w="319" h="303" extrusionOk="0">
                    <a:moveTo>
                      <a:pt x="213" y="0"/>
                    </a:moveTo>
                    <a:cubicBezTo>
                      <a:pt x="113" y="0"/>
                      <a:pt x="0" y="143"/>
                      <a:pt x="26" y="246"/>
                    </a:cubicBezTo>
                    <a:cubicBezTo>
                      <a:pt x="46" y="286"/>
                      <a:pt x="80" y="302"/>
                      <a:pt x="117" y="302"/>
                    </a:cubicBezTo>
                    <a:cubicBezTo>
                      <a:pt x="208" y="302"/>
                      <a:pt x="319" y="207"/>
                      <a:pt x="295" y="112"/>
                    </a:cubicBezTo>
                    <a:lnTo>
                      <a:pt x="295" y="45"/>
                    </a:lnTo>
                    <a:cubicBezTo>
                      <a:pt x="271" y="14"/>
                      <a:pt x="243" y="0"/>
                      <a:pt x="2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8" name="Google Shape;6344;p66">
                <a:extLst>
                  <a:ext uri="{FF2B5EF4-FFF2-40B4-BE49-F238E27FC236}">
                    <a16:creationId xmlns:a16="http://schemas.microsoft.com/office/drawing/2014/main" id="{A685C28C-2E39-C1C5-AE3A-694558C72FA7}"/>
                  </a:ext>
                </a:extLst>
              </p:cNvPr>
              <p:cNvSpPr/>
              <p:nvPr/>
            </p:nvSpPr>
            <p:spPr>
              <a:xfrm>
                <a:off x="5203475" y="1254175"/>
                <a:ext cx="9675" cy="8750"/>
              </a:xfrm>
              <a:custGeom>
                <a:avLst/>
                <a:gdLst/>
                <a:ahLst/>
                <a:cxnLst/>
                <a:rect l="l" t="t" r="r" b="b"/>
                <a:pathLst>
                  <a:path w="387" h="350" extrusionOk="0">
                    <a:moveTo>
                      <a:pt x="152" y="0"/>
                    </a:moveTo>
                    <a:cubicBezTo>
                      <a:pt x="124" y="0"/>
                      <a:pt x="96" y="7"/>
                      <a:pt x="68" y="24"/>
                    </a:cubicBezTo>
                    <a:cubicBezTo>
                      <a:pt x="34" y="24"/>
                      <a:pt x="1" y="92"/>
                      <a:pt x="1" y="159"/>
                    </a:cubicBezTo>
                    <a:cubicBezTo>
                      <a:pt x="24" y="254"/>
                      <a:pt x="115" y="349"/>
                      <a:pt x="202" y="349"/>
                    </a:cubicBezTo>
                    <a:cubicBezTo>
                      <a:pt x="238" y="349"/>
                      <a:pt x="274" y="333"/>
                      <a:pt x="303" y="293"/>
                    </a:cubicBezTo>
                    <a:cubicBezTo>
                      <a:pt x="387" y="182"/>
                      <a:pt x="285" y="0"/>
                      <a:pt x="15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09" name="Google Shape;6345;p66">
                <a:extLst>
                  <a:ext uri="{FF2B5EF4-FFF2-40B4-BE49-F238E27FC236}">
                    <a16:creationId xmlns:a16="http://schemas.microsoft.com/office/drawing/2014/main" id="{6B92D1EB-FB00-DB32-8ACB-6C805B04C85D}"/>
                  </a:ext>
                </a:extLst>
              </p:cNvPr>
              <p:cNvSpPr/>
              <p:nvPr/>
            </p:nvSpPr>
            <p:spPr>
              <a:xfrm>
                <a:off x="5246325" y="1251375"/>
                <a:ext cx="10100" cy="7425"/>
              </a:xfrm>
              <a:custGeom>
                <a:avLst/>
                <a:gdLst/>
                <a:ahLst/>
                <a:cxnLst/>
                <a:rect l="l" t="t" r="r" b="b"/>
                <a:pathLst>
                  <a:path w="404" h="297" extrusionOk="0">
                    <a:moveTo>
                      <a:pt x="254" y="1"/>
                    </a:moveTo>
                    <a:cubicBezTo>
                      <a:pt x="185" y="1"/>
                      <a:pt x="106" y="46"/>
                      <a:pt x="68" y="103"/>
                    </a:cubicBezTo>
                    <a:cubicBezTo>
                      <a:pt x="1" y="170"/>
                      <a:pt x="34" y="271"/>
                      <a:pt x="102" y="271"/>
                    </a:cubicBezTo>
                    <a:cubicBezTo>
                      <a:pt x="135" y="288"/>
                      <a:pt x="160" y="296"/>
                      <a:pt x="181" y="296"/>
                    </a:cubicBezTo>
                    <a:cubicBezTo>
                      <a:pt x="202" y="296"/>
                      <a:pt x="219" y="288"/>
                      <a:pt x="236" y="271"/>
                    </a:cubicBezTo>
                    <a:cubicBezTo>
                      <a:pt x="303" y="237"/>
                      <a:pt x="404" y="170"/>
                      <a:pt x="370" y="103"/>
                    </a:cubicBezTo>
                    <a:cubicBezTo>
                      <a:pt x="356" y="29"/>
                      <a:pt x="308" y="1"/>
                      <a:pt x="25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0" name="Google Shape;6346;p66">
                <a:extLst>
                  <a:ext uri="{FF2B5EF4-FFF2-40B4-BE49-F238E27FC236}">
                    <a16:creationId xmlns:a16="http://schemas.microsoft.com/office/drawing/2014/main" id="{3797A5A8-6AA0-6420-8E87-12EA5C6E5344}"/>
                  </a:ext>
                </a:extLst>
              </p:cNvPr>
              <p:cNvSpPr/>
              <p:nvPr/>
            </p:nvSpPr>
            <p:spPr>
              <a:xfrm>
                <a:off x="5255775" y="1301200"/>
                <a:ext cx="12725" cy="7050"/>
              </a:xfrm>
              <a:custGeom>
                <a:avLst/>
                <a:gdLst/>
                <a:ahLst/>
                <a:cxnLst/>
                <a:rect l="l" t="t" r="r" b="b"/>
                <a:pathLst>
                  <a:path w="509" h="282" extrusionOk="0">
                    <a:moveTo>
                      <a:pt x="318" y="1"/>
                    </a:moveTo>
                    <a:cubicBezTo>
                      <a:pt x="179" y="1"/>
                      <a:pt x="0" y="159"/>
                      <a:pt x="127" y="261"/>
                    </a:cubicBezTo>
                    <a:lnTo>
                      <a:pt x="160" y="261"/>
                    </a:lnTo>
                    <a:cubicBezTo>
                      <a:pt x="189" y="275"/>
                      <a:pt x="222" y="282"/>
                      <a:pt x="256" y="282"/>
                    </a:cubicBezTo>
                    <a:cubicBezTo>
                      <a:pt x="380" y="282"/>
                      <a:pt x="509" y="191"/>
                      <a:pt x="429" y="59"/>
                    </a:cubicBezTo>
                    <a:cubicBezTo>
                      <a:pt x="404" y="18"/>
                      <a:pt x="363" y="1"/>
                      <a:pt x="31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1" name="Google Shape;6347;p66">
                <a:extLst>
                  <a:ext uri="{FF2B5EF4-FFF2-40B4-BE49-F238E27FC236}">
                    <a16:creationId xmlns:a16="http://schemas.microsoft.com/office/drawing/2014/main" id="{39E9264C-2108-5EF2-61CA-54D713D48EEC}"/>
                  </a:ext>
                </a:extLst>
              </p:cNvPr>
              <p:cNvSpPr/>
              <p:nvPr/>
            </p:nvSpPr>
            <p:spPr>
              <a:xfrm>
                <a:off x="5272875" y="1246000"/>
                <a:ext cx="9900" cy="6000"/>
              </a:xfrm>
              <a:custGeom>
                <a:avLst/>
                <a:gdLst/>
                <a:ahLst/>
                <a:cxnLst/>
                <a:rect l="l" t="t" r="r" b="b"/>
                <a:pathLst>
                  <a:path w="396" h="240" extrusionOk="0">
                    <a:moveTo>
                      <a:pt x="171" y="0"/>
                    </a:moveTo>
                    <a:cubicBezTo>
                      <a:pt x="119" y="0"/>
                      <a:pt x="70" y="15"/>
                      <a:pt x="48" y="49"/>
                    </a:cubicBezTo>
                    <a:cubicBezTo>
                      <a:pt x="0" y="144"/>
                      <a:pt x="104" y="239"/>
                      <a:pt x="204" y="239"/>
                    </a:cubicBezTo>
                    <a:cubicBezTo>
                      <a:pt x="246" y="239"/>
                      <a:pt x="287" y="223"/>
                      <a:pt x="317" y="183"/>
                    </a:cubicBezTo>
                    <a:lnTo>
                      <a:pt x="350" y="150"/>
                    </a:lnTo>
                    <a:cubicBezTo>
                      <a:pt x="395" y="60"/>
                      <a:pt x="276"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2" name="Google Shape;6348;p66">
                <a:extLst>
                  <a:ext uri="{FF2B5EF4-FFF2-40B4-BE49-F238E27FC236}">
                    <a16:creationId xmlns:a16="http://schemas.microsoft.com/office/drawing/2014/main" id="{C2F8526A-772D-E806-5395-97884B993845}"/>
                  </a:ext>
                </a:extLst>
              </p:cNvPr>
              <p:cNvSpPr/>
              <p:nvPr/>
            </p:nvSpPr>
            <p:spPr>
              <a:xfrm>
                <a:off x="5154750" y="1284175"/>
                <a:ext cx="10950" cy="9075"/>
              </a:xfrm>
              <a:custGeom>
                <a:avLst/>
                <a:gdLst/>
                <a:ahLst/>
                <a:cxnLst/>
                <a:rect l="l" t="t" r="r" b="b"/>
                <a:pathLst>
                  <a:path w="438" h="363" extrusionOk="0">
                    <a:moveTo>
                      <a:pt x="303" y="1"/>
                    </a:moveTo>
                    <a:cubicBezTo>
                      <a:pt x="168" y="1"/>
                      <a:pt x="0" y="270"/>
                      <a:pt x="168" y="337"/>
                    </a:cubicBezTo>
                    <a:cubicBezTo>
                      <a:pt x="185" y="354"/>
                      <a:pt x="210" y="362"/>
                      <a:pt x="236" y="362"/>
                    </a:cubicBezTo>
                    <a:cubicBezTo>
                      <a:pt x="261" y="362"/>
                      <a:pt x="286" y="354"/>
                      <a:pt x="303" y="337"/>
                    </a:cubicBezTo>
                    <a:cubicBezTo>
                      <a:pt x="404" y="236"/>
                      <a:pt x="437" y="34"/>
                      <a:pt x="30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3" name="Google Shape;6349;p66">
                <a:extLst>
                  <a:ext uri="{FF2B5EF4-FFF2-40B4-BE49-F238E27FC236}">
                    <a16:creationId xmlns:a16="http://schemas.microsoft.com/office/drawing/2014/main" id="{8504697F-3CDB-0D4C-F26F-04F38D488C34}"/>
                  </a:ext>
                </a:extLst>
              </p:cNvPr>
              <p:cNvSpPr/>
              <p:nvPr/>
            </p:nvSpPr>
            <p:spPr>
              <a:xfrm>
                <a:off x="5137100" y="1296775"/>
                <a:ext cx="8425" cy="8525"/>
              </a:xfrm>
              <a:custGeom>
                <a:avLst/>
                <a:gdLst/>
                <a:ahLst/>
                <a:cxnLst/>
                <a:rect l="l" t="t" r="r" b="b"/>
                <a:pathLst>
                  <a:path w="337" h="341" extrusionOk="0">
                    <a:moveTo>
                      <a:pt x="135" y="1"/>
                    </a:moveTo>
                    <a:cubicBezTo>
                      <a:pt x="1" y="35"/>
                      <a:pt x="68" y="236"/>
                      <a:pt x="135" y="303"/>
                    </a:cubicBezTo>
                    <a:cubicBezTo>
                      <a:pt x="174" y="329"/>
                      <a:pt x="207" y="340"/>
                      <a:pt x="236" y="340"/>
                    </a:cubicBezTo>
                    <a:cubicBezTo>
                      <a:pt x="282" y="340"/>
                      <a:pt x="316" y="311"/>
                      <a:pt x="337" y="270"/>
                    </a:cubicBezTo>
                    <a:cubicBezTo>
                      <a:pt x="337" y="203"/>
                      <a:pt x="337" y="169"/>
                      <a:pt x="337" y="135"/>
                    </a:cubicBezTo>
                    <a:cubicBezTo>
                      <a:pt x="303" y="68"/>
                      <a:pt x="236" y="1"/>
                      <a:pt x="1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4" name="Google Shape;6350;p66">
                <a:extLst>
                  <a:ext uri="{FF2B5EF4-FFF2-40B4-BE49-F238E27FC236}">
                    <a16:creationId xmlns:a16="http://schemas.microsoft.com/office/drawing/2014/main" id="{93E7622B-46D1-9B80-0362-C349DE6ED5EB}"/>
                  </a:ext>
                </a:extLst>
              </p:cNvPr>
              <p:cNvSpPr/>
              <p:nvPr/>
            </p:nvSpPr>
            <p:spPr>
              <a:xfrm>
                <a:off x="5101675" y="1317725"/>
                <a:ext cx="9250" cy="9175"/>
              </a:xfrm>
              <a:custGeom>
                <a:avLst/>
                <a:gdLst/>
                <a:ahLst/>
                <a:cxnLst/>
                <a:rect l="l" t="t" r="r" b="b"/>
                <a:pathLst>
                  <a:path w="370" h="367" extrusionOk="0">
                    <a:moveTo>
                      <a:pt x="202" y="0"/>
                    </a:moveTo>
                    <a:cubicBezTo>
                      <a:pt x="193" y="0"/>
                      <a:pt x="184" y="1"/>
                      <a:pt x="174" y="3"/>
                    </a:cubicBezTo>
                    <a:cubicBezTo>
                      <a:pt x="1" y="61"/>
                      <a:pt x="76" y="366"/>
                      <a:pt x="207" y="366"/>
                    </a:cubicBezTo>
                    <a:cubicBezTo>
                      <a:pt x="228" y="366"/>
                      <a:pt x="251" y="358"/>
                      <a:pt x="275" y="339"/>
                    </a:cubicBezTo>
                    <a:cubicBezTo>
                      <a:pt x="370" y="244"/>
                      <a:pt x="346" y="0"/>
                      <a:pt x="20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5" name="Google Shape;6351;p66">
                <a:extLst>
                  <a:ext uri="{FF2B5EF4-FFF2-40B4-BE49-F238E27FC236}">
                    <a16:creationId xmlns:a16="http://schemas.microsoft.com/office/drawing/2014/main" id="{1DE0AAE8-245E-4EB1-3C60-0B4004A24ADB}"/>
                  </a:ext>
                </a:extLst>
              </p:cNvPr>
              <p:cNvSpPr/>
              <p:nvPr/>
            </p:nvSpPr>
            <p:spPr>
              <a:xfrm>
                <a:off x="5127500" y="1314500"/>
                <a:ext cx="10775" cy="6525"/>
              </a:xfrm>
              <a:custGeom>
                <a:avLst/>
                <a:gdLst/>
                <a:ahLst/>
                <a:cxnLst/>
                <a:rect l="l" t="t" r="r" b="b"/>
                <a:pathLst>
                  <a:path w="431" h="261" extrusionOk="0">
                    <a:moveTo>
                      <a:pt x="164" y="1"/>
                    </a:moveTo>
                    <a:cubicBezTo>
                      <a:pt x="133" y="1"/>
                      <a:pt x="104" y="10"/>
                      <a:pt x="82" y="31"/>
                    </a:cubicBezTo>
                    <a:cubicBezTo>
                      <a:pt x="1" y="113"/>
                      <a:pt x="95" y="260"/>
                      <a:pt x="223" y="260"/>
                    </a:cubicBezTo>
                    <a:cubicBezTo>
                      <a:pt x="253" y="260"/>
                      <a:pt x="285" y="252"/>
                      <a:pt x="317" y="233"/>
                    </a:cubicBezTo>
                    <a:lnTo>
                      <a:pt x="351" y="233"/>
                    </a:lnTo>
                    <a:cubicBezTo>
                      <a:pt x="430" y="127"/>
                      <a:pt x="281" y="1"/>
                      <a:pt x="16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6" name="Google Shape;6352;p66">
                <a:extLst>
                  <a:ext uri="{FF2B5EF4-FFF2-40B4-BE49-F238E27FC236}">
                    <a16:creationId xmlns:a16="http://schemas.microsoft.com/office/drawing/2014/main" id="{82A4459B-01AB-C189-8FCC-CA00FAE4503D}"/>
                  </a:ext>
                </a:extLst>
              </p:cNvPr>
              <p:cNvSpPr/>
              <p:nvPr/>
            </p:nvSpPr>
            <p:spPr>
              <a:xfrm>
                <a:off x="5261575" y="1218650"/>
                <a:ext cx="9150" cy="9600"/>
              </a:xfrm>
              <a:custGeom>
                <a:avLst/>
                <a:gdLst/>
                <a:ahLst/>
                <a:cxnLst/>
                <a:rect l="l" t="t" r="r" b="b"/>
                <a:pathLst>
                  <a:path w="366" h="384" extrusionOk="0">
                    <a:moveTo>
                      <a:pt x="130" y="0"/>
                    </a:moveTo>
                    <a:cubicBezTo>
                      <a:pt x="96" y="0"/>
                      <a:pt x="29" y="34"/>
                      <a:pt x="29" y="101"/>
                    </a:cubicBezTo>
                    <a:cubicBezTo>
                      <a:pt x="0" y="217"/>
                      <a:pt x="46" y="383"/>
                      <a:pt x="168" y="383"/>
                    </a:cubicBezTo>
                    <a:cubicBezTo>
                      <a:pt x="187" y="383"/>
                      <a:pt x="208" y="379"/>
                      <a:pt x="231" y="370"/>
                    </a:cubicBezTo>
                    <a:cubicBezTo>
                      <a:pt x="365" y="303"/>
                      <a:pt x="332" y="0"/>
                      <a:pt x="13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7" name="Google Shape;6353;p66">
                <a:extLst>
                  <a:ext uri="{FF2B5EF4-FFF2-40B4-BE49-F238E27FC236}">
                    <a16:creationId xmlns:a16="http://schemas.microsoft.com/office/drawing/2014/main" id="{556FF62B-3AD1-465E-6F0C-F90E38C557C8}"/>
                  </a:ext>
                </a:extLst>
              </p:cNvPr>
              <p:cNvSpPr/>
              <p:nvPr/>
            </p:nvSpPr>
            <p:spPr>
              <a:xfrm>
                <a:off x="5116925" y="1250350"/>
                <a:ext cx="10950" cy="8025"/>
              </a:xfrm>
              <a:custGeom>
                <a:avLst/>
                <a:gdLst/>
                <a:ahLst/>
                <a:cxnLst/>
                <a:rect l="l" t="t" r="r" b="b"/>
                <a:pathLst>
                  <a:path w="438" h="321" extrusionOk="0">
                    <a:moveTo>
                      <a:pt x="138" y="0"/>
                    </a:moveTo>
                    <a:cubicBezTo>
                      <a:pt x="57" y="0"/>
                      <a:pt x="35" y="55"/>
                      <a:pt x="35" y="110"/>
                    </a:cubicBezTo>
                    <a:cubicBezTo>
                      <a:pt x="1" y="144"/>
                      <a:pt x="35" y="177"/>
                      <a:pt x="68" y="211"/>
                    </a:cubicBezTo>
                    <a:cubicBezTo>
                      <a:pt x="96" y="266"/>
                      <a:pt x="168" y="321"/>
                      <a:pt x="230" y="321"/>
                    </a:cubicBezTo>
                    <a:cubicBezTo>
                      <a:pt x="244" y="321"/>
                      <a:pt x="258" y="318"/>
                      <a:pt x="270" y="312"/>
                    </a:cubicBezTo>
                    <a:cubicBezTo>
                      <a:pt x="438" y="245"/>
                      <a:pt x="303" y="77"/>
                      <a:pt x="203" y="9"/>
                    </a:cubicBezTo>
                    <a:cubicBezTo>
                      <a:pt x="178" y="3"/>
                      <a:pt x="157" y="0"/>
                      <a:pt x="13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8" name="Google Shape;6354;p66">
                <a:extLst>
                  <a:ext uri="{FF2B5EF4-FFF2-40B4-BE49-F238E27FC236}">
                    <a16:creationId xmlns:a16="http://schemas.microsoft.com/office/drawing/2014/main" id="{41ECC0C1-5F3D-3E36-A464-9032EBC5A121}"/>
                  </a:ext>
                </a:extLst>
              </p:cNvPr>
              <p:cNvSpPr/>
              <p:nvPr/>
            </p:nvSpPr>
            <p:spPr>
              <a:xfrm>
                <a:off x="5212050" y="1239525"/>
                <a:ext cx="9300" cy="8725"/>
              </a:xfrm>
              <a:custGeom>
                <a:avLst/>
                <a:gdLst/>
                <a:ahLst/>
                <a:cxnLst/>
                <a:rect l="l" t="t" r="r" b="b"/>
                <a:pathLst>
                  <a:path w="372" h="349" extrusionOk="0">
                    <a:moveTo>
                      <a:pt x="113" y="1"/>
                    </a:moveTo>
                    <a:cubicBezTo>
                      <a:pt x="76" y="1"/>
                      <a:pt x="44" y="22"/>
                      <a:pt x="27" y="73"/>
                    </a:cubicBezTo>
                    <a:cubicBezTo>
                      <a:pt x="1" y="179"/>
                      <a:pt x="100" y="348"/>
                      <a:pt x="209" y="348"/>
                    </a:cubicBezTo>
                    <a:cubicBezTo>
                      <a:pt x="238" y="348"/>
                      <a:pt x="268" y="336"/>
                      <a:pt x="296" y="308"/>
                    </a:cubicBezTo>
                    <a:cubicBezTo>
                      <a:pt x="372" y="183"/>
                      <a:pt x="222" y="1"/>
                      <a:pt x="1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19" name="Google Shape;6355;p66">
                <a:extLst>
                  <a:ext uri="{FF2B5EF4-FFF2-40B4-BE49-F238E27FC236}">
                    <a16:creationId xmlns:a16="http://schemas.microsoft.com/office/drawing/2014/main" id="{82408C5B-3E4A-18EF-1B56-BFCE1E338BFF}"/>
                  </a:ext>
                </a:extLst>
              </p:cNvPr>
              <p:cNvSpPr/>
              <p:nvPr/>
            </p:nvSpPr>
            <p:spPr>
              <a:xfrm>
                <a:off x="5235400" y="1256300"/>
                <a:ext cx="8950" cy="6375"/>
              </a:xfrm>
              <a:custGeom>
                <a:avLst/>
                <a:gdLst/>
                <a:ahLst/>
                <a:cxnLst/>
                <a:rect l="l" t="t" r="r" b="b"/>
                <a:pathLst>
                  <a:path w="358" h="255" extrusionOk="0">
                    <a:moveTo>
                      <a:pt x="172" y="1"/>
                    </a:moveTo>
                    <a:cubicBezTo>
                      <a:pt x="115" y="1"/>
                      <a:pt x="60" y="23"/>
                      <a:pt x="34" y="74"/>
                    </a:cubicBezTo>
                    <a:lnTo>
                      <a:pt x="1" y="141"/>
                    </a:lnTo>
                    <a:cubicBezTo>
                      <a:pt x="1" y="221"/>
                      <a:pt x="68" y="255"/>
                      <a:pt x="143" y="255"/>
                    </a:cubicBezTo>
                    <a:cubicBezTo>
                      <a:pt x="227" y="255"/>
                      <a:pt x="319" y="212"/>
                      <a:pt x="337" y="141"/>
                    </a:cubicBezTo>
                    <a:cubicBezTo>
                      <a:pt x="358" y="58"/>
                      <a:pt x="263" y="1"/>
                      <a:pt x="17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0" name="Google Shape;6356;p66">
                <a:extLst>
                  <a:ext uri="{FF2B5EF4-FFF2-40B4-BE49-F238E27FC236}">
                    <a16:creationId xmlns:a16="http://schemas.microsoft.com/office/drawing/2014/main" id="{09E0D700-B7E9-BA6E-E70E-BFE5F7ACB46A}"/>
                  </a:ext>
                </a:extLst>
              </p:cNvPr>
              <p:cNvSpPr/>
              <p:nvPr/>
            </p:nvSpPr>
            <p:spPr>
              <a:xfrm>
                <a:off x="5171550" y="1252975"/>
                <a:ext cx="10675" cy="7075"/>
              </a:xfrm>
              <a:custGeom>
                <a:avLst/>
                <a:gdLst/>
                <a:ahLst/>
                <a:cxnLst/>
                <a:rect l="l" t="t" r="r" b="b"/>
                <a:pathLst>
                  <a:path w="427" h="283" extrusionOk="0">
                    <a:moveTo>
                      <a:pt x="213" y="1"/>
                    </a:moveTo>
                    <a:cubicBezTo>
                      <a:pt x="108" y="1"/>
                      <a:pt x="1" y="67"/>
                      <a:pt x="1" y="173"/>
                    </a:cubicBezTo>
                    <a:cubicBezTo>
                      <a:pt x="34" y="207"/>
                      <a:pt x="68" y="274"/>
                      <a:pt x="135" y="274"/>
                    </a:cubicBezTo>
                    <a:cubicBezTo>
                      <a:pt x="152" y="280"/>
                      <a:pt x="171" y="283"/>
                      <a:pt x="192" y="283"/>
                    </a:cubicBezTo>
                    <a:cubicBezTo>
                      <a:pt x="296" y="283"/>
                      <a:pt x="426" y="213"/>
                      <a:pt x="370" y="72"/>
                    </a:cubicBezTo>
                    <a:cubicBezTo>
                      <a:pt x="333" y="23"/>
                      <a:pt x="274" y="1"/>
                      <a:pt x="2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1" name="Google Shape;6357;p66">
                <a:extLst>
                  <a:ext uri="{FF2B5EF4-FFF2-40B4-BE49-F238E27FC236}">
                    <a16:creationId xmlns:a16="http://schemas.microsoft.com/office/drawing/2014/main" id="{71F0C14D-3651-1268-B801-698BF393F7B6}"/>
                  </a:ext>
                </a:extLst>
              </p:cNvPr>
              <p:cNvSpPr/>
              <p:nvPr/>
            </p:nvSpPr>
            <p:spPr>
              <a:xfrm>
                <a:off x="5169025" y="1280250"/>
                <a:ext cx="9275" cy="8150"/>
              </a:xfrm>
              <a:custGeom>
                <a:avLst/>
                <a:gdLst/>
                <a:ahLst/>
                <a:cxnLst/>
                <a:rect l="l" t="t" r="r" b="b"/>
                <a:pathLst>
                  <a:path w="371" h="326" extrusionOk="0">
                    <a:moveTo>
                      <a:pt x="233" y="0"/>
                    </a:moveTo>
                    <a:cubicBezTo>
                      <a:pt x="147" y="0"/>
                      <a:pt x="58" y="87"/>
                      <a:pt x="34" y="158"/>
                    </a:cubicBezTo>
                    <a:cubicBezTo>
                      <a:pt x="1" y="259"/>
                      <a:pt x="68" y="326"/>
                      <a:pt x="135" y="326"/>
                    </a:cubicBezTo>
                    <a:cubicBezTo>
                      <a:pt x="169" y="326"/>
                      <a:pt x="236" y="292"/>
                      <a:pt x="236" y="292"/>
                    </a:cubicBezTo>
                    <a:cubicBezTo>
                      <a:pt x="303" y="225"/>
                      <a:pt x="370" y="124"/>
                      <a:pt x="337" y="57"/>
                    </a:cubicBezTo>
                    <a:cubicBezTo>
                      <a:pt x="306" y="17"/>
                      <a:pt x="270" y="0"/>
                      <a:pt x="23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2" name="Google Shape;6358;p66">
                <a:extLst>
                  <a:ext uri="{FF2B5EF4-FFF2-40B4-BE49-F238E27FC236}">
                    <a16:creationId xmlns:a16="http://schemas.microsoft.com/office/drawing/2014/main" id="{A58A5F66-0DC7-221A-28C5-9FC71366CACB}"/>
                  </a:ext>
                </a:extLst>
              </p:cNvPr>
              <p:cNvSpPr/>
              <p:nvPr/>
            </p:nvSpPr>
            <p:spPr>
              <a:xfrm>
                <a:off x="5081775" y="1272475"/>
                <a:ext cx="13875" cy="7625"/>
              </a:xfrm>
              <a:custGeom>
                <a:avLst/>
                <a:gdLst/>
                <a:ahLst/>
                <a:cxnLst/>
                <a:rect l="l" t="t" r="r" b="b"/>
                <a:pathLst>
                  <a:path w="555" h="305" extrusionOk="0">
                    <a:moveTo>
                      <a:pt x="322" y="0"/>
                    </a:moveTo>
                    <a:cubicBezTo>
                      <a:pt x="180" y="0"/>
                      <a:pt x="0" y="245"/>
                      <a:pt x="197" y="301"/>
                    </a:cubicBezTo>
                    <a:cubicBezTo>
                      <a:pt x="207" y="303"/>
                      <a:pt x="218" y="304"/>
                      <a:pt x="229" y="304"/>
                    </a:cubicBezTo>
                    <a:cubicBezTo>
                      <a:pt x="365" y="304"/>
                      <a:pt x="554" y="125"/>
                      <a:pt x="399" y="32"/>
                    </a:cubicBezTo>
                    <a:cubicBezTo>
                      <a:pt x="377" y="10"/>
                      <a:pt x="350" y="0"/>
                      <a:pt x="32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3" name="Google Shape;6359;p66">
                <a:extLst>
                  <a:ext uri="{FF2B5EF4-FFF2-40B4-BE49-F238E27FC236}">
                    <a16:creationId xmlns:a16="http://schemas.microsoft.com/office/drawing/2014/main" id="{80C70E13-F8B8-0E92-A5EA-EDBC3E7CCA43}"/>
                  </a:ext>
                </a:extLst>
              </p:cNvPr>
              <p:cNvSpPr/>
              <p:nvPr/>
            </p:nvSpPr>
            <p:spPr>
              <a:xfrm>
                <a:off x="5195175" y="1232850"/>
                <a:ext cx="9175" cy="7675"/>
              </a:xfrm>
              <a:custGeom>
                <a:avLst/>
                <a:gdLst/>
                <a:ahLst/>
                <a:cxnLst/>
                <a:rect l="l" t="t" r="r" b="b"/>
                <a:pathLst>
                  <a:path w="367" h="307" extrusionOk="0">
                    <a:moveTo>
                      <a:pt x="165" y="1"/>
                    </a:moveTo>
                    <a:cubicBezTo>
                      <a:pt x="1" y="1"/>
                      <a:pt x="38" y="243"/>
                      <a:pt x="165" y="306"/>
                    </a:cubicBezTo>
                    <a:lnTo>
                      <a:pt x="198" y="306"/>
                    </a:lnTo>
                    <a:cubicBezTo>
                      <a:pt x="366" y="306"/>
                      <a:pt x="333" y="37"/>
                      <a:pt x="198" y="4"/>
                    </a:cubicBezTo>
                    <a:cubicBezTo>
                      <a:pt x="186" y="2"/>
                      <a:pt x="175" y="1"/>
                      <a:pt x="16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4" name="Google Shape;6360;p66">
                <a:extLst>
                  <a:ext uri="{FF2B5EF4-FFF2-40B4-BE49-F238E27FC236}">
                    <a16:creationId xmlns:a16="http://schemas.microsoft.com/office/drawing/2014/main" id="{6EE99305-E06D-D021-0A57-3F1BCA6BC117}"/>
                  </a:ext>
                </a:extLst>
              </p:cNvPr>
              <p:cNvSpPr/>
              <p:nvPr/>
            </p:nvSpPr>
            <p:spPr>
              <a:xfrm>
                <a:off x="5190025" y="1258625"/>
                <a:ext cx="12300" cy="8275"/>
              </a:xfrm>
              <a:custGeom>
                <a:avLst/>
                <a:gdLst/>
                <a:ahLst/>
                <a:cxnLst/>
                <a:rect l="l" t="t" r="r" b="b"/>
                <a:pathLst>
                  <a:path w="492" h="331" extrusionOk="0">
                    <a:moveTo>
                      <a:pt x="306" y="1"/>
                    </a:moveTo>
                    <a:cubicBezTo>
                      <a:pt x="292" y="1"/>
                      <a:pt x="280" y="5"/>
                      <a:pt x="270" y="15"/>
                    </a:cubicBezTo>
                    <a:cubicBezTo>
                      <a:pt x="135" y="48"/>
                      <a:pt x="1" y="250"/>
                      <a:pt x="169" y="317"/>
                    </a:cubicBezTo>
                    <a:cubicBezTo>
                      <a:pt x="187" y="326"/>
                      <a:pt x="207" y="330"/>
                      <a:pt x="227" y="330"/>
                    </a:cubicBezTo>
                    <a:cubicBezTo>
                      <a:pt x="353" y="330"/>
                      <a:pt x="491" y="164"/>
                      <a:pt x="404" y="48"/>
                    </a:cubicBezTo>
                    <a:cubicBezTo>
                      <a:pt x="380" y="24"/>
                      <a:pt x="340" y="1"/>
                      <a:pt x="3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5" name="Google Shape;6361;p66">
                <a:extLst>
                  <a:ext uri="{FF2B5EF4-FFF2-40B4-BE49-F238E27FC236}">
                    <a16:creationId xmlns:a16="http://schemas.microsoft.com/office/drawing/2014/main" id="{47E563D4-6D38-FAC0-D744-9E870BF59BAD}"/>
                  </a:ext>
                </a:extLst>
              </p:cNvPr>
              <p:cNvSpPr/>
              <p:nvPr/>
            </p:nvSpPr>
            <p:spPr>
              <a:xfrm>
                <a:off x="5180800" y="1313275"/>
                <a:ext cx="7475" cy="9075"/>
              </a:xfrm>
              <a:custGeom>
                <a:avLst/>
                <a:gdLst/>
                <a:ahLst/>
                <a:cxnLst/>
                <a:rect l="l" t="t" r="r" b="b"/>
                <a:pathLst>
                  <a:path w="299" h="363" extrusionOk="0">
                    <a:moveTo>
                      <a:pt x="137" y="0"/>
                    </a:moveTo>
                    <a:cubicBezTo>
                      <a:pt x="122" y="0"/>
                      <a:pt x="109" y="5"/>
                      <a:pt x="101" y="13"/>
                    </a:cubicBezTo>
                    <a:cubicBezTo>
                      <a:pt x="67" y="47"/>
                      <a:pt x="34" y="80"/>
                      <a:pt x="34" y="114"/>
                    </a:cubicBezTo>
                    <a:cubicBezTo>
                      <a:pt x="34" y="215"/>
                      <a:pt x="0" y="316"/>
                      <a:pt x="67" y="349"/>
                    </a:cubicBezTo>
                    <a:cubicBezTo>
                      <a:pt x="86" y="358"/>
                      <a:pt x="104" y="363"/>
                      <a:pt x="121" y="363"/>
                    </a:cubicBezTo>
                    <a:cubicBezTo>
                      <a:pt x="227" y="363"/>
                      <a:pt x="298" y="201"/>
                      <a:pt x="269" y="114"/>
                    </a:cubicBezTo>
                    <a:cubicBezTo>
                      <a:pt x="244" y="38"/>
                      <a:pt x="181" y="0"/>
                      <a:pt x="13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6" name="Google Shape;6362;p66">
                <a:extLst>
                  <a:ext uri="{FF2B5EF4-FFF2-40B4-BE49-F238E27FC236}">
                    <a16:creationId xmlns:a16="http://schemas.microsoft.com/office/drawing/2014/main" id="{6D4C9C10-4E01-B20E-E57B-41F5B0C31A1E}"/>
                  </a:ext>
                </a:extLst>
              </p:cNvPr>
              <p:cNvSpPr/>
              <p:nvPr/>
            </p:nvSpPr>
            <p:spPr>
              <a:xfrm>
                <a:off x="5148025" y="1239475"/>
                <a:ext cx="11450" cy="8650"/>
              </a:xfrm>
              <a:custGeom>
                <a:avLst/>
                <a:gdLst/>
                <a:ahLst/>
                <a:cxnLst/>
                <a:rect l="l" t="t" r="r" b="b"/>
                <a:pathLst>
                  <a:path w="458" h="346" extrusionOk="0">
                    <a:moveTo>
                      <a:pt x="282" y="0"/>
                    </a:moveTo>
                    <a:cubicBezTo>
                      <a:pt x="268" y="0"/>
                      <a:pt x="253" y="3"/>
                      <a:pt x="236" y="8"/>
                    </a:cubicBezTo>
                    <a:lnTo>
                      <a:pt x="202" y="8"/>
                    </a:lnTo>
                    <a:cubicBezTo>
                      <a:pt x="101" y="75"/>
                      <a:pt x="0" y="344"/>
                      <a:pt x="202" y="344"/>
                    </a:cubicBezTo>
                    <a:cubicBezTo>
                      <a:pt x="211" y="345"/>
                      <a:pt x="219" y="345"/>
                      <a:pt x="228" y="345"/>
                    </a:cubicBezTo>
                    <a:cubicBezTo>
                      <a:pt x="424" y="345"/>
                      <a:pt x="458" y="0"/>
                      <a:pt x="28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7" name="Google Shape;6363;p66">
                <a:extLst>
                  <a:ext uri="{FF2B5EF4-FFF2-40B4-BE49-F238E27FC236}">
                    <a16:creationId xmlns:a16="http://schemas.microsoft.com/office/drawing/2014/main" id="{06BDD523-3391-86F6-AD44-FE0FB826EF91}"/>
                  </a:ext>
                </a:extLst>
              </p:cNvPr>
              <p:cNvSpPr/>
              <p:nvPr/>
            </p:nvSpPr>
            <p:spPr>
              <a:xfrm>
                <a:off x="5198000" y="1321150"/>
                <a:ext cx="10550" cy="7050"/>
              </a:xfrm>
              <a:custGeom>
                <a:avLst/>
                <a:gdLst/>
                <a:ahLst/>
                <a:cxnLst/>
                <a:rect l="l" t="t" r="r" b="b"/>
                <a:pathLst>
                  <a:path w="422" h="282" extrusionOk="0">
                    <a:moveTo>
                      <a:pt x="119" y="1"/>
                    </a:moveTo>
                    <a:cubicBezTo>
                      <a:pt x="1" y="89"/>
                      <a:pt x="142" y="281"/>
                      <a:pt x="246" y="281"/>
                    </a:cubicBezTo>
                    <a:cubicBezTo>
                      <a:pt x="261" y="281"/>
                      <a:pt x="275" y="278"/>
                      <a:pt x="287" y="269"/>
                    </a:cubicBezTo>
                    <a:cubicBezTo>
                      <a:pt x="421" y="236"/>
                      <a:pt x="354" y="1"/>
                      <a:pt x="18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8" name="Google Shape;6364;p66">
                <a:extLst>
                  <a:ext uri="{FF2B5EF4-FFF2-40B4-BE49-F238E27FC236}">
                    <a16:creationId xmlns:a16="http://schemas.microsoft.com/office/drawing/2014/main" id="{2D4830A6-3893-E0DE-866E-19FAEE6E2EDF}"/>
                  </a:ext>
                </a:extLst>
              </p:cNvPr>
              <p:cNvSpPr/>
              <p:nvPr/>
            </p:nvSpPr>
            <p:spPr>
              <a:xfrm>
                <a:off x="5136625" y="1329625"/>
                <a:ext cx="9750" cy="8275"/>
              </a:xfrm>
              <a:custGeom>
                <a:avLst/>
                <a:gdLst/>
                <a:ahLst/>
                <a:cxnLst/>
                <a:rect l="l" t="t" r="r" b="b"/>
                <a:pathLst>
                  <a:path w="390" h="331" extrusionOk="0">
                    <a:moveTo>
                      <a:pt x="160" y="0"/>
                    </a:moveTo>
                    <a:cubicBezTo>
                      <a:pt x="116" y="0"/>
                      <a:pt x="76" y="18"/>
                      <a:pt x="53" y="65"/>
                    </a:cubicBezTo>
                    <a:cubicBezTo>
                      <a:pt x="0" y="198"/>
                      <a:pt x="136" y="331"/>
                      <a:pt x="262" y="331"/>
                    </a:cubicBezTo>
                    <a:cubicBezTo>
                      <a:pt x="295" y="331"/>
                      <a:pt x="328" y="321"/>
                      <a:pt x="356" y="300"/>
                    </a:cubicBezTo>
                    <a:cubicBezTo>
                      <a:pt x="389" y="267"/>
                      <a:pt x="389" y="199"/>
                      <a:pt x="389" y="132"/>
                    </a:cubicBezTo>
                    <a:cubicBezTo>
                      <a:pt x="345" y="66"/>
                      <a:pt x="244"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29" name="Google Shape;6365;p66">
                <a:extLst>
                  <a:ext uri="{FF2B5EF4-FFF2-40B4-BE49-F238E27FC236}">
                    <a16:creationId xmlns:a16="http://schemas.microsoft.com/office/drawing/2014/main" id="{638239FA-E48D-9A87-A8C4-0C2106B11A06}"/>
                  </a:ext>
                </a:extLst>
              </p:cNvPr>
              <p:cNvSpPr/>
              <p:nvPr/>
            </p:nvSpPr>
            <p:spPr>
              <a:xfrm>
                <a:off x="5174450" y="1221175"/>
                <a:ext cx="10575" cy="6200"/>
              </a:xfrm>
              <a:custGeom>
                <a:avLst/>
                <a:gdLst/>
                <a:ahLst/>
                <a:cxnLst/>
                <a:rect l="l" t="t" r="r" b="b"/>
                <a:pathLst>
                  <a:path w="423" h="248" extrusionOk="0">
                    <a:moveTo>
                      <a:pt x="254" y="0"/>
                    </a:moveTo>
                    <a:cubicBezTo>
                      <a:pt x="187" y="0"/>
                      <a:pt x="86" y="0"/>
                      <a:pt x="53" y="67"/>
                    </a:cubicBezTo>
                    <a:cubicBezTo>
                      <a:pt x="0" y="198"/>
                      <a:pt x="110" y="247"/>
                      <a:pt x="209" y="247"/>
                    </a:cubicBezTo>
                    <a:cubicBezTo>
                      <a:pt x="237" y="247"/>
                      <a:pt x="265" y="243"/>
                      <a:pt x="288" y="235"/>
                    </a:cubicBezTo>
                    <a:cubicBezTo>
                      <a:pt x="389" y="202"/>
                      <a:pt x="422" y="135"/>
                      <a:pt x="355" y="67"/>
                    </a:cubicBezTo>
                    <a:cubicBezTo>
                      <a:pt x="321" y="34"/>
                      <a:pt x="28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0" name="Google Shape;6366;p66">
                <a:extLst>
                  <a:ext uri="{FF2B5EF4-FFF2-40B4-BE49-F238E27FC236}">
                    <a16:creationId xmlns:a16="http://schemas.microsoft.com/office/drawing/2014/main" id="{5C6EF69E-17C4-186B-89BC-120834A69B45}"/>
                  </a:ext>
                </a:extLst>
              </p:cNvPr>
              <p:cNvSpPr/>
              <p:nvPr/>
            </p:nvSpPr>
            <p:spPr>
              <a:xfrm>
                <a:off x="5130375" y="1208525"/>
                <a:ext cx="9650" cy="6675"/>
              </a:xfrm>
              <a:custGeom>
                <a:avLst/>
                <a:gdLst/>
                <a:ahLst/>
                <a:cxnLst/>
                <a:rect l="l" t="t" r="r" b="b"/>
                <a:pathLst>
                  <a:path w="386" h="267" extrusionOk="0">
                    <a:moveTo>
                      <a:pt x="117" y="0"/>
                    </a:moveTo>
                    <a:cubicBezTo>
                      <a:pt x="53" y="0"/>
                      <a:pt x="1" y="29"/>
                      <a:pt x="1" y="103"/>
                    </a:cubicBezTo>
                    <a:cubicBezTo>
                      <a:pt x="1" y="208"/>
                      <a:pt x="118" y="267"/>
                      <a:pt x="218" y="267"/>
                    </a:cubicBezTo>
                    <a:cubicBezTo>
                      <a:pt x="309" y="267"/>
                      <a:pt x="385" y="216"/>
                      <a:pt x="337" y="103"/>
                    </a:cubicBezTo>
                    <a:cubicBezTo>
                      <a:pt x="299" y="46"/>
                      <a:pt x="198" y="0"/>
                      <a:pt x="11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1" name="Google Shape;6367;p66">
                <a:extLst>
                  <a:ext uri="{FF2B5EF4-FFF2-40B4-BE49-F238E27FC236}">
                    <a16:creationId xmlns:a16="http://schemas.microsoft.com/office/drawing/2014/main" id="{DBA14758-7275-45E3-CD0B-2D67404609AD}"/>
                  </a:ext>
                </a:extLst>
              </p:cNvPr>
              <p:cNvSpPr/>
              <p:nvPr/>
            </p:nvSpPr>
            <p:spPr>
              <a:xfrm>
                <a:off x="5149225" y="1332750"/>
                <a:ext cx="7825" cy="7475"/>
              </a:xfrm>
              <a:custGeom>
                <a:avLst/>
                <a:gdLst/>
                <a:ahLst/>
                <a:cxnLst/>
                <a:rect l="l" t="t" r="r" b="b"/>
                <a:pathLst>
                  <a:path w="313" h="299" extrusionOk="0">
                    <a:moveTo>
                      <a:pt x="214" y="0"/>
                    </a:moveTo>
                    <a:cubicBezTo>
                      <a:pt x="114" y="0"/>
                      <a:pt x="0" y="163"/>
                      <a:pt x="53" y="242"/>
                    </a:cubicBezTo>
                    <a:cubicBezTo>
                      <a:pt x="63" y="282"/>
                      <a:pt x="90" y="298"/>
                      <a:pt x="123" y="298"/>
                    </a:cubicBezTo>
                    <a:cubicBezTo>
                      <a:pt x="202" y="298"/>
                      <a:pt x="312" y="203"/>
                      <a:pt x="289" y="108"/>
                    </a:cubicBezTo>
                    <a:lnTo>
                      <a:pt x="289" y="41"/>
                    </a:lnTo>
                    <a:cubicBezTo>
                      <a:pt x="267" y="12"/>
                      <a:pt x="241" y="0"/>
                      <a:pt x="21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2" name="Google Shape;6368;p66">
                <a:extLst>
                  <a:ext uri="{FF2B5EF4-FFF2-40B4-BE49-F238E27FC236}">
                    <a16:creationId xmlns:a16="http://schemas.microsoft.com/office/drawing/2014/main" id="{864CC3C9-4D98-A0D0-6858-6D692C4C23CD}"/>
                  </a:ext>
                </a:extLst>
              </p:cNvPr>
              <p:cNvSpPr/>
              <p:nvPr/>
            </p:nvSpPr>
            <p:spPr>
              <a:xfrm>
                <a:off x="5156425" y="1216725"/>
                <a:ext cx="9775" cy="7200"/>
              </a:xfrm>
              <a:custGeom>
                <a:avLst/>
                <a:gdLst/>
                <a:ahLst/>
                <a:cxnLst/>
                <a:rect l="l" t="t" r="r" b="b"/>
                <a:pathLst>
                  <a:path w="391" h="288" extrusionOk="0">
                    <a:moveTo>
                      <a:pt x="174" y="0"/>
                    </a:moveTo>
                    <a:cubicBezTo>
                      <a:pt x="102" y="0"/>
                      <a:pt x="31" y="35"/>
                      <a:pt x="1" y="111"/>
                    </a:cubicBezTo>
                    <a:cubicBezTo>
                      <a:pt x="1" y="178"/>
                      <a:pt x="1" y="212"/>
                      <a:pt x="68" y="245"/>
                    </a:cubicBezTo>
                    <a:cubicBezTo>
                      <a:pt x="107" y="271"/>
                      <a:pt x="166" y="287"/>
                      <a:pt x="222" y="287"/>
                    </a:cubicBezTo>
                    <a:cubicBezTo>
                      <a:pt x="311" y="287"/>
                      <a:pt x="391" y="247"/>
                      <a:pt x="370" y="145"/>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3" name="Google Shape;6369;p66">
                <a:extLst>
                  <a:ext uri="{FF2B5EF4-FFF2-40B4-BE49-F238E27FC236}">
                    <a16:creationId xmlns:a16="http://schemas.microsoft.com/office/drawing/2014/main" id="{9FEC346A-D478-8824-F799-D6D47F7E8BA3}"/>
                  </a:ext>
                </a:extLst>
              </p:cNvPr>
              <p:cNvSpPr/>
              <p:nvPr/>
            </p:nvSpPr>
            <p:spPr>
              <a:xfrm>
                <a:off x="5149700" y="1263175"/>
                <a:ext cx="10100" cy="6875"/>
              </a:xfrm>
              <a:custGeom>
                <a:avLst/>
                <a:gdLst/>
                <a:ahLst/>
                <a:cxnLst/>
                <a:rect l="l" t="t" r="r" b="b"/>
                <a:pathLst>
                  <a:path w="404" h="275" extrusionOk="0">
                    <a:moveTo>
                      <a:pt x="135" y="1"/>
                    </a:moveTo>
                    <a:cubicBezTo>
                      <a:pt x="34" y="34"/>
                      <a:pt x="1" y="101"/>
                      <a:pt x="34" y="169"/>
                    </a:cubicBezTo>
                    <a:cubicBezTo>
                      <a:pt x="34" y="202"/>
                      <a:pt x="68" y="236"/>
                      <a:pt x="102" y="236"/>
                    </a:cubicBezTo>
                    <a:cubicBezTo>
                      <a:pt x="140" y="255"/>
                      <a:pt x="202" y="275"/>
                      <a:pt x="253" y="275"/>
                    </a:cubicBezTo>
                    <a:cubicBezTo>
                      <a:pt x="290" y="275"/>
                      <a:pt x="323" y="264"/>
                      <a:pt x="337" y="236"/>
                    </a:cubicBezTo>
                    <a:cubicBezTo>
                      <a:pt x="404" y="135"/>
                      <a:pt x="236" y="1"/>
                      <a:pt x="1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4" name="Google Shape;6370;p66">
                <a:extLst>
                  <a:ext uri="{FF2B5EF4-FFF2-40B4-BE49-F238E27FC236}">
                    <a16:creationId xmlns:a16="http://schemas.microsoft.com/office/drawing/2014/main" id="{83B64628-430D-9175-7046-95A5A3DA7EE8}"/>
                  </a:ext>
                </a:extLst>
              </p:cNvPr>
              <p:cNvSpPr/>
              <p:nvPr/>
            </p:nvSpPr>
            <p:spPr>
              <a:xfrm>
                <a:off x="5237500" y="1215500"/>
                <a:ext cx="12600" cy="6975"/>
              </a:xfrm>
              <a:custGeom>
                <a:avLst/>
                <a:gdLst/>
                <a:ahLst/>
                <a:cxnLst/>
                <a:rect l="l" t="t" r="r" b="b"/>
                <a:pathLst>
                  <a:path w="504" h="279" extrusionOk="0">
                    <a:moveTo>
                      <a:pt x="310" y="1"/>
                    </a:moveTo>
                    <a:cubicBezTo>
                      <a:pt x="173" y="1"/>
                      <a:pt x="0" y="159"/>
                      <a:pt x="152" y="261"/>
                    </a:cubicBezTo>
                    <a:cubicBezTo>
                      <a:pt x="177" y="273"/>
                      <a:pt x="205" y="279"/>
                      <a:pt x="234" y="279"/>
                    </a:cubicBezTo>
                    <a:cubicBezTo>
                      <a:pt x="361" y="279"/>
                      <a:pt x="503" y="169"/>
                      <a:pt x="421" y="59"/>
                    </a:cubicBezTo>
                    <a:cubicBezTo>
                      <a:pt x="396" y="18"/>
                      <a:pt x="355" y="1"/>
                      <a:pt x="31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5" name="Google Shape;6371;p66">
                <a:extLst>
                  <a:ext uri="{FF2B5EF4-FFF2-40B4-BE49-F238E27FC236}">
                    <a16:creationId xmlns:a16="http://schemas.microsoft.com/office/drawing/2014/main" id="{3C8095B2-C762-86DE-1EFA-2177B58A29A8}"/>
                  </a:ext>
                </a:extLst>
              </p:cNvPr>
              <p:cNvSpPr/>
              <p:nvPr/>
            </p:nvSpPr>
            <p:spPr>
              <a:xfrm>
                <a:off x="5186150" y="1238525"/>
                <a:ext cx="8625" cy="8125"/>
              </a:xfrm>
              <a:custGeom>
                <a:avLst/>
                <a:gdLst/>
                <a:ahLst/>
                <a:cxnLst/>
                <a:rect l="l" t="t" r="r" b="b"/>
                <a:pathLst>
                  <a:path w="345" h="325" extrusionOk="0">
                    <a:moveTo>
                      <a:pt x="185" y="0"/>
                    </a:moveTo>
                    <a:cubicBezTo>
                      <a:pt x="93" y="0"/>
                      <a:pt x="0" y="192"/>
                      <a:pt x="89" y="281"/>
                    </a:cubicBezTo>
                    <a:lnTo>
                      <a:pt x="122" y="314"/>
                    </a:lnTo>
                    <a:cubicBezTo>
                      <a:pt x="136" y="321"/>
                      <a:pt x="149" y="324"/>
                      <a:pt x="161" y="324"/>
                    </a:cubicBezTo>
                    <a:cubicBezTo>
                      <a:pt x="274" y="324"/>
                      <a:pt x="344" y="72"/>
                      <a:pt x="223" y="12"/>
                    </a:cubicBezTo>
                    <a:cubicBezTo>
                      <a:pt x="211" y="4"/>
                      <a:pt x="198" y="0"/>
                      <a:pt x="18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6" name="Google Shape;6372;p66">
                <a:extLst>
                  <a:ext uri="{FF2B5EF4-FFF2-40B4-BE49-F238E27FC236}">
                    <a16:creationId xmlns:a16="http://schemas.microsoft.com/office/drawing/2014/main" id="{B4CD08A8-1BA4-4D4B-8CB2-DD50869DB012}"/>
                  </a:ext>
                </a:extLst>
              </p:cNvPr>
              <p:cNvSpPr/>
              <p:nvPr/>
            </p:nvSpPr>
            <p:spPr>
              <a:xfrm>
                <a:off x="5310550" y="1292650"/>
                <a:ext cx="9750" cy="8275"/>
              </a:xfrm>
              <a:custGeom>
                <a:avLst/>
                <a:gdLst/>
                <a:ahLst/>
                <a:cxnLst/>
                <a:rect l="l" t="t" r="r" b="b"/>
                <a:pathLst>
                  <a:path w="390" h="331" extrusionOk="0">
                    <a:moveTo>
                      <a:pt x="151" y="0"/>
                    </a:moveTo>
                    <a:cubicBezTo>
                      <a:pt x="112" y="0"/>
                      <a:pt x="76" y="19"/>
                      <a:pt x="53" y="65"/>
                    </a:cubicBezTo>
                    <a:cubicBezTo>
                      <a:pt x="0" y="198"/>
                      <a:pt x="115" y="331"/>
                      <a:pt x="232" y="331"/>
                    </a:cubicBezTo>
                    <a:cubicBezTo>
                      <a:pt x="263" y="331"/>
                      <a:pt x="294" y="321"/>
                      <a:pt x="322" y="300"/>
                    </a:cubicBezTo>
                    <a:cubicBezTo>
                      <a:pt x="356" y="267"/>
                      <a:pt x="389" y="200"/>
                      <a:pt x="356" y="132"/>
                    </a:cubicBezTo>
                    <a:cubicBezTo>
                      <a:pt x="312" y="66"/>
                      <a:pt x="224" y="0"/>
                      <a:pt x="15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7" name="Google Shape;6373;p66">
                <a:extLst>
                  <a:ext uri="{FF2B5EF4-FFF2-40B4-BE49-F238E27FC236}">
                    <a16:creationId xmlns:a16="http://schemas.microsoft.com/office/drawing/2014/main" id="{CDFF6861-8B40-277A-12E6-97157426E67C}"/>
                  </a:ext>
                </a:extLst>
              </p:cNvPr>
              <p:cNvSpPr/>
              <p:nvPr/>
            </p:nvSpPr>
            <p:spPr>
              <a:xfrm>
                <a:off x="5286275" y="1323675"/>
                <a:ext cx="10500" cy="6575"/>
              </a:xfrm>
              <a:custGeom>
                <a:avLst/>
                <a:gdLst/>
                <a:ahLst/>
                <a:cxnLst/>
                <a:rect l="l" t="t" r="r" b="b"/>
                <a:pathLst>
                  <a:path w="420" h="263" extrusionOk="0">
                    <a:moveTo>
                      <a:pt x="285" y="0"/>
                    </a:moveTo>
                    <a:cubicBezTo>
                      <a:pt x="218" y="0"/>
                      <a:pt x="83" y="0"/>
                      <a:pt x="49" y="101"/>
                    </a:cubicBezTo>
                    <a:cubicBezTo>
                      <a:pt x="0" y="200"/>
                      <a:pt x="113" y="262"/>
                      <a:pt x="217" y="262"/>
                    </a:cubicBezTo>
                    <a:cubicBezTo>
                      <a:pt x="255" y="262"/>
                      <a:pt x="291" y="254"/>
                      <a:pt x="318" y="236"/>
                    </a:cubicBezTo>
                    <a:cubicBezTo>
                      <a:pt x="419" y="202"/>
                      <a:pt x="419" y="135"/>
                      <a:pt x="386" y="68"/>
                    </a:cubicBezTo>
                    <a:cubicBezTo>
                      <a:pt x="352" y="34"/>
                      <a:pt x="318" y="0"/>
                      <a:pt x="28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8" name="Google Shape;6374;p66">
                <a:extLst>
                  <a:ext uri="{FF2B5EF4-FFF2-40B4-BE49-F238E27FC236}">
                    <a16:creationId xmlns:a16="http://schemas.microsoft.com/office/drawing/2014/main" id="{12814351-7E9F-B978-5C9F-574363EC6901}"/>
                  </a:ext>
                </a:extLst>
              </p:cNvPr>
              <p:cNvSpPr/>
              <p:nvPr/>
            </p:nvSpPr>
            <p:spPr>
              <a:xfrm>
                <a:off x="5255575" y="1263700"/>
                <a:ext cx="9625" cy="6325"/>
              </a:xfrm>
              <a:custGeom>
                <a:avLst/>
                <a:gdLst/>
                <a:ahLst/>
                <a:cxnLst/>
                <a:rect l="l" t="t" r="r" b="b"/>
                <a:pathLst>
                  <a:path w="385" h="253" extrusionOk="0">
                    <a:moveTo>
                      <a:pt x="131" y="0"/>
                    </a:moveTo>
                    <a:cubicBezTo>
                      <a:pt x="60" y="0"/>
                      <a:pt x="0" y="35"/>
                      <a:pt x="0" y="114"/>
                    </a:cubicBezTo>
                    <a:cubicBezTo>
                      <a:pt x="0" y="202"/>
                      <a:pt x="120" y="253"/>
                      <a:pt x="219" y="253"/>
                    </a:cubicBezTo>
                    <a:cubicBezTo>
                      <a:pt x="310" y="253"/>
                      <a:pt x="385" y="210"/>
                      <a:pt x="336" y="114"/>
                    </a:cubicBezTo>
                    <a:cubicBezTo>
                      <a:pt x="301" y="43"/>
                      <a:pt x="209" y="0"/>
                      <a:pt x="13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39" name="Google Shape;6375;p66">
                <a:extLst>
                  <a:ext uri="{FF2B5EF4-FFF2-40B4-BE49-F238E27FC236}">
                    <a16:creationId xmlns:a16="http://schemas.microsoft.com/office/drawing/2014/main" id="{C7F239DB-176C-1B06-DE89-B09E589E2D61}"/>
                  </a:ext>
                </a:extLst>
              </p:cNvPr>
              <p:cNvSpPr/>
              <p:nvPr/>
            </p:nvSpPr>
            <p:spPr>
              <a:xfrm>
                <a:off x="5297125" y="1252825"/>
                <a:ext cx="7800" cy="7550"/>
              </a:xfrm>
              <a:custGeom>
                <a:avLst/>
                <a:gdLst/>
                <a:ahLst/>
                <a:cxnLst/>
                <a:rect l="l" t="t" r="r" b="b"/>
                <a:pathLst>
                  <a:path w="312" h="302" extrusionOk="0">
                    <a:moveTo>
                      <a:pt x="206" y="1"/>
                    </a:moveTo>
                    <a:cubicBezTo>
                      <a:pt x="108" y="1"/>
                      <a:pt x="1" y="143"/>
                      <a:pt x="52" y="247"/>
                    </a:cubicBezTo>
                    <a:cubicBezTo>
                      <a:pt x="62" y="285"/>
                      <a:pt x="88" y="301"/>
                      <a:pt x="120" y="301"/>
                    </a:cubicBezTo>
                    <a:cubicBezTo>
                      <a:pt x="199" y="301"/>
                      <a:pt x="312" y="199"/>
                      <a:pt x="288" y="78"/>
                    </a:cubicBezTo>
                    <a:lnTo>
                      <a:pt x="288" y="45"/>
                    </a:lnTo>
                    <a:cubicBezTo>
                      <a:pt x="264" y="14"/>
                      <a:pt x="235" y="1"/>
                      <a:pt x="2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0" name="Google Shape;6376;p66">
                <a:extLst>
                  <a:ext uri="{FF2B5EF4-FFF2-40B4-BE49-F238E27FC236}">
                    <a16:creationId xmlns:a16="http://schemas.microsoft.com/office/drawing/2014/main" id="{1A4DB5AB-EC78-2306-61F9-A67BB959656A}"/>
                  </a:ext>
                </a:extLst>
              </p:cNvPr>
              <p:cNvSpPr/>
              <p:nvPr/>
            </p:nvSpPr>
            <p:spPr>
              <a:xfrm>
                <a:off x="5232050" y="1277225"/>
                <a:ext cx="9775" cy="7200"/>
              </a:xfrm>
              <a:custGeom>
                <a:avLst/>
                <a:gdLst/>
                <a:ahLst/>
                <a:cxnLst/>
                <a:rect l="l" t="t" r="r" b="b"/>
                <a:pathLst>
                  <a:path w="391" h="288" extrusionOk="0">
                    <a:moveTo>
                      <a:pt x="174" y="0"/>
                    </a:moveTo>
                    <a:cubicBezTo>
                      <a:pt x="102" y="0"/>
                      <a:pt x="31" y="35"/>
                      <a:pt x="0" y="111"/>
                    </a:cubicBezTo>
                    <a:cubicBezTo>
                      <a:pt x="0" y="178"/>
                      <a:pt x="34" y="212"/>
                      <a:pt x="68" y="245"/>
                    </a:cubicBezTo>
                    <a:cubicBezTo>
                      <a:pt x="120" y="271"/>
                      <a:pt x="182" y="287"/>
                      <a:pt x="236" y="287"/>
                    </a:cubicBezTo>
                    <a:cubicBezTo>
                      <a:pt x="323" y="287"/>
                      <a:pt x="391" y="247"/>
                      <a:pt x="370" y="144"/>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1" name="Google Shape;6377;p66">
                <a:extLst>
                  <a:ext uri="{FF2B5EF4-FFF2-40B4-BE49-F238E27FC236}">
                    <a16:creationId xmlns:a16="http://schemas.microsoft.com/office/drawing/2014/main" id="{CDE0B8F6-6422-219A-C090-E912B4357733}"/>
                  </a:ext>
                </a:extLst>
              </p:cNvPr>
              <p:cNvSpPr/>
              <p:nvPr/>
            </p:nvSpPr>
            <p:spPr>
              <a:xfrm>
                <a:off x="5227000" y="1252825"/>
                <a:ext cx="10100" cy="7025"/>
              </a:xfrm>
              <a:custGeom>
                <a:avLst/>
                <a:gdLst/>
                <a:ahLst/>
                <a:cxnLst/>
                <a:rect l="l" t="t" r="r" b="b"/>
                <a:pathLst>
                  <a:path w="404" h="281" extrusionOk="0">
                    <a:moveTo>
                      <a:pt x="261" y="1"/>
                    </a:moveTo>
                    <a:cubicBezTo>
                      <a:pt x="190" y="1"/>
                      <a:pt x="107" y="40"/>
                      <a:pt x="68" y="78"/>
                    </a:cubicBezTo>
                    <a:cubicBezTo>
                      <a:pt x="1" y="179"/>
                      <a:pt x="34" y="247"/>
                      <a:pt x="102" y="280"/>
                    </a:cubicBezTo>
                    <a:lnTo>
                      <a:pt x="236" y="280"/>
                    </a:lnTo>
                    <a:cubicBezTo>
                      <a:pt x="303" y="247"/>
                      <a:pt x="404" y="179"/>
                      <a:pt x="370" y="78"/>
                    </a:cubicBezTo>
                    <a:cubicBezTo>
                      <a:pt x="356" y="22"/>
                      <a:pt x="312" y="1"/>
                      <a:pt x="26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2" name="Google Shape;6378;p66">
                <a:extLst>
                  <a:ext uri="{FF2B5EF4-FFF2-40B4-BE49-F238E27FC236}">
                    <a16:creationId xmlns:a16="http://schemas.microsoft.com/office/drawing/2014/main" id="{FFEC8BFC-BE66-208D-DD79-7B8C4C04E09B}"/>
                  </a:ext>
                </a:extLst>
              </p:cNvPr>
              <p:cNvSpPr/>
              <p:nvPr/>
            </p:nvSpPr>
            <p:spPr>
              <a:xfrm>
                <a:off x="5268375" y="1259200"/>
                <a:ext cx="12800" cy="6975"/>
              </a:xfrm>
              <a:custGeom>
                <a:avLst/>
                <a:gdLst/>
                <a:ahLst/>
                <a:cxnLst/>
                <a:rect l="l" t="t" r="r" b="b"/>
                <a:pathLst>
                  <a:path w="512" h="279" extrusionOk="0">
                    <a:moveTo>
                      <a:pt x="318" y="0"/>
                    </a:moveTo>
                    <a:cubicBezTo>
                      <a:pt x="179" y="0"/>
                      <a:pt x="0" y="159"/>
                      <a:pt x="127" y="260"/>
                    </a:cubicBezTo>
                    <a:cubicBezTo>
                      <a:pt x="152" y="273"/>
                      <a:pt x="181" y="278"/>
                      <a:pt x="211" y="278"/>
                    </a:cubicBezTo>
                    <a:cubicBezTo>
                      <a:pt x="348" y="278"/>
                      <a:pt x="512" y="169"/>
                      <a:pt x="429" y="59"/>
                    </a:cubicBezTo>
                    <a:cubicBezTo>
                      <a:pt x="405" y="17"/>
                      <a:pt x="363" y="0"/>
                      <a:pt x="31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3" name="Google Shape;6379;p66">
                <a:extLst>
                  <a:ext uri="{FF2B5EF4-FFF2-40B4-BE49-F238E27FC236}">
                    <a16:creationId xmlns:a16="http://schemas.microsoft.com/office/drawing/2014/main" id="{7E27C66C-93D2-8F4E-9A86-49525FC0D267}"/>
                  </a:ext>
                </a:extLst>
              </p:cNvPr>
              <p:cNvSpPr/>
              <p:nvPr/>
            </p:nvSpPr>
            <p:spPr>
              <a:xfrm>
                <a:off x="5245800" y="1192300"/>
                <a:ext cx="7875" cy="8125"/>
              </a:xfrm>
              <a:custGeom>
                <a:avLst/>
                <a:gdLst/>
                <a:ahLst/>
                <a:cxnLst/>
                <a:rect l="l" t="t" r="r" b="b"/>
                <a:pathLst>
                  <a:path w="315" h="325" extrusionOk="0">
                    <a:moveTo>
                      <a:pt x="176" y="1"/>
                    </a:moveTo>
                    <a:cubicBezTo>
                      <a:pt x="67" y="1"/>
                      <a:pt x="0" y="193"/>
                      <a:pt x="89" y="281"/>
                    </a:cubicBezTo>
                    <a:lnTo>
                      <a:pt x="123" y="315"/>
                    </a:lnTo>
                    <a:cubicBezTo>
                      <a:pt x="136" y="322"/>
                      <a:pt x="148" y="325"/>
                      <a:pt x="160" y="325"/>
                    </a:cubicBezTo>
                    <a:cubicBezTo>
                      <a:pt x="269" y="325"/>
                      <a:pt x="314" y="73"/>
                      <a:pt x="223" y="12"/>
                    </a:cubicBezTo>
                    <a:cubicBezTo>
                      <a:pt x="207" y="4"/>
                      <a:pt x="191" y="1"/>
                      <a:pt x="17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4" name="Google Shape;6380;p66">
                <a:extLst>
                  <a:ext uri="{FF2B5EF4-FFF2-40B4-BE49-F238E27FC236}">
                    <a16:creationId xmlns:a16="http://schemas.microsoft.com/office/drawing/2014/main" id="{AFB538FD-67A3-BC24-F30D-2260025B68DF}"/>
                  </a:ext>
                </a:extLst>
              </p:cNvPr>
              <p:cNvSpPr/>
              <p:nvPr/>
            </p:nvSpPr>
            <p:spPr>
              <a:xfrm>
                <a:off x="5223900" y="1269800"/>
                <a:ext cx="12375" cy="8525"/>
              </a:xfrm>
              <a:custGeom>
                <a:avLst/>
                <a:gdLst/>
                <a:ahLst/>
                <a:cxnLst/>
                <a:rect l="l" t="t" r="r" b="b"/>
                <a:pathLst>
                  <a:path w="495" h="341" extrusionOk="0">
                    <a:moveTo>
                      <a:pt x="295" y="1"/>
                    </a:moveTo>
                    <a:cubicBezTo>
                      <a:pt x="164" y="1"/>
                      <a:pt x="0" y="183"/>
                      <a:pt x="125" y="307"/>
                    </a:cubicBezTo>
                    <a:cubicBezTo>
                      <a:pt x="158" y="341"/>
                      <a:pt x="226" y="341"/>
                      <a:pt x="293" y="341"/>
                    </a:cubicBezTo>
                    <a:cubicBezTo>
                      <a:pt x="394" y="273"/>
                      <a:pt x="494" y="72"/>
                      <a:pt x="326" y="4"/>
                    </a:cubicBezTo>
                    <a:cubicBezTo>
                      <a:pt x="316" y="2"/>
                      <a:pt x="306" y="1"/>
                      <a:pt x="29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5" name="Google Shape;6381;p66">
                <a:extLst>
                  <a:ext uri="{FF2B5EF4-FFF2-40B4-BE49-F238E27FC236}">
                    <a16:creationId xmlns:a16="http://schemas.microsoft.com/office/drawing/2014/main" id="{0A0383CD-673B-A5C3-A275-D10D12BE6400}"/>
                  </a:ext>
                </a:extLst>
              </p:cNvPr>
              <p:cNvSpPr/>
              <p:nvPr/>
            </p:nvSpPr>
            <p:spPr>
              <a:xfrm>
                <a:off x="5183425" y="1244350"/>
                <a:ext cx="6625" cy="9100"/>
              </a:xfrm>
              <a:custGeom>
                <a:avLst/>
                <a:gdLst/>
                <a:ahLst/>
                <a:cxnLst/>
                <a:rect l="l" t="t" r="r" b="b"/>
                <a:pathLst>
                  <a:path w="265" h="364" extrusionOk="0">
                    <a:moveTo>
                      <a:pt x="136" y="1"/>
                    </a:moveTo>
                    <a:cubicBezTo>
                      <a:pt x="22" y="1"/>
                      <a:pt x="1" y="167"/>
                      <a:pt x="30" y="283"/>
                    </a:cubicBezTo>
                    <a:cubicBezTo>
                      <a:pt x="54" y="332"/>
                      <a:pt x="97" y="363"/>
                      <a:pt x="157" y="363"/>
                    </a:cubicBezTo>
                    <a:cubicBezTo>
                      <a:pt x="180" y="363"/>
                      <a:pt x="204" y="359"/>
                      <a:pt x="231" y="350"/>
                    </a:cubicBezTo>
                    <a:cubicBezTo>
                      <a:pt x="265" y="317"/>
                      <a:pt x="265" y="283"/>
                      <a:pt x="265" y="249"/>
                    </a:cubicBezTo>
                    <a:cubicBezTo>
                      <a:pt x="265" y="149"/>
                      <a:pt x="265" y="48"/>
                      <a:pt x="198" y="14"/>
                    </a:cubicBezTo>
                    <a:cubicBezTo>
                      <a:pt x="175" y="5"/>
                      <a:pt x="154" y="1"/>
                      <a:pt x="13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6" name="Google Shape;6382;p66">
                <a:extLst>
                  <a:ext uri="{FF2B5EF4-FFF2-40B4-BE49-F238E27FC236}">
                    <a16:creationId xmlns:a16="http://schemas.microsoft.com/office/drawing/2014/main" id="{E235FB31-E0A8-1C04-11C1-9D6A7276A6E3}"/>
                  </a:ext>
                </a:extLst>
              </p:cNvPr>
              <p:cNvSpPr/>
              <p:nvPr/>
            </p:nvSpPr>
            <p:spPr>
              <a:xfrm>
                <a:off x="5165050" y="1245525"/>
                <a:ext cx="9875" cy="8800"/>
              </a:xfrm>
              <a:custGeom>
                <a:avLst/>
                <a:gdLst/>
                <a:ahLst/>
                <a:cxnLst/>
                <a:rect l="l" t="t" r="r" b="b"/>
                <a:pathLst>
                  <a:path w="395" h="352" extrusionOk="0">
                    <a:moveTo>
                      <a:pt x="227" y="1"/>
                    </a:moveTo>
                    <a:cubicBezTo>
                      <a:pt x="46" y="1"/>
                      <a:pt x="0" y="352"/>
                      <a:pt x="162" y="352"/>
                    </a:cubicBezTo>
                    <a:cubicBezTo>
                      <a:pt x="181" y="352"/>
                      <a:pt x="203" y="347"/>
                      <a:pt x="227" y="337"/>
                    </a:cubicBezTo>
                    <a:cubicBezTo>
                      <a:pt x="361" y="270"/>
                      <a:pt x="395" y="1"/>
                      <a:pt x="22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7" name="Google Shape;6383;p66">
                <a:extLst>
                  <a:ext uri="{FF2B5EF4-FFF2-40B4-BE49-F238E27FC236}">
                    <a16:creationId xmlns:a16="http://schemas.microsoft.com/office/drawing/2014/main" id="{79F55E11-6C78-0567-2AEB-EEA4BD329624}"/>
                  </a:ext>
                </a:extLst>
              </p:cNvPr>
              <p:cNvSpPr/>
              <p:nvPr/>
            </p:nvSpPr>
            <p:spPr>
              <a:xfrm>
                <a:off x="5224025" y="1298375"/>
                <a:ext cx="12825" cy="6925"/>
              </a:xfrm>
              <a:custGeom>
                <a:avLst/>
                <a:gdLst/>
                <a:ahLst/>
                <a:cxnLst/>
                <a:rect l="l" t="t" r="r" b="b"/>
                <a:pathLst>
                  <a:path w="513" h="277" extrusionOk="0">
                    <a:moveTo>
                      <a:pt x="212" y="0"/>
                    </a:moveTo>
                    <a:cubicBezTo>
                      <a:pt x="203" y="0"/>
                      <a:pt x="195" y="2"/>
                      <a:pt x="187" y="4"/>
                    </a:cubicBezTo>
                    <a:cubicBezTo>
                      <a:pt x="0" y="97"/>
                      <a:pt x="159" y="277"/>
                      <a:pt x="290" y="277"/>
                    </a:cubicBezTo>
                    <a:cubicBezTo>
                      <a:pt x="301" y="277"/>
                      <a:pt x="311" y="276"/>
                      <a:pt x="321" y="273"/>
                    </a:cubicBezTo>
                    <a:lnTo>
                      <a:pt x="389" y="273"/>
                    </a:lnTo>
                    <a:cubicBezTo>
                      <a:pt x="513" y="180"/>
                      <a:pt x="321"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8" name="Google Shape;6384;p66">
                <a:extLst>
                  <a:ext uri="{FF2B5EF4-FFF2-40B4-BE49-F238E27FC236}">
                    <a16:creationId xmlns:a16="http://schemas.microsoft.com/office/drawing/2014/main" id="{ECB52981-7640-96BA-EE16-249D61371CE3}"/>
                  </a:ext>
                </a:extLst>
              </p:cNvPr>
              <p:cNvSpPr/>
              <p:nvPr/>
            </p:nvSpPr>
            <p:spPr>
              <a:xfrm>
                <a:off x="5142275" y="1285875"/>
                <a:ext cx="9125" cy="9350"/>
              </a:xfrm>
              <a:custGeom>
                <a:avLst/>
                <a:gdLst/>
                <a:ahLst/>
                <a:cxnLst/>
                <a:rect l="l" t="t" r="r" b="b"/>
                <a:pathLst>
                  <a:path w="365" h="374" extrusionOk="0">
                    <a:moveTo>
                      <a:pt x="230" y="0"/>
                    </a:moveTo>
                    <a:cubicBezTo>
                      <a:pt x="163" y="0"/>
                      <a:pt x="96" y="0"/>
                      <a:pt x="62" y="67"/>
                    </a:cubicBezTo>
                    <a:cubicBezTo>
                      <a:pt x="0" y="192"/>
                      <a:pt x="24" y="373"/>
                      <a:pt x="161" y="373"/>
                    </a:cubicBezTo>
                    <a:cubicBezTo>
                      <a:pt x="172" y="373"/>
                      <a:pt x="184" y="372"/>
                      <a:pt x="197" y="370"/>
                    </a:cubicBezTo>
                    <a:cubicBezTo>
                      <a:pt x="365" y="336"/>
                      <a:pt x="365" y="34"/>
                      <a:pt x="23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49" name="Google Shape;6385;p66">
                <a:extLst>
                  <a:ext uri="{FF2B5EF4-FFF2-40B4-BE49-F238E27FC236}">
                    <a16:creationId xmlns:a16="http://schemas.microsoft.com/office/drawing/2014/main" id="{6FE03D23-609B-033C-90D0-968EEFBA2828}"/>
                  </a:ext>
                </a:extLst>
              </p:cNvPr>
              <p:cNvSpPr/>
              <p:nvPr/>
            </p:nvSpPr>
            <p:spPr>
              <a:xfrm>
                <a:off x="5241300" y="1263950"/>
                <a:ext cx="8425" cy="8650"/>
              </a:xfrm>
              <a:custGeom>
                <a:avLst/>
                <a:gdLst/>
                <a:ahLst/>
                <a:cxnLst/>
                <a:rect l="l" t="t" r="r" b="b"/>
                <a:pathLst>
                  <a:path w="337" h="346" extrusionOk="0">
                    <a:moveTo>
                      <a:pt x="84" y="0"/>
                    </a:moveTo>
                    <a:cubicBezTo>
                      <a:pt x="39" y="0"/>
                      <a:pt x="0" y="29"/>
                      <a:pt x="0" y="70"/>
                    </a:cubicBezTo>
                    <a:cubicBezTo>
                      <a:pt x="0" y="138"/>
                      <a:pt x="0" y="171"/>
                      <a:pt x="0" y="205"/>
                    </a:cubicBezTo>
                    <a:cubicBezTo>
                      <a:pt x="29" y="263"/>
                      <a:pt x="83" y="346"/>
                      <a:pt x="141" y="346"/>
                    </a:cubicBezTo>
                    <a:cubicBezTo>
                      <a:pt x="150" y="346"/>
                      <a:pt x="159" y="344"/>
                      <a:pt x="168" y="339"/>
                    </a:cubicBezTo>
                    <a:cubicBezTo>
                      <a:pt x="336" y="306"/>
                      <a:pt x="269" y="104"/>
                      <a:pt x="168" y="37"/>
                    </a:cubicBezTo>
                    <a:cubicBezTo>
                      <a:pt x="142" y="11"/>
                      <a:pt x="112" y="0"/>
                      <a:pt x="8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0" name="Google Shape;6386;p66">
                <a:extLst>
                  <a:ext uri="{FF2B5EF4-FFF2-40B4-BE49-F238E27FC236}">
                    <a16:creationId xmlns:a16="http://schemas.microsoft.com/office/drawing/2014/main" id="{5B3FD7D9-EC31-7755-5FC3-9D6B3CC5F141}"/>
                  </a:ext>
                </a:extLst>
              </p:cNvPr>
              <p:cNvSpPr/>
              <p:nvPr/>
            </p:nvSpPr>
            <p:spPr>
              <a:xfrm>
                <a:off x="5131500" y="1262100"/>
                <a:ext cx="9900" cy="9275"/>
              </a:xfrm>
              <a:custGeom>
                <a:avLst/>
                <a:gdLst/>
                <a:ahLst/>
                <a:cxnLst/>
                <a:rect l="l" t="t" r="r" b="b"/>
                <a:pathLst>
                  <a:path w="396" h="371" extrusionOk="0">
                    <a:moveTo>
                      <a:pt x="136" y="0"/>
                    </a:moveTo>
                    <a:cubicBezTo>
                      <a:pt x="108" y="0"/>
                      <a:pt x="81" y="13"/>
                      <a:pt x="57" y="44"/>
                    </a:cubicBezTo>
                    <a:lnTo>
                      <a:pt x="57" y="77"/>
                    </a:lnTo>
                    <a:cubicBezTo>
                      <a:pt x="1" y="189"/>
                      <a:pt x="61" y="370"/>
                      <a:pt x="179" y="370"/>
                    </a:cubicBezTo>
                    <a:cubicBezTo>
                      <a:pt x="203" y="370"/>
                      <a:pt x="230" y="363"/>
                      <a:pt x="258" y="346"/>
                    </a:cubicBezTo>
                    <a:cubicBezTo>
                      <a:pt x="396" y="263"/>
                      <a:pt x="263" y="0"/>
                      <a:pt x="13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1" name="Google Shape;6387;p66">
                <a:extLst>
                  <a:ext uri="{FF2B5EF4-FFF2-40B4-BE49-F238E27FC236}">
                    <a16:creationId xmlns:a16="http://schemas.microsoft.com/office/drawing/2014/main" id="{A28EDEA6-0C98-EA5D-35DA-C46C2A8E3ADE}"/>
                  </a:ext>
                </a:extLst>
              </p:cNvPr>
              <p:cNvSpPr/>
              <p:nvPr/>
            </p:nvSpPr>
            <p:spPr>
              <a:xfrm>
                <a:off x="5238500" y="1294775"/>
                <a:ext cx="10425" cy="6600"/>
              </a:xfrm>
              <a:custGeom>
                <a:avLst/>
                <a:gdLst/>
                <a:ahLst/>
                <a:cxnLst/>
                <a:rect l="l" t="t" r="r" b="b"/>
                <a:pathLst>
                  <a:path w="417" h="264" extrusionOk="0">
                    <a:moveTo>
                      <a:pt x="204" y="1"/>
                    </a:moveTo>
                    <a:cubicBezTo>
                      <a:pt x="157" y="1"/>
                      <a:pt x="110" y="16"/>
                      <a:pt x="78" y="47"/>
                    </a:cubicBezTo>
                    <a:lnTo>
                      <a:pt x="45" y="115"/>
                    </a:lnTo>
                    <a:cubicBezTo>
                      <a:pt x="0" y="204"/>
                      <a:pt x="120" y="264"/>
                      <a:pt x="224" y="264"/>
                    </a:cubicBezTo>
                    <a:cubicBezTo>
                      <a:pt x="276" y="264"/>
                      <a:pt x="325" y="249"/>
                      <a:pt x="347" y="215"/>
                    </a:cubicBezTo>
                    <a:cubicBezTo>
                      <a:pt x="417" y="76"/>
                      <a:pt x="310" y="1"/>
                      <a:pt x="20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2" name="Google Shape;6388;p66">
                <a:extLst>
                  <a:ext uri="{FF2B5EF4-FFF2-40B4-BE49-F238E27FC236}">
                    <a16:creationId xmlns:a16="http://schemas.microsoft.com/office/drawing/2014/main" id="{B15DB02B-ADF4-128E-15D2-C53659CC77C5}"/>
                  </a:ext>
                </a:extLst>
              </p:cNvPr>
              <p:cNvSpPr/>
              <p:nvPr/>
            </p:nvSpPr>
            <p:spPr>
              <a:xfrm>
                <a:off x="5172400" y="1323550"/>
                <a:ext cx="6650" cy="6875"/>
              </a:xfrm>
              <a:custGeom>
                <a:avLst/>
                <a:gdLst/>
                <a:ahLst/>
                <a:cxnLst/>
                <a:rect l="l" t="t" r="r" b="b"/>
                <a:pathLst>
                  <a:path w="266" h="275" extrusionOk="0">
                    <a:moveTo>
                      <a:pt x="141" y="0"/>
                    </a:moveTo>
                    <a:cubicBezTo>
                      <a:pt x="129" y="0"/>
                      <a:pt x="115" y="2"/>
                      <a:pt x="101" y="5"/>
                    </a:cubicBezTo>
                    <a:cubicBezTo>
                      <a:pt x="0" y="39"/>
                      <a:pt x="0" y="274"/>
                      <a:pt x="135" y="274"/>
                    </a:cubicBezTo>
                    <a:cubicBezTo>
                      <a:pt x="168" y="274"/>
                      <a:pt x="235" y="241"/>
                      <a:pt x="235" y="207"/>
                    </a:cubicBezTo>
                    <a:cubicBezTo>
                      <a:pt x="265" y="117"/>
                      <a:pt x="242" y="0"/>
                      <a:pt x="14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3" name="Google Shape;6389;p66">
                <a:extLst>
                  <a:ext uri="{FF2B5EF4-FFF2-40B4-BE49-F238E27FC236}">
                    <a16:creationId xmlns:a16="http://schemas.microsoft.com/office/drawing/2014/main" id="{3432AE9B-3C04-F0B7-C86D-9321FD5738B2}"/>
                  </a:ext>
                </a:extLst>
              </p:cNvPr>
              <p:cNvSpPr/>
              <p:nvPr/>
            </p:nvSpPr>
            <p:spPr>
              <a:xfrm>
                <a:off x="5145050" y="1355600"/>
                <a:ext cx="10550" cy="6200"/>
              </a:xfrm>
              <a:custGeom>
                <a:avLst/>
                <a:gdLst/>
                <a:ahLst/>
                <a:cxnLst/>
                <a:rect l="l" t="t" r="r" b="b"/>
                <a:pathLst>
                  <a:path w="422" h="248" extrusionOk="0">
                    <a:moveTo>
                      <a:pt x="288" y="1"/>
                    </a:moveTo>
                    <a:cubicBezTo>
                      <a:pt x="187" y="1"/>
                      <a:pt x="86" y="1"/>
                      <a:pt x="52" y="68"/>
                    </a:cubicBezTo>
                    <a:cubicBezTo>
                      <a:pt x="0" y="198"/>
                      <a:pt x="130" y="247"/>
                      <a:pt x="238" y="247"/>
                    </a:cubicBezTo>
                    <a:cubicBezTo>
                      <a:pt x="269" y="247"/>
                      <a:pt x="298" y="243"/>
                      <a:pt x="321" y="236"/>
                    </a:cubicBezTo>
                    <a:cubicBezTo>
                      <a:pt x="388" y="202"/>
                      <a:pt x="422" y="135"/>
                      <a:pt x="388" y="68"/>
                    </a:cubicBezTo>
                    <a:cubicBezTo>
                      <a:pt x="355" y="34"/>
                      <a:pt x="321" y="1"/>
                      <a:pt x="28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4" name="Google Shape;6390;p66">
                <a:extLst>
                  <a:ext uri="{FF2B5EF4-FFF2-40B4-BE49-F238E27FC236}">
                    <a16:creationId xmlns:a16="http://schemas.microsoft.com/office/drawing/2014/main" id="{C3496EEC-7DC5-6C4A-2366-22B9AFDE541D}"/>
                  </a:ext>
                </a:extLst>
              </p:cNvPr>
              <p:cNvSpPr/>
              <p:nvPr/>
            </p:nvSpPr>
            <p:spPr>
              <a:xfrm>
                <a:off x="5176600" y="1306550"/>
                <a:ext cx="10050" cy="6325"/>
              </a:xfrm>
              <a:custGeom>
                <a:avLst/>
                <a:gdLst/>
                <a:ahLst/>
                <a:cxnLst/>
                <a:rect l="l" t="t" r="r" b="b"/>
                <a:pathLst>
                  <a:path w="402" h="253" extrusionOk="0">
                    <a:moveTo>
                      <a:pt x="146" y="0"/>
                    </a:moveTo>
                    <a:cubicBezTo>
                      <a:pt x="68" y="0"/>
                      <a:pt x="0" y="35"/>
                      <a:pt x="0" y="114"/>
                    </a:cubicBezTo>
                    <a:cubicBezTo>
                      <a:pt x="0" y="202"/>
                      <a:pt x="120" y="253"/>
                      <a:pt x="224" y="253"/>
                    </a:cubicBezTo>
                    <a:cubicBezTo>
                      <a:pt x="319" y="253"/>
                      <a:pt x="402" y="210"/>
                      <a:pt x="370" y="114"/>
                    </a:cubicBezTo>
                    <a:cubicBezTo>
                      <a:pt x="334" y="43"/>
                      <a:pt x="233" y="0"/>
                      <a:pt x="14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5" name="Google Shape;6391;p66">
                <a:extLst>
                  <a:ext uri="{FF2B5EF4-FFF2-40B4-BE49-F238E27FC236}">
                    <a16:creationId xmlns:a16="http://schemas.microsoft.com/office/drawing/2014/main" id="{6775E964-1858-8168-86EC-BEE24DB6D60B}"/>
                  </a:ext>
                </a:extLst>
              </p:cNvPr>
              <p:cNvSpPr/>
              <p:nvPr/>
            </p:nvSpPr>
            <p:spPr>
              <a:xfrm>
                <a:off x="5184550" y="1358700"/>
                <a:ext cx="8650" cy="7175"/>
              </a:xfrm>
              <a:custGeom>
                <a:avLst/>
                <a:gdLst/>
                <a:ahLst/>
                <a:cxnLst/>
                <a:rect l="l" t="t" r="r" b="b"/>
                <a:pathLst>
                  <a:path w="346" h="287" extrusionOk="0">
                    <a:moveTo>
                      <a:pt x="219" y="0"/>
                    </a:moveTo>
                    <a:cubicBezTo>
                      <a:pt x="127" y="0"/>
                      <a:pt x="0" y="143"/>
                      <a:pt x="52" y="246"/>
                    </a:cubicBezTo>
                    <a:cubicBezTo>
                      <a:pt x="70" y="274"/>
                      <a:pt x="102" y="286"/>
                      <a:pt x="136" y="286"/>
                    </a:cubicBezTo>
                    <a:cubicBezTo>
                      <a:pt x="228" y="286"/>
                      <a:pt x="345" y="200"/>
                      <a:pt x="321" y="78"/>
                    </a:cubicBezTo>
                    <a:lnTo>
                      <a:pt x="287" y="45"/>
                    </a:lnTo>
                    <a:cubicBezTo>
                      <a:pt x="272" y="13"/>
                      <a:pt x="247" y="0"/>
                      <a:pt x="21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6" name="Google Shape;6392;p66">
                <a:extLst>
                  <a:ext uri="{FF2B5EF4-FFF2-40B4-BE49-F238E27FC236}">
                    <a16:creationId xmlns:a16="http://schemas.microsoft.com/office/drawing/2014/main" id="{85C5326E-17D5-C0AF-F302-F8CD285C1DDA}"/>
                  </a:ext>
                </a:extLst>
              </p:cNvPr>
              <p:cNvSpPr/>
              <p:nvPr/>
            </p:nvSpPr>
            <p:spPr>
              <a:xfrm>
                <a:off x="5157275" y="1317550"/>
                <a:ext cx="9825" cy="6975"/>
              </a:xfrm>
              <a:custGeom>
                <a:avLst/>
                <a:gdLst/>
                <a:ahLst/>
                <a:cxnLst/>
                <a:rect l="l" t="t" r="r" b="b"/>
                <a:pathLst>
                  <a:path w="393" h="279" extrusionOk="0">
                    <a:moveTo>
                      <a:pt x="160" y="0"/>
                    </a:moveTo>
                    <a:cubicBezTo>
                      <a:pt x="85" y="0"/>
                      <a:pt x="15" y="35"/>
                      <a:pt x="0" y="111"/>
                    </a:cubicBezTo>
                    <a:cubicBezTo>
                      <a:pt x="0" y="145"/>
                      <a:pt x="0" y="212"/>
                      <a:pt x="67" y="245"/>
                    </a:cubicBezTo>
                    <a:cubicBezTo>
                      <a:pt x="101" y="268"/>
                      <a:pt x="150" y="279"/>
                      <a:pt x="198" y="279"/>
                    </a:cubicBezTo>
                    <a:cubicBezTo>
                      <a:pt x="295" y="279"/>
                      <a:pt x="392" y="234"/>
                      <a:pt x="370" y="145"/>
                    </a:cubicBezTo>
                    <a:cubicBezTo>
                      <a:pt x="351" y="52"/>
                      <a:pt x="252"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7" name="Google Shape;6393;p66">
                <a:extLst>
                  <a:ext uri="{FF2B5EF4-FFF2-40B4-BE49-F238E27FC236}">
                    <a16:creationId xmlns:a16="http://schemas.microsoft.com/office/drawing/2014/main" id="{C391E5ED-3CD3-AFD0-9699-A390FD3B420F}"/>
                  </a:ext>
                </a:extLst>
              </p:cNvPr>
              <p:cNvSpPr/>
              <p:nvPr/>
            </p:nvSpPr>
            <p:spPr>
              <a:xfrm>
                <a:off x="5184150" y="1190875"/>
                <a:ext cx="9275" cy="7425"/>
              </a:xfrm>
              <a:custGeom>
                <a:avLst/>
                <a:gdLst/>
                <a:ahLst/>
                <a:cxnLst/>
                <a:rect l="l" t="t" r="r" b="b"/>
                <a:pathLst>
                  <a:path w="371" h="297" extrusionOk="0">
                    <a:moveTo>
                      <a:pt x="248" y="1"/>
                    </a:moveTo>
                    <a:cubicBezTo>
                      <a:pt x="185" y="1"/>
                      <a:pt x="106" y="47"/>
                      <a:pt x="68" y="103"/>
                    </a:cubicBezTo>
                    <a:cubicBezTo>
                      <a:pt x="1" y="204"/>
                      <a:pt x="34" y="271"/>
                      <a:pt x="101" y="271"/>
                    </a:cubicBezTo>
                    <a:cubicBezTo>
                      <a:pt x="118" y="288"/>
                      <a:pt x="135" y="296"/>
                      <a:pt x="152" y="296"/>
                    </a:cubicBezTo>
                    <a:cubicBezTo>
                      <a:pt x="169" y="296"/>
                      <a:pt x="186" y="288"/>
                      <a:pt x="202" y="271"/>
                    </a:cubicBezTo>
                    <a:cubicBezTo>
                      <a:pt x="270" y="237"/>
                      <a:pt x="370" y="170"/>
                      <a:pt x="337" y="103"/>
                    </a:cubicBezTo>
                    <a:cubicBezTo>
                      <a:pt x="337" y="29"/>
                      <a:pt x="298" y="1"/>
                      <a:pt x="24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8" name="Google Shape;6394;p66">
                <a:extLst>
                  <a:ext uri="{FF2B5EF4-FFF2-40B4-BE49-F238E27FC236}">
                    <a16:creationId xmlns:a16="http://schemas.microsoft.com/office/drawing/2014/main" id="{4D62A965-1E9D-DA4E-88DD-C490682091C2}"/>
                  </a:ext>
                </a:extLst>
              </p:cNvPr>
              <p:cNvSpPr/>
              <p:nvPr/>
            </p:nvSpPr>
            <p:spPr>
              <a:xfrm>
                <a:off x="5217325" y="1204575"/>
                <a:ext cx="13375" cy="7050"/>
              </a:xfrm>
              <a:custGeom>
                <a:avLst/>
                <a:gdLst/>
                <a:ahLst/>
                <a:cxnLst/>
                <a:rect l="l" t="t" r="r" b="b"/>
                <a:pathLst>
                  <a:path w="535" h="282" extrusionOk="0">
                    <a:moveTo>
                      <a:pt x="339" y="1"/>
                    </a:moveTo>
                    <a:cubicBezTo>
                      <a:pt x="192" y="1"/>
                      <a:pt x="0" y="159"/>
                      <a:pt x="152" y="261"/>
                    </a:cubicBezTo>
                    <a:lnTo>
                      <a:pt x="186" y="261"/>
                    </a:lnTo>
                    <a:cubicBezTo>
                      <a:pt x="208" y="275"/>
                      <a:pt x="237" y="282"/>
                      <a:pt x="268" y="282"/>
                    </a:cubicBezTo>
                    <a:cubicBezTo>
                      <a:pt x="385" y="282"/>
                      <a:pt x="534" y="191"/>
                      <a:pt x="455" y="59"/>
                    </a:cubicBezTo>
                    <a:cubicBezTo>
                      <a:pt x="430" y="18"/>
                      <a:pt x="387" y="1"/>
                      <a:pt x="33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59" name="Google Shape;6395;p66">
                <a:extLst>
                  <a:ext uri="{FF2B5EF4-FFF2-40B4-BE49-F238E27FC236}">
                    <a16:creationId xmlns:a16="http://schemas.microsoft.com/office/drawing/2014/main" id="{7D9EDCD0-49DF-4F2C-9060-A16FE78859D9}"/>
                  </a:ext>
                </a:extLst>
              </p:cNvPr>
              <p:cNvSpPr/>
              <p:nvPr/>
            </p:nvSpPr>
            <p:spPr>
              <a:xfrm>
                <a:off x="5234075" y="1355275"/>
                <a:ext cx="8575" cy="8150"/>
              </a:xfrm>
              <a:custGeom>
                <a:avLst/>
                <a:gdLst/>
                <a:ahLst/>
                <a:cxnLst/>
                <a:rect l="l" t="t" r="r" b="b"/>
                <a:pathLst>
                  <a:path w="343" h="326" extrusionOk="0">
                    <a:moveTo>
                      <a:pt x="179" y="0"/>
                    </a:moveTo>
                    <a:cubicBezTo>
                      <a:pt x="89" y="0"/>
                      <a:pt x="0" y="166"/>
                      <a:pt x="87" y="282"/>
                    </a:cubicBezTo>
                    <a:lnTo>
                      <a:pt x="121" y="316"/>
                    </a:lnTo>
                    <a:cubicBezTo>
                      <a:pt x="138" y="323"/>
                      <a:pt x="153" y="326"/>
                      <a:pt x="168" y="326"/>
                    </a:cubicBezTo>
                    <a:cubicBezTo>
                      <a:pt x="300" y="326"/>
                      <a:pt x="343" y="74"/>
                      <a:pt x="222" y="14"/>
                    </a:cubicBezTo>
                    <a:cubicBezTo>
                      <a:pt x="208" y="4"/>
                      <a:pt x="194" y="0"/>
                      <a:pt x="17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0" name="Google Shape;6396;p66">
                <a:extLst>
                  <a:ext uri="{FF2B5EF4-FFF2-40B4-BE49-F238E27FC236}">
                    <a16:creationId xmlns:a16="http://schemas.microsoft.com/office/drawing/2014/main" id="{8ECC34B3-66D2-06EC-D130-E98492972F4B}"/>
                  </a:ext>
                </a:extLst>
              </p:cNvPr>
              <p:cNvSpPr/>
              <p:nvPr/>
            </p:nvSpPr>
            <p:spPr>
              <a:xfrm>
                <a:off x="5198800" y="1187025"/>
                <a:ext cx="9750" cy="8875"/>
              </a:xfrm>
              <a:custGeom>
                <a:avLst/>
                <a:gdLst/>
                <a:ahLst/>
                <a:cxnLst/>
                <a:rect l="l" t="t" r="r" b="b"/>
                <a:pathLst>
                  <a:path w="390" h="355" extrusionOk="0">
                    <a:moveTo>
                      <a:pt x="171" y="1"/>
                    </a:moveTo>
                    <a:cubicBezTo>
                      <a:pt x="122" y="1"/>
                      <a:pt x="78" y="26"/>
                      <a:pt x="53" y="89"/>
                    </a:cubicBezTo>
                    <a:cubicBezTo>
                      <a:pt x="0" y="222"/>
                      <a:pt x="136" y="355"/>
                      <a:pt x="262" y="355"/>
                    </a:cubicBezTo>
                    <a:cubicBezTo>
                      <a:pt x="295" y="355"/>
                      <a:pt x="328" y="345"/>
                      <a:pt x="356" y="324"/>
                    </a:cubicBezTo>
                    <a:cubicBezTo>
                      <a:pt x="389" y="257"/>
                      <a:pt x="389" y="190"/>
                      <a:pt x="389" y="156"/>
                    </a:cubicBezTo>
                    <a:cubicBezTo>
                      <a:pt x="347" y="72"/>
                      <a:pt x="252" y="1"/>
                      <a:pt x="17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1" name="Google Shape;6397;p66">
                <a:extLst>
                  <a:ext uri="{FF2B5EF4-FFF2-40B4-BE49-F238E27FC236}">
                    <a16:creationId xmlns:a16="http://schemas.microsoft.com/office/drawing/2014/main" id="{C4576E42-A6EB-818D-8CBC-534200F6306F}"/>
                  </a:ext>
                </a:extLst>
              </p:cNvPr>
              <p:cNvSpPr/>
              <p:nvPr/>
            </p:nvSpPr>
            <p:spPr>
              <a:xfrm>
                <a:off x="5233175" y="1225375"/>
                <a:ext cx="10650" cy="6950"/>
              </a:xfrm>
              <a:custGeom>
                <a:avLst/>
                <a:gdLst/>
                <a:ahLst/>
                <a:cxnLst/>
                <a:rect l="l" t="t" r="r" b="b"/>
                <a:pathLst>
                  <a:path w="426" h="278" extrusionOk="0">
                    <a:moveTo>
                      <a:pt x="258" y="0"/>
                    </a:moveTo>
                    <a:cubicBezTo>
                      <a:pt x="191" y="0"/>
                      <a:pt x="90" y="0"/>
                      <a:pt x="56" y="101"/>
                    </a:cubicBezTo>
                    <a:cubicBezTo>
                      <a:pt x="0" y="212"/>
                      <a:pt x="129" y="278"/>
                      <a:pt x="232" y="278"/>
                    </a:cubicBezTo>
                    <a:cubicBezTo>
                      <a:pt x="254" y="278"/>
                      <a:pt x="274" y="275"/>
                      <a:pt x="291" y="269"/>
                    </a:cubicBezTo>
                    <a:cubicBezTo>
                      <a:pt x="392" y="202"/>
                      <a:pt x="426" y="135"/>
                      <a:pt x="359" y="67"/>
                    </a:cubicBezTo>
                    <a:cubicBezTo>
                      <a:pt x="359" y="34"/>
                      <a:pt x="291" y="34"/>
                      <a:pt x="25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2" name="Google Shape;6398;p66">
                <a:extLst>
                  <a:ext uri="{FF2B5EF4-FFF2-40B4-BE49-F238E27FC236}">
                    <a16:creationId xmlns:a16="http://schemas.microsoft.com/office/drawing/2014/main" id="{B7851AE7-1E4E-2E41-5E46-9EDA224A78F0}"/>
                  </a:ext>
                </a:extLst>
              </p:cNvPr>
              <p:cNvSpPr/>
              <p:nvPr/>
            </p:nvSpPr>
            <p:spPr>
              <a:xfrm>
                <a:off x="5195925" y="1313375"/>
                <a:ext cx="9625" cy="7075"/>
              </a:xfrm>
              <a:custGeom>
                <a:avLst/>
                <a:gdLst/>
                <a:ahLst/>
                <a:cxnLst/>
                <a:rect l="l" t="t" r="r" b="b"/>
                <a:pathLst>
                  <a:path w="385" h="283" extrusionOk="0">
                    <a:moveTo>
                      <a:pt x="143" y="1"/>
                    </a:moveTo>
                    <a:cubicBezTo>
                      <a:pt x="67" y="1"/>
                      <a:pt x="0" y="43"/>
                      <a:pt x="0" y="144"/>
                    </a:cubicBezTo>
                    <a:cubicBezTo>
                      <a:pt x="0" y="231"/>
                      <a:pt x="119" y="282"/>
                      <a:pt x="219" y="282"/>
                    </a:cubicBezTo>
                    <a:cubicBezTo>
                      <a:pt x="310" y="282"/>
                      <a:pt x="384" y="240"/>
                      <a:pt x="336" y="144"/>
                    </a:cubicBezTo>
                    <a:lnTo>
                      <a:pt x="336" y="110"/>
                    </a:ln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3" name="Google Shape;6399;p66">
                <a:extLst>
                  <a:ext uri="{FF2B5EF4-FFF2-40B4-BE49-F238E27FC236}">
                    <a16:creationId xmlns:a16="http://schemas.microsoft.com/office/drawing/2014/main" id="{72AFEBA5-E2EB-7582-DC05-16CC5619B9EC}"/>
                  </a:ext>
                </a:extLst>
              </p:cNvPr>
              <p:cNvSpPr/>
              <p:nvPr/>
            </p:nvSpPr>
            <p:spPr>
              <a:xfrm>
                <a:off x="5202000" y="1212500"/>
                <a:ext cx="7975" cy="7900"/>
              </a:xfrm>
              <a:custGeom>
                <a:avLst/>
                <a:gdLst/>
                <a:ahLst/>
                <a:cxnLst/>
                <a:rect l="l" t="t" r="r" b="b"/>
                <a:pathLst>
                  <a:path w="319" h="316" extrusionOk="0">
                    <a:moveTo>
                      <a:pt x="212" y="0"/>
                    </a:moveTo>
                    <a:cubicBezTo>
                      <a:pt x="113" y="0"/>
                      <a:pt x="0" y="143"/>
                      <a:pt x="26" y="246"/>
                    </a:cubicBezTo>
                    <a:cubicBezTo>
                      <a:pt x="56" y="296"/>
                      <a:pt x="94" y="316"/>
                      <a:pt x="132" y="316"/>
                    </a:cubicBezTo>
                    <a:cubicBezTo>
                      <a:pt x="225" y="316"/>
                      <a:pt x="319" y="197"/>
                      <a:pt x="295" y="78"/>
                    </a:cubicBezTo>
                    <a:lnTo>
                      <a:pt x="295" y="45"/>
                    </a:lnTo>
                    <a:cubicBezTo>
                      <a:pt x="271" y="13"/>
                      <a:pt x="243"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4" name="Google Shape;6400;p66">
                <a:extLst>
                  <a:ext uri="{FF2B5EF4-FFF2-40B4-BE49-F238E27FC236}">
                    <a16:creationId xmlns:a16="http://schemas.microsoft.com/office/drawing/2014/main" id="{6CF227A7-D628-87EF-274B-765C98632399}"/>
                  </a:ext>
                </a:extLst>
              </p:cNvPr>
              <p:cNvSpPr/>
              <p:nvPr/>
            </p:nvSpPr>
            <p:spPr>
              <a:xfrm>
                <a:off x="5131225" y="1232700"/>
                <a:ext cx="9775" cy="7175"/>
              </a:xfrm>
              <a:custGeom>
                <a:avLst/>
                <a:gdLst/>
                <a:ahLst/>
                <a:cxnLst/>
                <a:rect l="l" t="t" r="r" b="b"/>
                <a:pathLst>
                  <a:path w="391" h="287" extrusionOk="0">
                    <a:moveTo>
                      <a:pt x="174" y="0"/>
                    </a:moveTo>
                    <a:cubicBezTo>
                      <a:pt x="102" y="0"/>
                      <a:pt x="31" y="35"/>
                      <a:pt x="0" y="110"/>
                    </a:cubicBezTo>
                    <a:cubicBezTo>
                      <a:pt x="0" y="144"/>
                      <a:pt x="34" y="211"/>
                      <a:pt x="68" y="245"/>
                    </a:cubicBezTo>
                    <a:cubicBezTo>
                      <a:pt x="120" y="271"/>
                      <a:pt x="182" y="287"/>
                      <a:pt x="236" y="287"/>
                    </a:cubicBezTo>
                    <a:cubicBezTo>
                      <a:pt x="323" y="287"/>
                      <a:pt x="391" y="247"/>
                      <a:pt x="370" y="144"/>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5" name="Google Shape;6401;p66">
                <a:extLst>
                  <a:ext uri="{FF2B5EF4-FFF2-40B4-BE49-F238E27FC236}">
                    <a16:creationId xmlns:a16="http://schemas.microsoft.com/office/drawing/2014/main" id="{6B0B60BB-DF0C-BBC8-58B3-F8F16C7FB83D}"/>
                  </a:ext>
                </a:extLst>
              </p:cNvPr>
              <p:cNvSpPr/>
              <p:nvPr/>
            </p:nvSpPr>
            <p:spPr>
              <a:xfrm>
                <a:off x="5176600" y="1267350"/>
                <a:ext cx="10100" cy="7400"/>
              </a:xfrm>
              <a:custGeom>
                <a:avLst/>
                <a:gdLst/>
                <a:ahLst/>
                <a:cxnLst/>
                <a:rect l="l" t="t" r="r" b="b"/>
                <a:pathLst>
                  <a:path w="404" h="296" extrusionOk="0">
                    <a:moveTo>
                      <a:pt x="254" y="0"/>
                    </a:moveTo>
                    <a:cubicBezTo>
                      <a:pt x="185" y="0"/>
                      <a:pt x="105" y="46"/>
                      <a:pt x="67" y="102"/>
                    </a:cubicBezTo>
                    <a:cubicBezTo>
                      <a:pt x="0" y="203"/>
                      <a:pt x="67" y="270"/>
                      <a:pt x="101" y="270"/>
                    </a:cubicBezTo>
                    <a:cubicBezTo>
                      <a:pt x="135" y="287"/>
                      <a:pt x="160" y="296"/>
                      <a:pt x="181" y="296"/>
                    </a:cubicBezTo>
                    <a:cubicBezTo>
                      <a:pt x="202" y="296"/>
                      <a:pt x="219" y="287"/>
                      <a:pt x="235" y="270"/>
                    </a:cubicBezTo>
                    <a:cubicBezTo>
                      <a:pt x="303" y="237"/>
                      <a:pt x="403" y="203"/>
                      <a:pt x="370" y="102"/>
                    </a:cubicBezTo>
                    <a:cubicBezTo>
                      <a:pt x="355" y="28"/>
                      <a:pt x="30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6" name="Google Shape;6402;p66">
                <a:extLst>
                  <a:ext uri="{FF2B5EF4-FFF2-40B4-BE49-F238E27FC236}">
                    <a16:creationId xmlns:a16="http://schemas.microsoft.com/office/drawing/2014/main" id="{22624614-F305-9AAB-8602-8FDB29B3C433}"/>
                  </a:ext>
                </a:extLst>
              </p:cNvPr>
              <p:cNvSpPr/>
              <p:nvPr/>
            </p:nvSpPr>
            <p:spPr>
              <a:xfrm>
                <a:off x="5249250" y="1338175"/>
                <a:ext cx="13375" cy="7050"/>
              </a:xfrm>
              <a:custGeom>
                <a:avLst/>
                <a:gdLst/>
                <a:ahLst/>
                <a:cxnLst/>
                <a:rect l="l" t="t" r="r" b="b"/>
                <a:pathLst>
                  <a:path w="535" h="282" extrusionOk="0">
                    <a:moveTo>
                      <a:pt x="339" y="1"/>
                    </a:moveTo>
                    <a:cubicBezTo>
                      <a:pt x="192" y="1"/>
                      <a:pt x="1" y="159"/>
                      <a:pt x="153" y="261"/>
                    </a:cubicBezTo>
                    <a:lnTo>
                      <a:pt x="186" y="261"/>
                    </a:lnTo>
                    <a:cubicBezTo>
                      <a:pt x="208" y="275"/>
                      <a:pt x="237" y="282"/>
                      <a:pt x="269" y="282"/>
                    </a:cubicBezTo>
                    <a:cubicBezTo>
                      <a:pt x="385" y="282"/>
                      <a:pt x="534" y="191"/>
                      <a:pt x="455" y="59"/>
                    </a:cubicBezTo>
                    <a:cubicBezTo>
                      <a:pt x="430" y="18"/>
                      <a:pt x="387" y="1"/>
                      <a:pt x="33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7" name="Google Shape;6403;p66">
                <a:extLst>
                  <a:ext uri="{FF2B5EF4-FFF2-40B4-BE49-F238E27FC236}">
                    <a16:creationId xmlns:a16="http://schemas.microsoft.com/office/drawing/2014/main" id="{AC8F381F-DC4C-A93E-62E0-BF2867465AC0}"/>
                  </a:ext>
                </a:extLst>
              </p:cNvPr>
              <p:cNvSpPr/>
              <p:nvPr/>
            </p:nvSpPr>
            <p:spPr>
              <a:xfrm>
                <a:off x="5199575" y="1330100"/>
                <a:ext cx="8725" cy="8125"/>
              </a:xfrm>
              <a:custGeom>
                <a:avLst/>
                <a:gdLst/>
                <a:ahLst/>
                <a:cxnLst/>
                <a:rect l="l" t="t" r="r" b="b"/>
                <a:pathLst>
                  <a:path w="349" h="325" extrusionOk="0">
                    <a:moveTo>
                      <a:pt x="209" y="0"/>
                    </a:moveTo>
                    <a:cubicBezTo>
                      <a:pt x="94" y="0"/>
                      <a:pt x="1" y="193"/>
                      <a:pt x="89" y="281"/>
                    </a:cubicBezTo>
                    <a:lnTo>
                      <a:pt x="157" y="315"/>
                    </a:lnTo>
                    <a:cubicBezTo>
                      <a:pt x="170" y="321"/>
                      <a:pt x="183" y="324"/>
                      <a:pt x="194" y="324"/>
                    </a:cubicBezTo>
                    <a:cubicBezTo>
                      <a:pt x="303" y="324"/>
                      <a:pt x="348" y="73"/>
                      <a:pt x="257" y="12"/>
                    </a:cubicBezTo>
                    <a:cubicBezTo>
                      <a:pt x="241" y="4"/>
                      <a:pt x="225" y="0"/>
                      <a:pt x="20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8" name="Google Shape;6404;p66">
                <a:extLst>
                  <a:ext uri="{FF2B5EF4-FFF2-40B4-BE49-F238E27FC236}">
                    <a16:creationId xmlns:a16="http://schemas.microsoft.com/office/drawing/2014/main" id="{4C724A2B-B212-F5E4-E3FD-BB19DF4B8EF6}"/>
                  </a:ext>
                </a:extLst>
              </p:cNvPr>
              <p:cNvSpPr/>
              <p:nvPr/>
            </p:nvSpPr>
            <p:spPr>
              <a:xfrm>
                <a:off x="5249050" y="1287025"/>
                <a:ext cx="9900" cy="8375"/>
              </a:xfrm>
              <a:custGeom>
                <a:avLst/>
                <a:gdLst/>
                <a:ahLst/>
                <a:cxnLst/>
                <a:rect l="l" t="t" r="r" b="b"/>
                <a:pathLst>
                  <a:path w="396" h="335" extrusionOk="0">
                    <a:moveTo>
                      <a:pt x="144" y="0"/>
                    </a:moveTo>
                    <a:cubicBezTo>
                      <a:pt x="95" y="0"/>
                      <a:pt x="51" y="26"/>
                      <a:pt x="26" y="88"/>
                    </a:cubicBezTo>
                    <a:cubicBezTo>
                      <a:pt x="0" y="192"/>
                      <a:pt x="113" y="334"/>
                      <a:pt x="228" y="334"/>
                    </a:cubicBezTo>
                    <a:cubicBezTo>
                      <a:pt x="262" y="334"/>
                      <a:pt x="297" y="321"/>
                      <a:pt x="329" y="290"/>
                    </a:cubicBezTo>
                    <a:cubicBezTo>
                      <a:pt x="362" y="256"/>
                      <a:pt x="396" y="189"/>
                      <a:pt x="362" y="156"/>
                    </a:cubicBezTo>
                    <a:cubicBezTo>
                      <a:pt x="320" y="71"/>
                      <a:pt x="225" y="0"/>
                      <a:pt x="14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69" name="Google Shape;6405;p66">
                <a:extLst>
                  <a:ext uri="{FF2B5EF4-FFF2-40B4-BE49-F238E27FC236}">
                    <a16:creationId xmlns:a16="http://schemas.microsoft.com/office/drawing/2014/main" id="{8925A8B2-99A0-B828-EA7B-FF77A28F8C55}"/>
                  </a:ext>
                </a:extLst>
              </p:cNvPr>
              <p:cNvSpPr/>
              <p:nvPr/>
            </p:nvSpPr>
            <p:spPr>
              <a:xfrm>
                <a:off x="5218150" y="1259825"/>
                <a:ext cx="10550" cy="6200"/>
              </a:xfrm>
              <a:custGeom>
                <a:avLst/>
                <a:gdLst/>
                <a:ahLst/>
                <a:cxnLst/>
                <a:rect l="l" t="t" r="r" b="b"/>
                <a:pathLst>
                  <a:path w="422" h="248" extrusionOk="0">
                    <a:moveTo>
                      <a:pt x="287" y="0"/>
                    </a:moveTo>
                    <a:cubicBezTo>
                      <a:pt x="187" y="0"/>
                      <a:pt x="86" y="0"/>
                      <a:pt x="52" y="67"/>
                    </a:cubicBezTo>
                    <a:cubicBezTo>
                      <a:pt x="0" y="198"/>
                      <a:pt x="130" y="247"/>
                      <a:pt x="238" y="247"/>
                    </a:cubicBezTo>
                    <a:cubicBezTo>
                      <a:pt x="269" y="247"/>
                      <a:pt x="298" y="243"/>
                      <a:pt x="321" y="235"/>
                    </a:cubicBezTo>
                    <a:cubicBezTo>
                      <a:pt x="388" y="202"/>
                      <a:pt x="422" y="135"/>
                      <a:pt x="388" y="67"/>
                    </a:cubicBezTo>
                    <a:cubicBezTo>
                      <a:pt x="355" y="0"/>
                      <a:pt x="321" y="0"/>
                      <a:pt x="28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0" name="Google Shape;6406;p66">
                <a:extLst>
                  <a:ext uri="{FF2B5EF4-FFF2-40B4-BE49-F238E27FC236}">
                    <a16:creationId xmlns:a16="http://schemas.microsoft.com/office/drawing/2014/main" id="{732C2006-E6AF-B1D6-D683-CF103974DDAC}"/>
                  </a:ext>
                </a:extLst>
              </p:cNvPr>
              <p:cNvSpPr/>
              <p:nvPr/>
            </p:nvSpPr>
            <p:spPr>
              <a:xfrm>
                <a:off x="5186675" y="1251375"/>
                <a:ext cx="9525" cy="6525"/>
              </a:xfrm>
              <a:custGeom>
                <a:avLst/>
                <a:gdLst/>
                <a:ahLst/>
                <a:cxnLst/>
                <a:rect l="l" t="t" r="r" b="b"/>
                <a:pathLst>
                  <a:path w="381" h="261" extrusionOk="0">
                    <a:moveTo>
                      <a:pt x="117" y="1"/>
                    </a:moveTo>
                    <a:cubicBezTo>
                      <a:pt x="53" y="1"/>
                      <a:pt x="0" y="29"/>
                      <a:pt x="0" y="103"/>
                    </a:cubicBezTo>
                    <a:cubicBezTo>
                      <a:pt x="0" y="198"/>
                      <a:pt x="141" y="261"/>
                      <a:pt x="244" y="261"/>
                    </a:cubicBezTo>
                    <a:cubicBezTo>
                      <a:pt x="323" y="261"/>
                      <a:pt x="380" y="224"/>
                      <a:pt x="337" y="136"/>
                    </a:cubicBezTo>
                    <a:lnTo>
                      <a:pt x="337" y="103"/>
                    </a:lnTo>
                    <a:cubicBezTo>
                      <a:pt x="299" y="46"/>
                      <a:pt x="198" y="1"/>
                      <a:pt x="11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1" name="Google Shape;6407;p66">
                <a:extLst>
                  <a:ext uri="{FF2B5EF4-FFF2-40B4-BE49-F238E27FC236}">
                    <a16:creationId xmlns:a16="http://schemas.microsoft.com/office/drawing/2014/main" id="{1BDD0EBF-F702-51D7-981A-0E0E51FACA71}"/>
                  </a:ext>
                </a:extLst>
              </p:cNvPr>
              <p:cNvSpPr/>
              <p:nvPr/>
            </p:nvSpPr>
            <p:spPr>
              <a:xfrm>
                <a:off x="5315575" y="1238650"/>
                <a:ext cx="8675" cy="7450"/>
              </a:xfrm>
              <a:custGeom>
                <a:avLst/>
                <a:gdLst/>
                <a:ahLst/>
                <a:cxnLst/>
                <a:rect l="l" t="t" r="r" b="b"/>
                <a:pathLst>
                  <a:path w="347" h="298" extrusionOk="0">
                    <a:moveTo>
                      <a:pt x="228" y="0"/>
                    </a:moveTo>
                    <a:cubicBezTo>
                      <a:pt x="135" y="0"/>
                      <a:pt x="1" y="163"/>
                      <a:pt x="54" y="242"/>
                    </a:cubicBezTo>
                    <a:cubicBezTo>
                      <a:pt x="73" y="282"/>
                      <a:pt x="108" y="298"/>
                      <a:pt x="145" y="298"/>
                    </a:cubicBezTo>
                    <a:cubicBezTo>
                      <a:pt x="236" y="298"/>
                      <a:pt x="346" y="203"/>
                      <a:pt x="323" y="108"/>
                    </a:cubicBezTo>
                    <a:lnTo>
                      <a:pt x="289" y="41"/>
                    </a:lnTo>
                    <a:cubicBezTo>
                      <a:pt x="275" y="12"/>
                      <a:pt x="253" y="0"/>
                      <a:pt x="22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2" name="Google Shape;6408;p66">
                <a:extLst>
                  <a:ext uri="{FF2B5EF4-FFF2-40B4-BE49-F238E27FC236}">
                    <a16:creationId xmlns:a16="http://schemas.microsoft.com/office/drawing/2014/main" id="{720F2DFA-3490-9B24-44E7-CB39C6C20CBE}"/>
                  </a:ext>
                </a:extLst>
              </p:cNvPr>
              <p:cNvSpPr/>
              <p:nvPr/>
            </p:nvSpPr>
            <p:spPr>
              <a:xfrm>
                <a:off x="5133750" y="1185550"/>
                <a:ext cx="10725" cy="6900"/>
              </a:xfrm>
              <a:custGeom>
                <a:avLst/>
                <a:gdLst/>
                <a:ahLst/>
                <a:cxnLst/>
                <a:rect l="l" t="t" r="r" b="b"/>
                <a:pathLst>
                  <a:path w="429" h="276" extrusionOk="0">
                    <a:moveTo>
                      <a:pt x="193" y="1"/>
                    </a:moveTo>
                    <a:cubicBezTo>
                      <a:pt x="118" y="1"/>
                      <a:pt x="50" y="35"/>
                      <a:pt x="34" y="114"/>
                    </a:cubicBezTo>
                    <a:cubicBezTo>
                      <a:pt x="0" y="148"/>
                      <a:pt x="34" y="215"/>
                      <a:pt x="101" y="249"/>
                    </a:cubicBezTo>
                    <a:cubicBezTo>
                      <a:pt x="128" y="267"/>
                      <a:pt x="165" y="275"/>
                      <a:pt x="203" y="275"/>
                    </a:cubicBezTo>
                    <a:cubicBezTo>
                      <a:pt x="309" y="275"/>
                      <a:pt x="428" y="213"/>
                      <a:pt x="403" y="114"/>
                    </a:cubicBezTo>
                    <a:cubicBezTo>
                      <a:pt x="368" y="43"/>
                      <a:pt x="276" y="1"/>
                      <a:pt x="19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3" name="Google Shape;6409;p66">
                <a:extLst>
                  <a:ext uri="{FF2B5EF4-FFF2-40B4-BE49-F238E27FC236}">
                    <a16:creationId xmlns:a16="http://schemas.microsoft.com/office/drawing/2014/main" id="{BACE23C8-C11E-CAD2-E1B1-95794277063A}"/>
                  </a:ext>
                </a:extLst>
              </p:cNvPr>
              <p:cNvSpPr/>
              <p:nvPr/>
            </p:nvSpPr>
            <p:spPr>
              <a:xfrm>
                <a:off x="5253050" y="1272225"/>
                <a:ext cx="10100" cy="6950"/>
              </a:xfrm>
              <a:custGeom>
                <a:avLst/>
                <a:gdLst/>
                <a:ahLst/>
                <a:cxnLst/>
                <a:rect l="l" t="t" r="r" b="b"/>
                <a:pathLst>
                  <a:path w="404" h="278" extrusionOk="0">
                    <a:moveTo>
                      <a:pt x="269" y="0"/>
                    </a:moveTo>
                    <a:cubicBezTo>
                      <a:pt x="197" y="0"/>
                      <a:pt x="108" y="49"/>
                      <a:pt x="68" y="109"/>
                    </a:cubicBezTo>
                    <a:cubicBezTo>
                      <a:pt x="1" y="210"/>
                      <a:pt x="68" y="244"/>
                      <a:pt x="135" y="277"/>
                    </a:cubicBezTo>
                    <a:lnTo>
                      <a:pt x="236" y="277"/>
                    </a:lnTo>
                    <a:cubicBezTo>
                      <a:pt x="303" y="244"/>
                      <a:pt x="404" y="176"/>
                      <a:pt x="370" y="75"/>
                    </a:cubicBezTo>
                    <a:cubicBezTo>
                      <a:pt x="357" y="22"/>
                      <a:pt x="316" y="0"/>
                      <a:pt x="2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4" name="Google Shape;6410;p66">
                <a:extLst>
                  <a:ext uri="{FF2B5EF4-FFF2-40B4-BE49-F238E27FC236}">
                    <a16:creationId xmlns:a16="http://schemas.microsoft.com/office/drawing/2014/main" id="{BDEA54D2-6D26-157C-A789-5CD7BCBB60D8}"/>
                  </a:ext>
                </a:extLst>
              </p:cNvPr>
              <p:cNvSpPr/>
              <p:nvPr/>
            </p:nvSpPr>
            <p:spPr>
              <a:xfrm>
                <a:off x="5231425" y="1293850"/>
                <a:ext cx="12650" cy="7600"/>
              </a:xfrm>
              <a:custGeom>
                <a:avLst/>
                <a:gdLst/>
                <a:ahLst/>
                <a:cxnLst/>
                <a:rect l="l" t="t" r="r" b="b"/>
                <a:pathLst>
                  <a:path w="506" h="304" extrusionOk="0">
                    <a:moveTo>
                      <a:pt x="307" y="1"/>
                    </a:moveTo>
                    <a:cubicBezTo>
                      <a:pt x="177" y="1"/>
                      <a:pt x="0" y="206"/>
                      <a:pt x="160" y="286"/>
                    </a:cubicBezTo>
                    <a:cubicBezTo>
                      <a:pt x="184" y="298"/>
                      <a:pt x="211" y="304"/>
                      <a:pt x="240" y="304"/>
                    </a:cubicBezTo>
                    <a:cubicBezTo>
                      <a:pt x="367" y="304"/>
                      <a:pt x="505" y="188"/>
                      <a:pt x="395" y="51"/>
                    </a:cubicBezTo>
                    <a:cubicBezTo>
                      <a:pt x="374" y="15"/>
                      <a:pt x="342" y="1"/>
                      <a:pt x="30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5" name="Google Shape;6411;p66">
                <a:extLst>
                  <a:ext uri="{FF2B5EF4-FFF2-40B4-BE49-F238E27FC236}">
                    <a16:creationId xmlns:a16="http://schemas.microsoft.com/office/drawing/2014/main" id="{00457189-CBDC-5E36-EFFE-916B079F0452}"/>
                  </a:ext>
                </a:extLst>
              </p:cNvPr>
              <p:cNvSpPr/>
              <p:nvPr/>
            </p:nvSpPr>
            <p:spPr>
              <a:xfrm>
                <a:off x="5225500" y="1410975"/>
                <a:ext cx="8125" cy="8575"/>
              </a:xfrm>
              <a:custGeom>
                <a:avLst/>
                <a:gdLst/>
                <a:ahLst/>
                <a:cxnLst/>
                <a:rect l="l" t="t" r="r" b="b"/>
                <a:pathLst>
                  <a:path w="325" h="343" extrusionOk="0">
                    <a:moveTo>
                      <a:pt x="203" y="0"/>
                    </a:moveTo>
                    <a:cubicBezTo>
                      <a:pt x="82" y="0"/>
                      <a:pt x="0" y="212"/>
                      <a:pt x="94" y="306"/>
                    </a:cubicBezTo>
                    <a:lnTo>
                      <a:pt x="128" y="340"/>
                    </a:lnTo>
                    <a:cubicBezTo>
                      <a:pt x="137" y="342"/>
                      <a:pt x="145" y="342"/>
                      <a:pt x="153" y="342"/>
                    </a:cubicBezTo>
                    <a:cubicBezTo>
                      <a:pt x="299" y="342"/>
                      <a:pt x="324" y="67"/>
                      <a:pt x="229" y="4"/>
                    </a:cubicBezTo>
                    <a:cubicBezTo>
                      <a:pt x="220" y="1"/>
                      <a:pt x="211" y="0"/>
                      <a:pt x="20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6" name="Google Shape;6412;p66">
                <a:extLst>
                  <a:ext uri="{FF2B5EF4-FFF2-40B4-BE49-F238E27FC236}">
                    <a16:creationId xmlns:a16="http://schemas.microsoft.com/office/drawing/2014/main" id="{17D1BB7B-DE81-C46E-F832-8B94CA9626AD}"/>
                  </a:ext>
                </a:extLst>
              </p:cNvPr>
              <p:cNvSpPr/>
              <p:nvPr/>
            </p:nvSpPr>
            <p:spPr>
              <a:xfrm>
                <a:off x="5171900" y="1260725"/>
                <a:ext cx="9750" cy="8275"/>
              </a:xfrm>
              <a:custGeom>
                <a:avLst/>
                <a:gdLst/>
                <a:ahLst/>
                <a:cxnLst/>
                <a:rect l="l" t="t" r="r" b="b"/>
                <a:pathLst>
                  <a:path w="390" h="331" extrusionOk="0">
                    <a:moveTo>
                      <a:pt x="159" y="0"/>
                    </a:moveTo>
                    <a:cubicBezTo>
                      <a:pt x="116" y="0"/>
                      <a:pt x="77" y="19"/>
                      <a:pt x="54" y="65"/>
                    </a:cubicBezTo>
                    <a:cubicBezTo>
                      <a:pt x="1" y="198"/>
                      <a:pt x="137" y="331"/>
                      <a:pt x="262" y="331"/>
                    </a:cubicBezTo>
                    <a:cubicBezTo>
                      <a:pt x="295" y="331"/>
                      <a:pt x="328" y="321"/>
                      <a:pt x="356" y="300"/>
                    </a:cubicBezTo>
                    <a:cubicBezTo>
                      <a:pt x="390" y="267"/>
                      <a:pt x="390" y="199"/>
                      <a:pt x="356" y="132"/>
                    </a:cubicBezTo>
                    <a:cubicBezTo>
                      <a:pt x="334" y="66"/>
                      <a:pt x="240" y="0"/>
                      <a:pt x="15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7" name="Google Shape;6413;p66">
                <a:extLst>
                  <a:ext uri="{FF2B5EF4-FFF2-40B4-BE49-F238E27FC236}">
                    <a16:creationId xmlns:a16="http://schemas.microsoft.com/office/drawing/2014/main" id="{C9AA4CD3-D597-B97C-6832-F826437EFB33}"/>
                  </a:ext>
                </a:extLst>
              </p:cNvPr>
              <p:cNvSpPr/>
              <p:nvPr/>
            </p:nvSpPr>
            <p:spPr>
              <a:xfrm>
                <a:off x="5177875" y="1374925"/>
                <a:ext cx="10500" cy="6575"/>
              </a:xfrm>
              <a:custGeom>
                <a:avLst/>
                <a:gdLst/>
                <a:ahLst/>
                <a:cxnLst/>
                <a:rect l="l" t="t" r="r" b="b"/>
                <a:pathLst>
                  <a:path w="420" h="263" extrusionOk="0">
                    <a:moveTo>
                      <a:pt x="252" y="1"/>
                    </a:moveTo>
                    <a:cubicBezTo>
                      <a:pt x="184" y="1"/>
                      <a:pt x="84" y="1"/>
                      <a:pt x="50" y="101"/>
                    </a:cubicBezTo>
                    <a:cubicBezTo>
                      <a:pt x="1" y="200"/>
                      <a:pt x="96" y="262"/>
                      <a:pt x="190" y="262"/>
                    </a:cubicBezTo>
                    <a:cubicBezTo>
                      <a:pt x="224" y="262"/>
                      <a:pt x="258" y="254"/>
                      <a:pt x="285" y="236"/>
                    </a:cubicBezTo>
                    <a:cubicBezTo>
                      <a:pt x="386" y="202"/>
                      <a:pt x="420" y="135"/>
                      <a:pt x="352" y="68"/>
                    </a:cubicBezTo>
                    <a:cubicBezTo>
                      <a:pt x="352" y="34"/>
                      <a:pt x="285" y="1"/>
                      <a:pt x="25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8" name="Google Shape;6414;p66">
                <a:extLst>
                  <a:ext uri="{FF2B5EF4-FFF2-40B4-BE49-F238E27FC236}">
                    <a16:creationId xmlns:a16="http://schemas.microsoft.com/office/drawing/2014/main" id="{F5DA7664-1760-1E6F-47B9-2A82278F5CE1}"/>
                  </a:ext>
                </a:extLst>
              </p:cNvPr>
              <p:cNvSpPr/>
              <p:nvPr/>
            </p:nvSpPr>
            <p:spPr>
              <a:xfrm>
                <a:off x="5120300" y="1403275"/>
                <a:ext cx="9675" cy="7375"/>
              </a:xfrm>
              <a:custGeom>
                <a:avLst/>
                <a:gdLst/>
                <a:ahLst/>
                <a:cxnLst/>
                <a:rect l="l" t="t" r="r" b="b"/>
                <a:pathLst>
                  <a:path w="387" h="295" extrusionOk="0">
                    <a:moveTo>
                      <a:pt x="143" y="1"/>
                    </a:moveTo>
                    <a:cubicBezTo>
                      <a:pt x="68" y="1"/>
                      <a:pt x="0" y="43"/>
                      <a:pt x="0" y="144"/>
                    </a:cubicBezTo>
                    <a:cubicBezTo>
                      <a:pt x="0" y="244"/>
                      <a:pt x="110" y="295"/>
                      <a:pt x="206" y="295"/>
                    </a:cubicBezTo>
                    <a:cubicBezTo>
                      <a:pt x="303" y="295"/>
                      <a:pt x="387" y="244"/>
                      <a:pt x="336" y="144"/>
                    </a:cubicBezTo>
                    <a:cubicBezTo>
                      <a:pt x="336" y="144"/>
                      <a:pt x="336" y="110"/>
                      <a:pt x="336" y="110"/>
                    </a:cubicBez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9" name="Google Shape;6415;p66">
                <a:extLst>
                  <a:ext uri="{FF2B5EF4-FFF2-40B4-BE49-F238E27FC236}">
                    <a16:creationId xmlns:a16="http://schemas.microsoft.com/office/drawing/2014/main" id="{333A37B5-C274-488A-994A-F09233E20DB7}"/>
                  </a:ext>
                </a:extLst>
              </p:cNvPr>
              <p:cNvSpPr/>
              <p:nvPr/>
            </p:nvSpPr>
            <p:spPr>
              <a:xfrm>
                <a:off x="5316250" y="1315850"/>
                <a:ext cx="8025" cy="7175"/>
              </a:xfrm>
              <a:custGeom>
                <a:avLst/>
                <a:gdLst/>
                <a:ahLst/>
                <a:cxnLst/>
                <a:rect l="l" t="t" r="r" b="b"/>
                <a:pathLst>
                  <a:path w="321" h="287" extrusionOk="0">
                    <a:moveTo>
                      <a:pt x="213" y="0"/>
                    </a:moveTo>
                    <a:cubicBezTo>
                      <a:pt x="114" y="0"/>
                      <a:pt x="1" y="143"/>
                      <a:pt x="27" y="246"/>
                    </a:cubicBezTo>
                    <a:cubicBezTo>
                      <a:pt x="45" y="274"/>
                      <a:pt x="77" y="286"/>
                      <a:pt x="111" y="286"/>
                    </a:cubicBezTo>
                    <a:cubicBezTo>
                      <a:pt x="203" y="286"/>
                      <a:pt x="320" y="200"/>
                      <a:pt x="296" y="78"/>
                    </a:cubicBezTo>
                    <a:lnTo>
                      <a:pt x="296" y="45"/>
                    </a:lnTo>
                    <a:cubicBezTo>
                      <a:pt x="272" y="13"/>
                      <a:pt x="243" y="0"/>
                      <a:pt x="2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0" name="Google Shape;6416;p66">
                <a:extLst>
                  <a:ext uri="{FF2B5EF4-FFF2-40B4-BE49-F238E27FC236}">
                    <a16:creationId xmlns:a16="http://schemas.microsoft.com/office/drawing/2014/main" id="{860F0BEE-CC6A-5069-4539-17861BEEE7B0}"/>
                  </a:ext>
                </a:extLst>
              </p:cNvPr>
              <p:cNvSpPr/>
              <p:nvPr/>
            </p:nvSpPr>
            <p:spPr>
              <a:xfrm>
                <a:off x="5253350" y="1159750"/>
                <a:ext cx="11500" cy="7675"/>
              </a:xfrm>
              <a:custGeom>
                <a:avLst/>
                <a:gdLst/>
                <a:ahLst/>
                <a:cxnLst/>
                <a:rect l="l" t="t" r="r" b="b"/>
                <a:pathLst>
                  <a:path w="460" h="307" extrusionOk="0">
                    <a:moveTo>
                      <a:pt x="224" y="1"/>
                    </a:moveTo>
                    <a:cubicBezTo>
                      <a:pt x="119" y="1"/>
                      <a:pt x="0" y="75"/>
                      <a:pt x="22" y="205"/>
                    </a:cubicBezTo>
                    <a:cubicBezTo>
                      <a:pt x="22" y="239"/>
                      <a:pt x="89" y="306"/>
                      <a:pt x="123" y="306"/>
                    </a:cubicBezTo>
                    <a:cubicBezTo>
                      <a:pt x="257" y="306"/>
                      <a:pt x="459" y="205"/>
                      <a:pt x="358" y="71"/>
                    </a:cubicBezTo>
                    <a:cubicBezTo>
                      <a:pt x="334" y="23"/>
                      <a:pt x="281" y="1"/>
                      <a:pt x="22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1" name="Google Shape;6417;p66">
                <a:extLst>
                  <a:ext uri="{FF2B5EF4-FFF2-40B4-BE49-F238E27FC236}">
                    <a16:creationId xmlns:a16="http://schemas.microsoft.com/office/drawing/2014/main" id="{8BE92F67-113B-1534-3BF0-8CB98FCDF488}"/>
                  </a:ext>
                </a:extLst>
              </p:cNvPr>
              <p:cNvSpPr/>
              <p:nvPr/>
            </p:nvSpPr>
            <p:spPr>
              <a:xfrm>
                <a:off x="5095925" y="1341625"/>
                <a:ext cx="8425" cy="8125"/>
              </a:xfrm>
              <a:custGeom>
                <a:avLst/>
                <a:gdLst/>
                <a:ahLst/>
                <a:cxnLst/>
                <a:rect l="l" t="t" r="r" b="b"/>
                <a:pathLst>
                  <a:path w="337" h="325" extrusionOk="0">
                    <a:moveTo>
                      <a:pt x="212" y="0"/>
                    </a:moveTo>
                    <a:cubicBezTo>
                      <a:pt x="135" y="0"/>
                      <a:pt x="34" y="78"/>
                      <a:pt x="34" y="156"/>
                    </a:cubicBezTo>
                    <a:cubicBezTo>
                      <a:pt x="1" y="291"/>
                      <a:pt x="68" y="324"/>
                      <a:pt x="135" y="324"/>
                    </a:cubicBezTo>
                    <a:cubicBezTo>
                      <a:pt x="202" y="291"/>
                      <a:pt x="236" y="291"/>
                      <a:pt x="236" y="223"/>
                    </a:cubicBezTo>
                    <a:cubicBezTo>
                      <a:pt x="303" y="190"/>
                      <a:pt x="337" y="89"/>
                      <a:pt x="270" y="22"/>
                    </a:cubicBezTo>
                    <a:cubicBezTo>
                      <a:pt x="254" y="7"/>
                      <a:pt x="234"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2" name="Google Shape;6418;p66">
                <a:extLst>
                  <a:ext uri="{FF2B5EF4-FFF2-40B4-BE49-F238E27FC236}">
                    <a16:creationId xmlns:a16="http://schemas.microsoft.com/office/drawing/2014/main" id="{21731E69-72F9-45E4-5CA0-7ACEAD0981E8}"/>
                  </a:ext>
                </a:extLst>
              </p:cNvPr>
              <p:cNvSpPr/>
              <p:nvPr/>
            </p:nvSpPr>
            <p:spPr>
              <a:xfrm>
                <a:off x="5286975" y="1381350"/>
                <a:ext cx="8625" cy="8125"/>
              </a:xfrm>
              <a:custGeom>
                <a:avLst/>
                <a:gdLst/>
                <a:ahLst/>
                <a:cxnLst/>
                <a:rect l="l" t="t" r="r" b="b"/>
                <a:pathLst>
                  <a:path w="345" h="325" extrusionOk="0">
                    <a:moveTo>
                      <a:pt x="185" y="1"/>
                    </a:moveTo>
                    <a:cubicBezTo>
                      <a:pt x="93" y="1"/>
                      <a:pt x="0" y="193"/>
                      <a:pt x="89" y="281"/>
                    </a:cubicBezTo>
                    <a:lnTo>
                      <a:pt x="122" y="315"/>
                    </a:lnTo>
                    <a:cubicBezTo>
                      <a:pt x="139" y="322"/>
                      <a:pt x="155" y="325"/>
                      <a:pt x="169" y="325"/>
                    </a:cubicBezTo>
                    <a:cubicBezTo>
                      <a:pt x="302" y="325"/>
                      <a:pt x="344" y="73"/>
                      <a:pt x="223" y="12"/>
                    </a:cubicBezTo>
                    <a:cubicBezTo>
                      <a:pt x="211" y="4"/>
                      <a:pt x="198" y="1"/>
                      <a:pt x="18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3" name="Google Shape;6419;p66">
                <a:extLst>
                  <a:ext uri="{FF2B5EF4-FFF2-40B4-BE49-F238E27FC236}">
                    <a16:creationId xmlns:a16="http://schemas.microsoft.com/office/drawing/2014/main" id="{A725C67E-2078-FEE4-7737-A7A871F274D6}"/>
                  </a:ext>
                </a:extLst>
              </p:cNvPr>
              <p:cNvSpPr/>
              <p:nvPr/>
            </p:nvSpPr>
            <p:spPr>
              <a:xfrm>
                <a:off x="5221275" y="1290825"/>
                <a:ext cx="8275" cy="9275"/>
              </a:xfrm>
              <a:custGeom>
                <a:avLst/>
                <a:gdLst/>
                <a:ahLst/>
                <a:cxnLst/>
                <a:rect l="l" t="t" r="r" b="b"/>
                <a:pathLst>
                  <a:path w="331" h="371" extrusionOk="0">
                    <a:moveTo>
                      <a:pt x="235" y="1"/>
                    </a:moveTo>
                    <a:cubicBezTo>
                      <a:pt x="84" y="1"/>
                      <a:pt x="0" y="245"/>
                      <a:pt x="95" y="340"/>
                    </a:cubicBezTo>
                    <a:cubicBezTo>
                      <a:pt x="124" y="361"/>
                      <a:pt x="151" y="370"/>
                      <a:pt x="176" y="370"/>
                    </a:cubicBezTo>
                    <a:cubicBezTo>
                      <a:pt x="268" y="370"/>
                      <a:pt x="331" y="244"/>
                      <a:pt x="331" y="138"/>
                    </a:cubicBezTo>
                    <a:cubicBezTo>
                      <a:pt x="331" y="71"/>
                      <a:pt x="297" y="4"/>
                      <a:pt x="263" y="4"/>
                    </a:cubicBezTo>
                    <a:cubicBezTo>
                      <a:pt x="254" y="2"/>
                      <a:pt x="244" y="1"/>
                      <a:pt x="2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4" name="Google Shape;6420;p66">
                <a:extLst>
                  <a:ext uri="{FF2B5EF4-FFF2-40B4-BE49-F238E27FC236}">
                    <a16:creationId xmlns:a16="http://schemas.microsoft.com/office/drawing/2014/main" id="{30CD5966-C693-7DBE-8CB8-487E23C20A0B}"/>
                  </a:ext>
                </a:extLst>
              </p:cNvPr>
              <p:cNvSpPr/>
              <p:nvPr/>
            </p:nvSpPr>
            <p:spPr>
              <a:xfrm>
                <a:off x="5107700" y="1276400"/>
                <a:ext cx="8425" cy="9475"/>
              </a:xfrm>
              <a:custGeom>
                <a:avLst/>
                <a:gdLst/>
                <a:ahLst/>
                <a:cxnLst/>
                <a:rect l="l" t="t" r="r" b="b"/>
                <a:pathLst>
                  <a:path w="337" h="379" extrusionOk="0">
                    <a:moveTo>
                      <a:pt x="202" y="1"/>
                    </a:moveTo>
                    <a:cubicBezTo>
                      <a:pt x="160" y="1"/>
                      <a:pt x="118" y="26"/>
                      <a:pt x="101" y="77"/>
                    </a:cubicBezTo>
                    <a:cubicBezTo>
                      <a:pt x="34" y="144"/>
                      <a:pt x="0" y="379"/>
                      <a:pt x="168" y="379"/>
                    </a:cubicBezTo>
                    <a:cubicBezTo>
                      <a:pt x="236" y="345"/>
                      <a:pt x="303" y="245"/>
                      <a:pt x="303" y="177"/>
                    </a:cubicBezTo>
                    <a:cubicBezTo>
                      <a:pt x="336" y="144"/>
                      <a:pt x="336" y="110"/>
                      <a:pt x="303" y="77"/>
                    </a:cubicBezTo>
                    <a:cubicBezTo>
                      <a:pt x="286" y="26"/>
                      <a:pt x="244" y="1"/>
                      <a:pt x="20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5" name="Google Shape;6421;p66">
                <a:extLst>
                  <a:ext uri="{FF2B5EF4-FFF2-40B4-BE49-F238E27FC236}">
                    <a16:creationId xmlns:a16="http://schemas.microsoft.com/office/drawing/2014/main" id="{A5F23E2A-BCDF-3E88-F4B0-EC880255666E}"/>
                  </a:ext>
                </a:extLst>
              </p:cNvPr>
              <p:cNvSpPr/>
              <p:nvPr/>
            </p:nvSpPr>
            <p:spPr>
              <a:xfrm>
                <a:off x="5126100" y="1368250"/>
                <a:ext cx="9350" cy="8450"/>
              </a:xfrm>
              <a:custGeom>
                <a:avLst/>
                <a:gdLst/>
                <a:ahLst/>
                <a:cxnLst/>
                <a:rect l="l" t="t" r="r" b="b"/>
                <a:pathLst>
                  <a:path w="374" h="338" extrusionOk="0">
                    <a:moveTo>
                      <a:pt x="273" y="0"/>
                    </a:moveTo>
                    <a:cubicBezTo>
                      <a:pt x="159" y="0"/>
                      <a:pt x="1" y="150"/>
                      <a:pt x="71" y="268"/>
                    </a:cubicBezTo>
                    <a:cubicBezTo>
                      <a:pt x="101" y="318"/>
                      <a:pt x="140" y="338"/>
                      <a:pt x="180" y="338"/>
                    </a:cubicBezTo>
                    <a:cubicBezTo>
                      <a:pt x="274" y="338"/>
                      <a:pt x="373" y="227"/>
                      <a:pt x="373" y="133"/>
                    </a:cubicBezTo>
                    <a:lnTo>
                      <a:pt x="373" y="99"/>
                    </a:lnTo>
                    <a:cubicBezTo>
                      <a:pt x="363" y="28"/>
                      <a:pt x="322" y="0"/>
                      <a:pt x="27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6" name="Google Shape;6422;p66">
                <a:extLst>
                  <a:ext uri="{FF2B5EF4-FFF2-40B4-BE49-F238E27FC236}">
                    <a16:creationId xmlns:a16="http://schemas.microsoft.com/office/drawing/2014/main" id="{449CAFB0-6CD9-10BA-6E4D-7244F905486F}"/>
                  </a:ext>
                </a:extLst>
              </p:cNvPr>
              <p:cNvSpPr/>
              <p:nvPr/>
            </p:nvSpPr>
            <p:spPr>
              <a:xfrm>
                <a:off x="5158950" y="1252425"/>
                <a:ext cx="7575" cy="6725"/>
              </a:xfrm>
              <a:custGeom>
                <a:avLst/>
                <a:gdLst/>
                <a:ahLst/>
                <a:cxnLst/>
                <a:rect l="l" t="t" r="r" b="b"/>
                <a:pathLst>
                  <a:path w="303" h="269" extrusionOk="0">
                    <a:moveTo>
                      <a:pt x="107" y="1"/>
                    </a:moveTo>
                    <a:cubicBezTo>
                      <a:pt x="48" y="1"/>
                      <a:pt x="0" y="37"/>
                      <a:pt x="0" y="128"/>
                    </a:cubicBezTo>
                    <a:cubicBezTo>
                      <a:pt x="0" y="211"/>
                      <a:pt x="116" y="269"/>
                      <a:pt x="204" y="269"/>
                    </a:cubicBezTo>
                    <a:cubicBezTo>
                      <a:pt x="259" y="269"/>
                      <a:pt x="303" y="247"/>
                      <a:pt x="303" y="195"/>
                    </a:cubicBezTo>
                    <a:lnTo>
                      <a:pt x="303" y="128"/>
                    </a:lnTo>
                    <a:cubicBezTo>
                      <a:pt x="266" y="54"/>
                      <a:pt x="179" y="1"/>
                      <a:pt x="10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7" name="Google Shape;6423;p66">
                <a:extLst>
                  <a:ext uri="{FF2B5EF4-FFF2-40B4-BE49-F238E27FC236}">
                    <a16:creationId xmlns:a16="http://schemas.microsoft.com/office/drawing/2014/main" id="{A945B4D5-64E3-4D20-CDBF-A7FD71DE258A}"/>
                  </a:ext>
                </a:extLst>
              </p:cNvPr>
              <p:cNvSpPr/>
              <p:nvPr/>
            </p:nvSpPr>
            <p:spPr>
              <a:xfrm>
                <a:off x="5266500" y="1181950"/>
                <a:ext cx="9900" cy="8425"/>
              </a:xfrm>
              <a:custGeom>
                <a:avLst/>
                <a:gdLst/>
                <a:ahLst/>
                <a:cxnLst/>
                <a:rect l="l" t="t" r="r" b="b"/>
                <a:pathLst>
                  <a:path w="396" h="337" extrusionOk="0">
                    <a:moveTo>
                      <a:pt x="247" y="0"/>
                    </a:moveTo>
                    <a:cubicBezTo>
                      <a:pt x="167" y="0"/>
                      <a:pt x="75" y="62"/>
                      <a:pt x="34" y="124"/>
                    </a:cubicBezTo>
                    <a:cubicBezTo>
                      <a:pt x="0" y="191"/>
                      <a:pt x="34" y="258"/>
                      <a:pt x="68" y="292"/>
                    </a:cubicBezTo>
                    <a:cubicBezTo>
                      <a:pt x="91" y="323"/>
                      <a:pt x="122" y="336"/>
                      <a:pt x="155" y="336"/>
                    </a:cubicBezTo>
                    <a:cubicBezTo>
                      <a:pt x="263" y="336"/>
                      <a:pt x="396" y="194"/>
                      <a:pt x="370" y="90"/>
                    </a:cubicBezTo>
                    <a:cubicBezTo>
                      <a:pt x="344" y="25"/>
                      <a:pt x="298" y="0"/>
                      <a:pt x="24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8" name="Google Shape;6424;p66">
                <a:extLst>
                  <a:ext uri="{FF2B5EF4-FFF2-40B4-BE49-F238E27FC236}">
                    <a16:creationId xmlns:a16="http://schemas.microsoft.com/office/drawing/2014/main" id="{E44CE9F2-5F8F-6784-EF33-CC9D97F7F518}"/>
                  </a:ext>
                </a:extLst>
              </p:cNvPr>
              <p:cNvSpPr/>
              <p:nvPr/>
            </p:nvSpPr>
            <p:spPr>
              <a:xfrm>
                <a:off x="5090050" y="1246375"/>
                <a:ext cx="10550" cy="6200"/>
              </a:xfrm>
              <a:custGeom>
                <a:avLst/>
                <a:gdLst/>
                <a:ahLst/>
                <a:cxnLst/>
                <a:rect l="l" t="t" r="r" b="b"/>
                <a:pathLst>
                  <a:path w="422" h="248" extrusionOk="0">
                    <a:moveTo>
                      <a:pt x="169" y="0"/>
                    </a:moveTo>
                    <a:cubicBezTo>
                      <a:pt x="135" y="0"/>
                      <a:pt x="68" y="34"/>
                      <a:pt x="34" y="68"/>
                    </a:cubicBezTo>
                    <a:cubicBezTo>
                      <a:pt x="1" y="135"/>
                      <a:pt x="34" y="202"/>
                      <a:pt x="135" y="236"/>
                    </a:cubicBezTo>
                    <a:cubicBezTo>
                      <a:pt x="159" y="244"/>
                      <a:pt x="188" y="248"/>
                      <a:pt x="218" y="248"/>
                    </a:cubicBezTo>
                    <a:cubicBezTo>
                      <a:pt x="316" y="248"/>
                      <a:pt x="422" y="204"/>
                      <a:pt x="370" y="101"/>
                    </a:cubicBezTo>
                    <a:cubicBezTo>
                      <a:pt x="337" y="0"/>
                      <a:pt x="236" y="0"/>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9" name="Google Shape;6425;p66">
                <a:extLst>
                  <a:ext uri="{FF2B5EF4-FFF2-40B4-BE49-F238E27FC236}">
                    <a16:creationId xmlns:a16="http://schemas.microsoft.com/office/drawing/2014/main" id="{B007EA94-BA61-3B76-F771-501C5550E055}"/>
                  </a:ext>
                </a:extLst>
              </p:cNvPr>
              <p:cNvSpPr/>
              <p:nvPr/>
            </p:nvSpPr>
            <p:spPr>
              <a:xfrm>
                <a:off x="5187875" y="1325975"/>
                <a:ext cx="10575" cy="6650"/>
              </a:xfrm>
              <a:custGeom>
                <a:avLst/>
                <a:gdLst/>
                <a:ahLst/>
                <a:cxnLst/>
                <a:rect l="l" t="t" r="r" b="b"/>
                <a:pathLst>
                  <a:path w="423" h="266" extrusionOk="0">
                    <a:moveTo>
                      <a:pt x="276" y="1"/>
                    </a:moveTo>
                    <a:cubicBezTo>
                      <a:pt x="196" y="1"/>
                      <a:pt x="104" y="43"/>
                      <a:pt x="53" y="110"/>
                    </a:cubicBezTo>
                    <a:cubicBezTo>
                      <a:pt x="1" y="215"/>
                      <a:pt x="95" y="266"/>
                      <a:pt x="202" y="266"/>
                    </a:cubicBezTo>
                    <a:cubicBezTo>
                      <a:pt x="299" y="266"/>
                      <a:pt x="407" y="224"/>
                      <a:pt x="423" y="144"/>
                    </a:cubicBezTo>
                    <a:cubicBezTo>
                      <a:pt x="423" y="43"/>
                      <a:pt x="356" y="1"/>
                      <a:pt x="27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0" name="Google Shape;6426;p66">
                <a:extLst>
                  <a:ext uri="{FF2B5EF4-FFF2-40B4-BE49-F238E27FC236}">
                    <a16:creationId xmlns:a16="http://schemas.microsoft.com/office/drawing/2014/main" id="{F901C22A-09AE-0417-84FD-0D415140A093}"/>
                  </a:ext>
                </a:extLst>
              </p:cNvPr>
              <p:cNvSpPr/>
              <p:nvPr/>
            </p:nvSpPr>
            <p:spPr>
              <a:xfrm>
                <a:off x="5112125" y="1208400"/>
                <a:ext cx="7850" cy="7450"/>
              </a:xfrm>
              <a:custGeom>
                <a:avLst/>
                <a:gdLst/>
                <a:ahLst/>
                <a:cxnLst/>
                <a:rect l="l" t="t" r="r" b="b"/>
                <a:pathLst>
                  <a:path w="314" h="298" extrusionOk="0">
                    <a:moveTo>
                      <a:pt x="99" y="0"/>
                    </a:moveTo>
                    <a:cubicBezTo>
                      <a:pt x="72" y="0"/>
                      <a:pt x="46" y="12"/>
                      <a:pt x="25" y="41"/>
                    </a:cubicBezTo>
                    <a:lnTo>
                      <a:pt x="25" y="74"/>
                    </a:lnTo>
                    <a:cubicBezTo>
                      <a:pt x="1" y="194"/>
                      <a:pt x="97" y="297"/>
                      <a:pt x="178" y="297"/>
                    </a:cubicBezTo>
                    <a:cubicBezTo>
                      <a:pt x="211" y="297"/>
                      <a:pt x="241" y="281"/>
                      <a:pt x="260" y="242"/>
                    </a:cubicBezTo>
                    <a:cubicBezTo>
                      <a:pt x="313" y="163"/>
                      <a:pt x="199" y="0"/>
                      <a:pt x="9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1" name="Google Shape;6427;p66">
                <a:extLst>
                  <a:ext uri="{FF2B5EF4-FFF2-40B4-BE49-F238E27FC236}">
                    <a16:creationId xmlns:a16="http://schemas.microsoft.com/office/drawing/2014/main" id="{C393ED7F-A0DC-3514-ABD6-59861029009B}"/>
                  </a:ext>
                </a:extLst>
              </p:cNvPr>
              <p:cNvSpPr/>
              <p:nvPr/>
            </p:nvSpPr>
            <p:spPr>
              <a:xfrm>
                <a:off x="5252600" y="1314750"/>
                <a:ext cx="9725" cy="8375"/>
              </a:xfrm>
              <a:custGeom>
                <a:avLst/>
                <a:gdLst/>
                <a:ahLst/>
                <a:cxnLst/>
                <a:rect l="l" t="t" r="r" b="b"/>
                <a:pathLst>
                  <a:path w="389" h="335" extrusionOk="0">
                    <a:moveTo>
                      <a:pt x="168" y="0"/>
                    </a:moveTo>
                    <a:cubicBezTo>
                      <a:pt x="121" y="0"/>
                      <a:pt x="77" y="26"/>
                      <a:pt x="52" y="89"/>
                    </a:cubicBezTo>
                    <a:cubicBezTo>
                      <a:pt x="1" y="192"/>
                      <a:pt x="127" y="335"/>
                      <a:pt x="234" y="335"/>
                    </a:cubicBezTo>
                    <a:cubicBezTo>
                      <a:pt x="267" y="335"/>
                      <a:pt x="298" y="321"/>
                      <a:pt x="321" y="290"/>
                    </a:cubicBezTo>
                    <a:cubicBezTo>
                      <a:pt x="388" y="257"/>
                      <a:pt x="388" y="189"/>
                      <a:pt x="355" y="156"/>
                    </a:cubicBezTo>
                    <a:cubicBezTo>
                      <a:pt x="334" y="72"/>
                      <a:pt x="247" y="0"/>
                      <a:pt x="16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2" name="Google Shape;6428;p66">
                <a:extLst>
                  <a:ext uri="{FF2B5EF4-FFF2-40B4-BE49-F238E27FC236}">
                    <a16:creationId xmlns:a16="http://schemas.microsoft.com/office/drawing/2014/main" id="{C7E1C05F-2B82-752D-715A-DE162B6BFFAA}"/>
                  </a:ext>
                </a:extLst>
              </p:cNvPr>
              <p:cNvSpPr/>
              <p:nvPr/>
            </p:nvSpPr>
            <p:spPr>
              <a:xfrm>
                <a:off x="5321950" y="1347375"/>
                <a:ext cx="9625" cy="6675"/>
              </a:xfrm>
              <a:custGeom>
                <a:avLst/>
                <a:gdLst/>
                <a:ahLst/>
                <a:cxnLst/>
                <a:rect l="l" t="t" r="r" b="b"/>
                <a:pathLst>
                  <a:path w="385" h="267" extrusionOk="0">
                    <a:moveTo>
                      <a:pt x="122" y="1"/>
                    </a:moveTo>
                    <a:cubicBezTo>
                      <a:pt x="55" y="1"/>
                      <a:pt x="0" y="37"/>
                      <a:pt x="0" y="128"/>
                    </a:cubicBezTo>
                    <a:cubicBezTo>
                      <a:pt x="0" y="216"/>
                      <a:pt x="120" y="267"/>
                      <a:pt x="219" y="267"/>
                    </a:cubicBezTo>
                    <a:cubicBezTo>
                      <a:pt x="310" y="267"/>
                      <a:pt x="385" y="224"/>
                      <a:pt x="337" y="128"/>
                    </a:cubicBezTo>
                    <a:cubicBezTo>
                      <a:pt x="300" y="54"/>
                      <a:pt x="202" y="1"/>
                      <a:pt x="12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3" name="Google Shape;6429;p66">
                <a:extLst>
                  <a:ext uri="{FF2B5EF4-FFF2-40B4-BE49-F238E27FC236}">
                    <a16:creationId xmlns:a16="http://schemas.microsoft.com/office/drawing/2014/main" id="{D8364A05-F893-BD72-CF76-A4D081629AE8}"/>
                  </a:ext>
                </a:extLst>
              </p:cNvPr>
              <p:cNvSpPr/>
              <p:nvPr/>
            </p:nvSpPr>
            <p:spPr>
              <a:xfrm>
                <a:off x="5192950" y="1315000"/>
                <a:ext cx="7800" cy="7175"/>
              </a:xfrm>
              <a:custGeom>
                <a:avLst/>
                <a:gdLst/>
                <a:ahLst/>
                <a:cxnLst/>
                <a:rect l="l" t="t" r="r" b="b"/>
                <a:pathLst>
                  <a:path w="312" h="287" extrusionOk="0">
                    <a:moveTo>
                      <a:pt x="205" y="1"/>
                    </a:moveTo>
                    <a:cubicBezTo>
                      <a:pt x="107" y="1"/>
                      <a:pt x="0" y="143"/>
                      <a:pt x="52" y="247"/>
                    </a:cubicBezTo>
                    <a:cubicBezTo>
                      <a:pt x="61" y="274"/>
                      <a:pt x="86" y="287"/>
                      <a:pt x="116" y="287"/>
                    </a:cubicBezTo>
                    <a:cubicBezTo>
                      <a:pt x="195" y="287"/>
                      <a:pt x="312" y="200"/>
                      <a:pt x="287" y="79"/>
                    </a:cubicBezTo>
                    <a:lnTo>
                      <a:pt x="287" y="45"/>
                    </a:lnTo>
                    <a:cubicBezTo>
                      <a:pt x="264" y="14"/>
                      <a:pt x="235" y="1"/>
                      <a:pt x="20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4" name="Google Shape;6430;p66">
                <a:extLst>
                  <a:ext uri="{FF2B5EF4-FFF2-40B4-BE49-F238E27FC236}">
                    <a16:creationId xmlns:a16="http://schemas.microsoft.com/office/drawing/2014/main" id="{51D2B396-8A7C-F592-7648-82A88D1B0B80}"/>
                  </a:ext>
                </a:extLst>
              </p:cNvPr>
              <p:cNvSpPr/>
              <p:nvPr/>
            </p:nvSpPr>
            <p:spPr>
              <a:xfrm>
                <a:off x="5300500" y="1197025"/>
                <a:ext cx="13450" cy="6975"/>
              </a:xfrm>
              <a:custGeom>
                <a:avLst/>
                <a:gdLst/>
                <a:ahLst/>
                <a:cxnLst/>
                <a:rect l="l" t="t" r="r" b="b"/>
                <a:pathLst>
                  <a:path w="538" h="279" extrusionOk="0">
                    <a:moveTo>
                      <a:pt x="339" y="0"/>
                    </a:moveTo>
                    <a:cubicBezTo>
                      <a:pt x="192" y="0"/>
                      <a:pt x="1" y="159"/>
                      <a:pt x="153" y="260"/>
                    </a:cubicBezTo>
                    <a:lnTo>
                      <a:pt x="186" y="260"/>
                    </a:lnTo>
                    <a:cubicBezTo>
                      <a:pt x="205" y="273"/>
                      <a:pt x="229" y="278"/>
                      <a:pt x="255" y="278"/>
                    </a:cubicBezTo>
                    <a:cubicBezTo>
                      <a:pt x="373" y="278"/>
                      <a:pt x="537" y="168"/>
                      <a:pt x="455" y="59"/>
                    </a:cubicBezTo>
                    <a:cubicBezTo>
                      <a:pt x="430" y="17"/>
                      <a:pt x="387" y="0"/>
                      <a:pt x="33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5" name="Google Shape;6431;p66">
                <a:extLst>
                  <a:ext uri="{FF2B5EF4-FFF2-40B4-BE49-F238E27FC236}">
                    <a16:creationId xmlns:a16="http://schemas.microsoft.com/office/drawing/2014/main" id="{7FA06B06-C27B-014D-6DA9-5D08D4717CB7}"/>
                  </a:ext>
                </a:extLst>
              </p:cNvPr>
              <p:cNvSpPr/>
              <p:nvPr/>
            </p:nvSpPr>
            <p:spPr>
              <a:xfrm>
                <a:off x="5296400" y="1307550"/>
                <a:ext cx="9800" cy="5800"/>
              </a:xfrm>
              <a:custGeom>
                <a:avLst/>
                <a:gdLst/>
                <a:ahLst/>
                <a:cxnLst/>
                <a:rect l="l" t="t" r="r" b="b"/>
                <a:pathLst>
                  <a:path w="392" h="232" extrusionOk="0">
                    <a:moveTo>
                      <a:pt x="194" y="1"/>
                    </a:moveTo>
                    <a:cubicBezTo>
                      <a:pt x="133" y="1"/>
                      <a:pt x="73" y="23"/>
                      <a:pt x="48" y="74"/>
                    </a:cubicBezTo>
                    <a:cubicBezTo>
                      <a:pt x="1" y="145"/>
                      <a:pt x="102" y="231"/>
                      <a:pt x="201" y="231"/>
                    </a:cubicBezTo>
                    <a:cubicBezTo>
                      <a:pt x="244" y="231"/>
                      <a:pt x="286" y="215"/>
                      <a:pt x="317" y="175"/>
                    </a:cubicBezTo>
                    <a:lnTo>
                      <a:pt x="350" y="141"/>
                    </a:lnTo>
                    <a:cubicBezTo>
                      <a:pt x="392" y="58"/>
                      <a:pt x="292" y="1"/>
                      <a:pt x="19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6" name="Google Shape;6432;p66">
                <a:extLst>
                  <a:ext uri="{FF2B5EF4-FFF2-40B4-BE49-F238E27FC236}">
                    <a16:creationId xmlns:a16="http://schemas.microsoft.com/office/drawing/2014/main" id="{6577CAEE-2B2E-667C-5D5A-E5DFA219D23D}"/>
                  </a:ext>
                </a:extLst>
              </p:cNvPr>
              <p:cNvSpPr/>
              <p:nvPr/>
            </p:nvSpPr>
            <p:spPr>
              <a:xfrm>
                <a:off x="5191725" y="1326200"/>
                <a:ext cx="10950" cy="9050"/>
              </a:xfrm>
              <a:custGeom>
                <a:avLst/>
                <a:gdLst/>
                <a:ahLst/>
                <a:cxnLst/>
                <a:rect l="l" t="t" r="r" b="b"/>
                <a:pathLst>
                  <a:path w="438" h="362" extrusionOk="0">
                    <a:moveTo>
                      <a:pt x="269" y="0"/>
                    </a:moveTo>
                    <a:cubicBezTo>
                      <a:pt x="135" y="0"/>
                      <a:pt x="0" y="269"/>
                      <a:pt x="135" y="336"/>
                    </a:cubicBezTo>
                    <a:cubicBezTo>
                      <a:pt x="168" y="353"/>
                      <a:pt x="202" y="362"/>
                      <a:pt x="231" y="362"/>
                    </a:cubicBezTo>
                    <a:cubicBezTo>
                      <a:pt x="261" y="362"/>
                      <a:pt x="286" y="353"/>
                      <a:pt x="303" y="336"/>
                    </a:cubicBezTo>
                    <a:cubicBezTo>
                      <a:pt x="403" y="235"/>
                      <a:pt x="437" y="34"/>
                      <a:pt x="2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7" name="Google Shape;6433;p66">
                <a:extLst>
                  <a:ext uri="{FF2B5EF4-FFF2-40B4-BE49-F238E27FC236}">
                    <a16:creationId xmlns:a16="http://schemas.microsoft.com/office/drawing/2014/main" id="{D1548494-6209-4C15-26C8-1D9D6A2BD7E1}"/>
                  </a:ext>
                </a:extLst>
              </p:cNvPr>
              <p:cNvSpPr/>
              <p:nvPr/>
            </p:nvSpPr>
            <p:spPr>
              <a:xfrm>
                <a:off x="5114425" y="1173100"/>
                <a:ext cx="9250" cy="8100"/>
              </a:xfrm>
              <a:custGeom>
                <a:avLst/>
                <a:gdLst/>
                <a:ahLst/>
                <a:cxnLst/>
                <a:rect l="l" t="t" r="r" b="b"/>
                <a:pathLst>
                  <a:path w="370" h="324" extrusionOk="0">
                    <a:moveTo>
                      <a:pt x="206" y="1"/>
                    </a:moveTo>
                    <a:cubicBezTo>
                      <a:pt x="195" y="1"/>
                      <a:pt x="182" y="3"/>
                      <a:pt x="168" y="7"/>
                    </a:cubicBezTo>
                    <a:cubicBezTo>
                      <a:pt x="0" y="41"/>
                      <a:pt x="101" y="243"/>
                      <a:pt x="168" y="310"/>
                    </a:cubicBezTo>
                    <a:cubicBezTo>
                      <a:pt x="186" y="319"/>
                      <a:pt x="207" y="323"/>
                      <a:pt x="228" y="323"/>
                    </a:cubicBezTo>
                    <a:cubicBezTo>
                      <a:pt x="285" y="323"/>
                      <a:pt x="345" y="292"/>
                      <a:pt x="370" y="243"/>
                    </a:cubicBezTo>
                    <a:cubicBezTo>
                      <a:pt x="370" y="209"/>
                      <a:pt x="370" y="175"/>
                      <a:pt x="370" y="142"/>
                    </a:cubicBezTo>
                    <a:cubicBezTo>
                      <a:pt x="312" y="84"/>
                      <a:pt x="279" y="1"/>
                      <a:pt x="2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8" name="Google Shape;6434;p66">
                <a:extLst>
                  <a:ext uri="{FF2B5EF4-FFF2-40B4-BE49-F238E27FC236}">
                    <a16:creationId xmlns:a16="http://schemas.microsoft.com/office/drawing/2014/main" id="{C2DD4A03-8AC9-B612-1A2C-8BB735869BBE}"/>
                  </a:ext>
                </a:extLst>
              </p:cNvPr>
              <p:cNvSpPr/>
              <p:nvPr/>
            </p:nvSpPr>
            <p:spPr>
              <a:xfrm>
                <a:off x="5072250" y="1241900"/>
                <a:ext cx="9150" cy="8825"/>
              </a:xfrm>
              <a:custGeom>
                <a:avLst/>
                <a:gdLst/>
                <a:ahLst/>
                <a:cxnLst/>
                <a:rect l="l" t="t" r="r" b="b"/>
                <a:pathLst>
                  <a:path w="366" h="353" extrusionOk="0">
                    <a:moveTo>
                      <a:pt x="201" y="1"/>
                    </a:moveTo>
                    <a:cubicBezTo>
                      <a:pt x="183" y="1"/>
                      <a:pt x="163" y="4"/>
                      <a:pt x="141" y="11"/>
                    </a:cubicBezTo>
                    <a:cubicBezTo>
                      <a:pt x="0" y="40"/>
                      <a:pt x="49" y="352"/>
                      <a:pt x="167" y="352"/>
                    </a:cubicBezTo>
                    <a:cubicBezTo>
                      <a:pt x="190" y="352"/>
                      <a:pt x="215" y="341"/>
                      <a:pt x="242" y="314"/>
                    </a:cubicBezTo>
                    <a:lnTo>
                      <a:pt x="276" y="314"/>
                    </a:lnTo>
                    <a:cubicBezTo>
                      <a:pt x="365" y="224"/>
                      <a:pt x="349" y="1"/>
                      <a:pt x="20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9" name="Google Shape;6435;p66">
                <a:extLst>
                  <a:ext uri="{FF2B5EF4-FFF2-40B4-BE49-F238E27FC236}">
                    <a16:creationId xmlns:a16="http://schemas.microsoft.com/office/drawing/2014/main" id="{387086F6-50E2-30CF-5FD1-8A5402725725}"/>
                  </a:ext>
                </a:extLst>
              </p:cNvPr>
              <p:cNvSpPr/>
              <p:nvPr/>
            </p:nvSpPr>
            <p:spPr>
              <a:xfrm>
                <a:off x="5087100" y="1306925"/>
                <a:ext cx="10825" cy="6225"/>
              </a:xfrm>
              <a:custGeom>
                <a:avLst/>
                <a:gdLst/>
                <a:ahLst/>
                <a:cxnLst/>
                <a:rect l="l" t="t" r="r" b="b"/>
                <a:pathLst>
                  <a:path w="433" h="249" extrusionOk="0">
                    <a:moveTo>
                      <a:pt x="169" y="1"/>
                    </a:moveTo>
                    <a:cubicBezTo>
                      <a:pt x="137" y="1"/>
                      <a:pt x="107" y="10"/>
                      <a:pt x="85" y="32"/>
                    </a:cubicBezTo>
                    <a:cubicBezTo>
                      <a:pt x="0" y="117"/>
                      <a:pt x="105" y="249"/>
                      <a:pt x="221" y="249"/>
                    </a:cubicBezTo>
                    <a:cubicBezTo>
                      <a:pt x="243" y="249"/>
                      <a:pt x="265" y="244"/>
                      <a:pt x="287" y="233"/>
                    </a:cubicBezTo>
                    <a:lnTo>
                      <a:pt x="354" y="200"/>
                    </a:lnTo>
                    <a:cubicBezTo>
                      <a:pt x="433" y="121"/>
                      <a:pt x="285" y="1"/>
                      <a:pt x="16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0" name="Google Shape;6436;p66">
                <a:extLst>
                  <a:ext uri="{FF2B5EF4-FFF2-40B4-BE49-F238E27FC236}">
                    <a16:creationId xmlns:a16="http://schemas.microsoft.com/office/drawing/2014/main" id="{14C6A981-7012-EFC9-8BB8-0A32295B5427}"/>
                  </a:ext>
                </a:extLst>
              </p:cNvPr>
              <p:cNvSpPr/>
              <p:nvPr/>
            </p:nvSpPr>
            <p:spPr>
              <a:xfrm>
                <a:off x="5199275" y="1345525"/>
                <a:ext cx="10100" cy="7800"/>
              </a:xfrm>
              <a:custGeom>
                <a:avLst/>
                <a:gdLst/>
                <a:ahLst/>
                <a:cxnLst/>
                <a:rect l="l" t="t" r="r" b="b"/>
                <a:pathLst>
                  <a:path w="404" h="312" extrusionOk="0">
                    <a:moveTo>
                      <a:pt x="169" y="0"/>
                    </a:moveTo>
                    <a:cubicBezTo>
                      <a:pt x="68" y="0"/>
                      <a:pt x="1" y="34"/>
                      <a:pt x="1" y="101"/>
                    </a:cubicBezTo>
                    <a:cubicBezTo>
                      <a:pt x="1" y="135"/>
                      <a:pt x="34" y="202"/>
                      <a:pt x="34" y="235"/>
                    </a:cubicBezTo>
                    <a:cubicBezTo>
                      <a:pt x="89" y="263"/>
                      <a:pt x="143" y="312"/>
                      <a:pt x="215" y="312"/>
                    </a:cubicBezTo>
                    <a:cubicBezTo>
                      <a:pt x="232" y="312"/>
                      <a:pt x="250" y="309"/>
                      <a:pt x="269" y="303"/>
                    </a:cubicBezTo>
                    <a:cubicBezTo>
                      <a:pt x="404" y="235"/>
                      <a:pt x="269" y="34"/>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1" name="Google Shape;6437;p66">
                <a:extLst>
                  <a:ext uri="{FF2B5EF4-FFF2-40B4-BE49-F238E27FC236}">
                    <a16:creationId xmlns:a16="http://schemas.microsoft.com/office/drawing/2014/main" id="{C5B88463-CCD7-CA8B-9873-498CC9D35869}"/>
                  </a:ext>
                </a:extLst>
              </p:cNvPr>
              <p:cNvSpPr/>
              <p:nvPr/>
            </p:nvSpPr>
            <p:spPr>
              <a:xfrm>
                <a:off x="5244650" y="1290225"/>
                <a:ext cx="9275" cy="7425"/>
              </a:xfrm>
              <a:custGeom>
                <a:avLst/>
                <a:gdLst/>
                <a:ahLst/>
                <a:cxnLst/>
                <a:rect l="l" t="t" r="r" b="b"/>
                <a:pathLst>
                  <a:path w="371" h="297" extrusionOk="0">
                    <a:moveTo>
                      <a:pt x="270" y="1"/>
                    </a:moveTo>
                    <a:cubicBezTo>
                      <a:pt x="187" y="1"/>
                      <a:pt x="58" y="56"/>
                      <a:pt x="34" y="128"/>
                    </a:cubicBezTo>
                    <a:cubicBezTo>
                      <a:pt x="0" y="229"/>
                      <a:pt x="68" y="297"/>
                      <a:pt x="135" y="297"/>
                    </a:cubicBezTo>
                    <a:cubicBezTo>
                      <a:pt x="169" y="297"/>
                      <a:pt x="236" y="297"/>
                      <a:pt x="236" y="263"/>
                    </a:cubicBezTo>
                    <a:cubicBezTo>
                      <a:pt x="303" y="196"/>
                      <a:pt x="370" y="128"/>
                      <a:pt x="337" y="28"/>
                    </a:cubicBezTo>
                    <a:cubicBezTo>
                      <a:pt x="327" y="9"/>
                      <a:pt x="302" y="1"/>
                      <a:pt x="27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2" name="Google Shape;6438;p66">
                <a:extLst>
                  <a:ext uri="{FF2B5EF4-FFF2-40B4-BE49-F238E27FC236}">
                    <a16:creationId xmlns:a16="http://schemas.microsoft.com/office/drawing/2014/main" id="{3D406E7B-76FC-8F0E-3764-4417338016BC}"/>
                  </a:ext>
                </a:extLst>
              </p:cNvPr>
              <p:cNvSpPr/>
              <p:nvPr/>
            </p:nvSpPr>
            <p:spPr>
              <a:xfrm>
                <a:off x="5281425" y="1408900"/>
                <a:ext cx="13650" cy="8050"/>
              </a:xfrm>
              <a:custGeom>
                <a:avLst/>
                <a:gdLst/>
                <a:ahLst/>
                <a:cxnLst/>
                <a:rect l="l" t="t" r="r" b="b"/>
                <a:pathLst>
                  <a:path w="546" h="322" extrusionOk="0">
                    <a:moveTo>
                      <a:pt x="353" y="1"/>
                    </a:moveTo>
                    <a:cubicBezTo>
                      <a:pt x="208" y="1"/>
                      <a:pt x="1" y="263"/>
                      <a:pt x="176" y="322"/>
                    </a:cubicBezTo>
                    <a:lnTo>
                      <a:pt x="210" y="322"/>
                    </a:lnTo>
                    <a:cubicBezTo>
                      <a:pt x="344" y="322"/>
                      <a:pt x="546" y="154"/>
                      <a:pt x="412" y="19"/>
                    </a:cubicBezTo>
                    <a:cubicBezTo>
                      <a:pt x="394" y="6"/>
                      <a:pt x="374" y="1"/>
                      <a:pt x="35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3" name="Google Shape;6439;p66">
                <a:extLst>
                  <a:ext uri="{FF2B5EF4-FFF2-40B4-BE49-F238E27FC236}">
                    <a16:creationId xmlns:a16="http://schemas.microsoft.com/office/drawing/2014/main" id="{32E5FE31-1915-9ACD-27AB-30EB114D1E2F}"/>
                  </a:ext>
                </a:extLst>
              </p:cNvPr>
              <p:cNvSpPr/>
              <p:nvPr/>
            </p:nvSpPr>
            <p:spPr>
              <a:xfrm>
                <a:off x="5174900" y="1317475"/>
                <a:ext cx="6750" cy="8850"/>
              </a:xfrm>
              <a:custGeom>
                <a:avLst/>
                <a:gdLst/>
                <a:ahLst/>
                <a:cxnLst/>
                <a:rect l="l" t="t" r="r" b="b"/>
                <a:pathLst>
                  <a:path w="270" h="354" extrusionOk="0">
                    <a:moveTo>
                      <a:pt x="137" y="1"/>
                    </a:moveTo>
                    <a:cubicBezTo>
                      <a:pt x="123" y="1"/>
                      <a:pt x="110" y="5"/>
                      <a:pt x="102" y="13"/>
                    </a:cubicBezTo>
                    <a:cubicBezTo>
                      <a:pt x="35" y="47"/>
                      <a:pt x="35" y="80"/>
                      <a:pt x="1" y="114"/>
                    </a:cubicBezTo>
                    <a:cubicBezTo>
                      <a:pt x="1" y="181"/>
                      <a:pt x="1" y="316"/>
                      <a:pt x="68" y="349"/>
                    </a:cubicBezTo>
                    <a:cubicBezTo>
                      <a:pt x="74" y="352"/>
                      <a:pt x="81" y="354"/>
                      <a:pt x="87" y="354"/>
                    </a:cubicBezTo>
                    <a:cubicBezTo>
                      <a:pt x="158" y="354"/>
                      <a:pt x="270" y="206"/>
                      <a:pt x="270" y="114"/>
                    </a:cubicBezTo>
                    <a:cubicBezTo>
                      <a:pt x="245" y="38"/>
                      <a:pt x="182" y="1"/>
                      <a:pt x="13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4" name="Google Shape;6440;p66">
                <a:extLst>
                  <a:ext uri="{FF2B5EF4-FFF2-40B4-BE49-F238E27FC236}">
                    <a16:creationId xmlns:a16="http://schemas.microsoft.com/office/drawing/2014/main" id="{F1C05CC1-0015-7D22-ABC6-5A77AF522056}"/>
                  </a:ext>
                </a:extLst>
              </p:cNvPr>
              <p:cNvSpPr/>
              <p:nvPr/>
            </p:nvSpPr>
            <p:spPr>
              <a:xfrm>
                <a:off x="5265025" y="1318625"/>
                <a:ext cx="10725" cy="7675"/>
              </a:xfrm>
              <a:custGeom>
                <a:avLst/>
                <a:gdLst/>
                <a:ahLst/>
                <a:cxnLst/>
                <a:rect l="l" t="t" r="r" b="b"/>
                <a:pathLst>
                  <a:path w="429" h="307" extrusionOk="0">
                    <a:moveTo>
                      <a:pt x="194" y="1"/>
                    </a:moveTo>
                    <a:lnTo>
                      <a:pt x="127" y="34"/>
                    </a:lnTo>
                    <a:cubicBezTo>
                      <a:pt x="1" y="97"/>
                      <a:pt x="169" y="306"/>
                      <a:pt x="273" y="306"/>
                    </a:cubicBezTo>
                    <a:cubicBezTo>
                      <a:pt x="281" y="306"/>
                      <a:pt x="288" y="305"/>
                      <a:pt x="295" y="303"/>
                    </a:cubicBezTo>
                    <a:cubicBezTo>
                      <a:pt x="429" y="236"/>
                      <a:pt x="362" y="1"/>
                      <a:pt x="19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5" name="Google Shape;6441;p66">
                <a:extLst>
                  <a:ext uri="{FF2B5EF4-FFF2-40B4-BE49-F238E27FC236}">
                    <a16:creationId xmlns:a16="http://schemas.microsoft.com/office/drawing/2014/main" id="{10167981-DE75-40D1-676D-62A8F344DFC3}"/>
                  </a:ext>
                </a:extLst>
              </p:cNvPr>
              <p:cNvSpPr/>
              <p:nvPr/>
            </p:nvSpPr>
            <p:spPr>
              <a:xfrm>
                <a:off x="5170250" y="1169400"/>
                <a:ext cx="10575" cy="8375"/>
              </a:xfrm>
              <a:custGeom>
                <a:avLst/>
                <a:gdLst/>
                <a:ahLst/>
                <a:cxnLst/>
                <a:rect l="l" t="t" r="r" b="b"/>
                <a:pathLst>
                  <a:path w="423" h="335" extrusionOk="0">
                    <a:moveTo>
                      <a:pt x="170" y="0"/>
                    </a:moveTo>
                    <a:cubicBezTo>
                      <a:pt x="122" y="0"/>
                      <a:pt x="78" y="25"/>
                      <a:pt x="53" y="88"/>
                    </a:cubicBezTo>
                    <a:cubicBezTo>
                      <a:pt x="1" y="191"/>
                      <a:pt x="128" y="334"/>
                      <a:pt x="250" y="334"/>
                    </a:cubicBezTo>
                    <a:cubicBezTo>
                      <a:pt x="287" y="334"/>
                      <a:pt x="324" y="321"/>
                      <a:pt x="355" y="290"/>
                    </a:cubicBezTo>
                    <a:cubicBezTo>
                      <a:pt x="389" y="256"/>
                      <a:pt x="422" y="189"/>
                      <a:pt x="389" y="155"/>
                    </a:cubicBezTo>
                    <a:cubicBezTo>
                      <a:pt x="347" y="71"/>
                      <a:pt x="252" y="0"/>
                      <a:pt x="17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6" name="Google Shape;6442;p66">
                <a:extLst>
                  <a:ext uri="{FF2B5EF4-FFF2-40B4-BE49-F238E27FC236}">
                    <a16:creationId xmlns:a16="http://schemas.microsoft.com/office/drawing/2014/main" id="{1F91EE8A-2BBC-7E06-FCA9-90B6E8FE40B9}"/>
                  </a:ext>
                </a:extLst>
              </p:cNvPr>
              <p:cNvSpPr/>
              <p:nvPr/>
            </p:nvSpPr>
            <p:spPr>
              <a:xfrm>
                <a:off x="5159350" y="1302400"/>
                <a:ext cx="8625" cy="7175"/>
              </a:xfrm>
              <a:custGeom>
                <a:avLst/>
                <a:gdLst/>
                <a:ahLst/>
                <a:cxnLst/>
                <a:rect l="l" t="t" r="r" b="b"/>
                <a:pathLst>
                  <a:path w="345" h="287" extrusionOk="0">
                    <a:moveTo>
                      <a:pt x="234" y="0"/>
                    </a:moveTo>
                    <a:cubicBezTo>
                      <a:pt x="127" y="0"/>
                      <a:pt x="0" y="143"/>
                      <a:pt x="52" y="246"/>
                    </a:cubicBezTo>
                    <a:cubicBezTo>
                      <a:pt x="70" y="274"/>
                      <a:pt x="101" y="287"/>
                      <a:pt x="136" y="287"/>
                    </a:cubicBezTo>
                    <a:cubicBezTo>
                      <a:pt x="228" y="287"/>
                      <a:pt x="345" y="200"/>
                      <a:pt x="320" y="78"/>
                    </a:cubicBezTo>
                    <a:lnTo>
                      <a:pt x="320" y="45"/>
                    </a:lnTo>
                    <a:cubicBezTo>
                      <a:pt x="297" y="14"/>
                      <a:pt x="266" y="0"/>
                      <a:pt x="23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7" name="Google Shape;6443;p66">
                <a:extLst>
                  <a:ext uri="{FF2B5EF4-FFF2-40B4-BE49-F238E27FC236}">
                    <a16:creationId xmlns:a16="http://schemas.microsoft.com/office/drawing/2014/main" id="{4118E2CA-0C88-4B53-6260-502062F800B2}"/>
                  </a:ext>
                </a:extLst>
              </p:cNvPr>
              <p:cNvSpPr/>
              <p:nvPr/>
            </p:nvSpPr>
            <p:spPr>
              <a:xfrm>
                <a:off x="5246325" y="1162250"/>
                <a:ext cx="10025" cy="6550"/>
              </a:xfrm>
              <a:custGeom>
                <a:avLst/>
                <a:gdLst/>
                <a:ahLst/>
                <a:cxnLst/>
                <a:rect l="l" t="t" r="r" b="b"/>
                <a:pathLst>
                  <a:path w="401" h="262" extrusionOk="0">
                    <a:moveTo>
                      <a:pt x="171" y="0"/>
                    </a:moveTo>
                    <a:cubicBezTo>
                      <a:pt x="159" y="0"/>
                      <a:pt x="147" y="2"/>
                      <a:pt x="135" y="5"/>
                    </a:cubicBezTo>
                    <a:cubicBezTo>
                      <a:pt x="34" y="5"/>
                      <a:pt x="1" y="105"/>
                      <a:pt x="34" y="139"/>
                    </a:cubicBezTo>
                    <a:cubicBezTo>
                      <a:pt x="34" y="206"/>
                      <a:pt x="102" y="206"/>
                      <a:pt x="135" y="240"/>
                    </a:cubicBezTo>
                    <a:cubicBezTo>
                      <a:pt x="163" y="254"/>
                      <a:pt x="197" y="262"/>
                      <a:pt x="231" y="262"/>
                    </a:cubicBezTo>
                    <a:cubicBezTo>
                      <a:pt x="280" y="262"/>
                      <a:pt x="331" y="246"/>
                      <a:pt x="370" y="206"/>
                    </a:cubicBezTo>
                    <a:cubicBezTo>
                      <a:pt x="401" y="145"/>
                      <a:pt x="292"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8" name="Google Shape;6444;p66">
                <a:extLst>
                  <a:ext uri="{FF2B5EF4-FFF2-40B4-BE49-F238E27FC236}">
                    <a16:creationId xmlns:a16="http://schemas.microsoft.com/office/drawing/2014/main" id="{44A2CC97-F0DA-8DBA-6163-E5FDC19FAD26}"/>
                  </a:ext>
                </a:extLst>
              </p:cNvPr>
              <p:cNvSpPr/>
              <p:nvPr/>
            </p:nvSpPr>
            <p:spPr>
              <a:xfrm>
                <a:off x="5338300" y="1319525"/>
                <a:ext cx="9725" cy="8625"/>
              </a:xfrm>
              <a:custGeom>
                <a:avLst/>
                <a:gdLst/>
                <a:ahLst/>
                <a:cxnLst/>
                <a:rect l="l" t="t" r="r" b="b"/>
                <a:pathLst>
                  <a:path w="389" h="345" extrusionOk="0">
                    <a:moveTo>
                      <a:pt x="159" y="1"/>
                    </a:moveTo>
                    <a:cubicBezTo>
                      <a:pt x="115" y="1"/>
                      <a:pt x="75" y="19"/>
                      <a:pt x="52" y="66"/>
                    </a:cubicBezTo>
                    <a:cubicBezTo>
                      <a:pt x="0" y="195"/>
                      <a:pt x="128" y="345"/>
                      <a:pt x="251" y="345"/>
                    </a:cubicBezTo>
                    <a:cubicBezTo>
                      <a:pt x="288" y="345"/>
                      <a:pt x="324" y="332"/>
                      <a:pt x="355" y="301"/>
                    </a:cubicBezTo>
                    <a:cubicBezTo>
                      <a:pt x="388" y="267"/>
                      <a:pt x="388" y="200"/>
                      <a:pt x="388" y="133"/>
                    </a:cubicBezTo>
                    <a:cubicBezTo>
                      <a:pt x="344" y="67"/>
                      <a:pt x="243" y="1"/>
                      <a:pt x="15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9" name="Google Shape;6445;p66">
                <a:extLst>
                  <a:ext uri="{FF2B5EF4-FFF2-40B4-BE49-F238E27FC236}">
                    <a16:creationId xmlns:a16="http://schemas.microsoft.com/office/drawing/2014/main" id="{600E7A54-3FAA-D615-DA99-E359D9386332}"/>
                  </a:ext>
                </a:extLst>
              </p:cNvPr>
              <p:cNvSpPr/>
              <p:nvPr/>
            </p:nvSpPr>
            <p:spPr>
              <a:xfrm>
                <a:off x="5217300" y="1266550"/>
                <a:ext cx="10575" cy="6175"/>
              </a:xfrm>
              <a:custGeom>
                <a:avLst/>
                <a:gdLst/>
                <a:ahLst/>
                <a:cxnLst/>
                <a:rect l="l" t="t" r="r" b="b"/>
                <a:pathLst>
                  <a:path w="423" h="247" extrusionOk="0">
                    <a:moveTo>
                      <a:pt x="254" y="0"/>
                    </a:moveTo>
                    <a:cubicBezTo>
                      <a:pt x="187" y="0"/>
                      <a:pt x="86" y="0"/>
                      <a:pt x="53" y="67"/>
                    </a:cubicBezTo>
                    <a:cubicBezTo>
                      <a:pt x="0" y="197"/>
                      <a:pt x="110" y="247"/>
                      <a:pt x="224" y="247"/>
                    </a:cubicBezTo>
                    <a:cubicBezTo>
                      <a:pt x="258" y="247"/>
                      <a:pt x="291" y="243"/>
                      <a:pt x="321" y="235"/>
                    </a:cubicBezTo>
                    <a:cubicBezTo>
                      <a:pt x="422" y="202"/>
                      <a:pt x="422" y="134"/>
                      <a:pt x="389" y="67"/>
                    </a:cubicBezTo>
                    <a:cubicBezTo>
                      <a:pt x="355" y="34"/>
                      <a:pt x="321"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0" name="Google Shape;6446;p66">
                <a:extLst>
                  <a:ext uri="{FF2B5EF4-FFF2-40B4-BE49-F238E27FC236}">
                    <a16:creationId xmlns:a16="http://schemas.microsoft.com/office/drawing/2014/main" id="{BDC5F010-9ADB-A1E0-1F47-9BE9BA1134F1}"/>
                  </a:ext>
                </a:extLst>
              </p:cNvPr>
              <p:cNvSpPr/>
              <p:nvPr/>
            </p:nvSpPr>
            <p:spPr>
              <a:xfrm>
                <a:off x="5090050" y="1193225"/>
                <a:ext cx="9675" cy="7375"/>
              </a:xfrm>
              <a:custGeom>
                <a:avLst/>
                <a:gdLst/>
                <a:ahLst/>
                <a:cxnLst/>
                <a:rect l="l" t="t" r="r" b="b"/>
                <a:pathLst>
                  <a:path w="387" h="295" extrusionOk="0">
                    <a:moveTo>
                      <a:pt x="143" y="1"/>
                    </a:moveTo>
                    <a:cubicBezTo>
                      <a:pt x="68" y="1"/>
                      <a:pt x="1" y="43"/>
                      <a:pt x="1" y="143"/>
                    </a:cubicBezTo>
                    <a:cubicBezTo>
                      <a:pt x="1" y="244"/>
                      <a:pt x="110" y="295"/>
                      <a:pt x="206" y="295"/>
                    </a:cubicBezTo>
                    <a:cubicBezTo>
                      <a:pt x="303" y="295"/>
                      <a:pt x="387" y="244"/>
                      <a:pt x="337" y="143"/>
                    </a:cubicBezTo>
                    <a:lnTo>
                      <a:pt x="337" y="110"/>
                    </a:ln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1" name="Google Shape;6447;p66">
                <a:extLst>
                  <a:ext uri="{FF2B5EF4-FFF2-40B4-BE49-F238E27FC236}">
                    <a16:creationId xmlns:a16="http://schemas.microsoft.com/office/drawing/2014/main" id="{9C7F688F-0318-A49A-BC27-C08A3BFBE6ED}"/>
                  </a:ext>
                </a:extLst>
              </p:cNvPr>
              <p:cNvSpPr/>
              <p:nvPr/>
            </p:nvSpPr>
            <p:spPr>
              <a:xfrm>
                <a:off x="5344150" y="1300825"/>
                <a:ext cx="8075" cy="7450"/>
              </a:xfrm>
              <a:custGeom>
                <a:avLst/>
                <a:gdLst/>
                <a:ahLst/>
                <a:cxnLst/>
                <a:rect l="l" t="t" r="r" b="b"/>
                <a:pathLst>
                  <a:path w="323" h="298" extrusionOk="0">
                    <a:moveTo>
                      <a:pt x="228" y="0"/>
                    </a:moveTo>
                    <a:cubicBezTo>
                      <a:pt x="135" y="0"/>
                      <a:pt x="1" y="163"/>
                      <a:pt x="53" y="242"/>
                    </a:cubicBezTo>
                    <a:cubicBezTo>
                      <a:pt x="63" y="282"/>
                      <a:pt x="90" y="298"/>
                      <a:pt x="124" y="298"/>
                    </a:cubicBezTo>
                    <a:cubicBezTo>
                      <a:pt x="205" y="298"/>
                      <a:pt x="322" y="203"/>
                      <a:pt x="322" y="108"/>
                    </a:cubicBezTo>
                    <a:lnTo>
                      <a:pt x="289" y="41"/>
                    </a:lnTo>
                    <a:cubicBezTo>
                      <a:pt x="274" y="12"/>
                      <a:pt x="253" y="0"/>
                      <a:pt x="22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2" name="Google Shape;6448;p66">
                <a:extLst>
                  <a:ext uri="{FF2B5EF4-FFF2-40B4-BE49-F238E27FC236}">
                    <a16:creationId xmlns:a16="http://schemas.microsoft.com/office/drawing/2014/main" id="{048CBAEF-E07B-C04B-28E9-FAA032446F57}"/>
                  </a:ext>
                </a:extLst>
              </p:cNvPr>
              <p:cNvSpPr/>
              <p:nvPr/>
            </p:nvSpPr>
            <p:spPr>
              <a:xfrm>
                <a:off x="5215250" y="1307475"/>
                <a:ext cx="9775" cy="7550"/>
              </a:xfrm>
              <a:custGeom>
                <a:avLst/>
                <a:gdLst/>
                <a:ahLst/>
                <a:cxnLst/>
                <a:rect l="l" t="t" r="r" b="b"/>
                <a:pathLst>
                  <a:path w="391" h="302" extrusionOk="0">
                    <a:moveTo>
                      <a:pt x="174" y="0"/>
                    </a:moveTo>
                    <a:cubicBezTo>
                      <a:pt x="102" y="0"/>
                      <a:pt x="30" y="35"/>
                      <a:pt x="0" y="111"/>
                    </a:cubicBezTo>
                    <a:cubicBezTo>
                      <a:pt x="0" y="178"/>
                      <a:pt x="34" y="211"/>
                      <a:pt x="67" y="245"/>
                    </a:cubicBezTo>
                    <a:cubicBezTo>
                      <a:pt x="118" y="283"/>
                      <a:pt x="178" y="302"/>
                      <a:pt x="231" y="302"/>
                    </a:cubicBezTo>
                    <a:cubicBezTo>
                      <a:pt x="320" y="302"/>
                      <a:pt x="391" y="249"/>
                      <a:pt x="370" y="144"/>
                    </a:cubicBezTo>
                    <a:cubicBezTo>
                      <a:pt x="351"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3" name="Google Shape;6449;p66">
                <a:extLst>
                  <a:ext uri="{FF2B5EF4-FFF2-40B4-BE49-F238E27FC236}">
                    <a16:creationId xmlns:a16="http://schemas.microsoft.com/office/drawing/2014/main" id="{2479842A-DC58-FB3C-32D9-264976BC238E}"/>
                  </a:ext>
                </a:extLst>
              </p:cNvPr>
              <p:cNvSpPr/>
              <p:nvPr/>
            </p:nvSpPr>
            <p:spPr>
              <a:xfrm>
                <a:off x="5244875" y="1309050"/>
                <a:ext cx="11100" cy="6325"/>
              </a:xfrm>
              <a:custGeom>
                <a:avLst/>
                <a:gdLst/>
                <a:ahLst/>
                <a:cxnLst/>
                <a:rect l="l" t="t" r="r" b="b"/>
                <a:pathLst>
                  <a:path w="444" h="253" extrusionOk="0">
                    <a:moveTo>
                      <a:pt x="184" y="1"/>
                    </a:moveTo>
                    <a:cubicBezTo>
                      <a:pt x="164" y="1"/>
                      <a:pt x="144" y="5"/>
                      <a:pt x="126" y="14"/>
                    </a:cubicBezTo>
                    <a:cubicBezTo>
                      <a:pt x="0" y="45"/>
                      <a:pt x="109" y="253"/>
                      <a:pt x="261" y="253"/>
                    </a:cubicBezTo>
                    <a:cubicBezTo>
                      <a:pt x="272" y="253"/>
                      <a:pt x="283" y="252"/>
                      <a:pt x="294" y="249"/>
                    </a:cubicBezTo>
                    <a:lnTo>
                      <a:pt x="328" y="249"/>
                    </a:lnTo>
                    <a:cubicBezTo>
                      <a:pt x="443" y="162"/>
                      <a:pt x="310" y="1"/>
                      <a:pt x="18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4" name="Google Shape;6450;p66">
                <a:extLst>
                  <a:ext uri="{FF2B5EF4-FFF2-40B4-BE49-F238E27FC236}">
                    <a16:creationId xmlns:a16="http://schemas.microsoft.com/office/drawing/2014/main" id="{54A0CC8D-7ADB-8ECD-BCC7-8533F880227D}"/>
                  </a:ext>
                </a:extLst>
              </p:cNvPr>
              <p:cNvSpPr/>
              <p:nvPr/>
            </p:nvSpPr>
            <p:spPr>
              <a:xfrm>
                <a:off x="5211150" y="1422500"/>
                <a:ext cx="9150" cy="9675"/>
              </a:xfrm>
              <a:custGeom>
                <a:avLst/>
                <a:gdLst/>
                <a:ahLst/>
                <a:cxnLst/>
                <a:rect l="l" t="t" r="r" b="b"/>
                <a:pathLst>
                  <a:path w="366" h="387" extrusionOk="0">
                    <a:moveTo>
                      <a:pt x="165" y="0"/>
                    </a:moveTo>
                    <a:cubicBezTo>
                      <a:pt x="131" y="0"/>
                      <a:pt x="88" y="31"/>
                      <a:pt x="63" y="80"/>
                    </a:cubicBezTo>
                    <a:cubicBezTo>
                      <a:pt x="1" y="175"/>
                      <a:pt x="26" y="386"/>
                      <a:pt x="166" y="386"/>
                    </a:cubicBezTo>
                    <a:cubicBezTo>
                      <a:pt x="176" y="386"/>
                      <a:pt x="187" y="385"/>
                      <a:pt x="198" y="383"/>
                    </a:cubicBezTo>
                    <a:cubicBezTo>
                      <a:pt x="332" y="316"/>
                      <a:pt x="366" y="47"/>
                      <a:pt x="198" y="13"/>
                    </a:cubicBezTo>
                    <a:cubicBezTo>
                      <a:pt x="189" y="4"/>
                      <a:pt x="177" y="0"/>
                      <a:pt x="16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5" name="Google Shape;6451;p66">
                <a:extLst>
                  <a:ext uri="{FF2B5EF4-FFF2-40B4-BE49-F238E27FC236}">
                    <a16:creationId xmlns:a16="http://schemas.microsoft.com/office/drawing/2014/main" id="{4CF93960-38A5-64A1-A474-BF4E38C93278}"/>
                  </a:ext>
                </a:extLst>
              </p:cNvPr>
              <p:cNvSpPr/>
              <p:nvPr/>
            </p:nvSpPr>
            <p:spPr>
              <a:xfrm>
                <a:off x="5192825" y="1242375"/>
                <a:ext cx="9800" cy="8775"/>
              </a:xfrm>
              <a:custGeom>
                <a:avLst/>
                <a:gdLst/>
                <a:ahLst/>
                <a:cxnLst/>
                <a:rect l="l" t="t" r="r" b="b"/>
                <a:pathLst>
                  <a:path w="392" h="351" extrusionOk="0">
                    <a:moveTo>
                      <a:pt x="150" y="0"/>
                    </a:moveTo>
                    <a:cubicBezTo>
                      <a:pt x="117" y="0"/>
                      <a:pt x="85" y="18"/>
                      <a:pt x="57" y="60"/>
                    </a:cubicBezTo>
                    <a:cubicBezTo>
                      <a:pt x="0" y="145"/>
                      <a:pt x="64" y="351"/>
                      <a:pt x="186" y="351"/>
                    </a:cubicBezTo>
                    <a:cubicBezTo>
                      <a:pt x="209" y="351"/>
                      <a:pt x="233" y="344"/>
                      <a:pt x="259" y="328"/>
                    </a:cubicBezTo>
                    <a:cubicBezTo>
                      <a:pt x="392" y="249"/>
                      <a:pt x="272" y="0"/>
                      <a:pt x="15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6" name="Google Shape;6452;p66">
                <a:extLst>
                  <a:ext uri="{FF2B5EF4-FFF2-40B4-BE49-F238E27FC236}">
                    <a16:creationId xmlns:a16="http://schemas.microsoft.com/office/drawing/2014/main" id="{31C23AD6-3EF2-0409-1492-0C5558BCF683}"/>
                  </a:ext>
                </a:extLst>
              </p:cNvPr>
              <p:cNvSpPr/>
              <p:nvPr/>
            </p:nvSpPr>
            <p:spPr>
              <a:xfrm>
                <a:off x="5303275" y="1218300"/>
                <a:ext cx="10325" cy="6400"/>
              </a:xfrm>
              <a:custGeom>
                <a:avLst/>
                <a:gdLst/>
                <a:ahLst/>
                <a:cxnLst/>
                <a:rect l="l" t="t" r="r" b="b"/>
                <a:pathLst>
                  <a:path w="413" h="256" extrusionOk="0">
                    <a:moveTo>
                      <a:pt x="221" y="1"/>
                    </a:moveTo>
                    <a:cubicBezTo>
                      <a:pt x="172" y="1"/>
                      <a:pt x="118" y="16"/>
                      <a:pt x="75" y="48"/>
                    </a:cubicBezTo>
                    <a:lnTo>
                      <a:pt x="42" y="115"/>
                    </a:lnTo>
                    <a:cubicBezTo>
                      <a:pt x="0" y="198"/>
                      <a:pt x="100" y="256"/>
                      <a:pt x="198" y="256"/>
                    </a:cubicBezTo>
                    <a:cubicBezTo>
                      <a:pt x="258" y="256"/>
                      <a:pt x="318" y="234"/>
                      <a:pt x="344" y="182"/>
                    </a:cubicBezTo>
                    <a:cubicBezTo>
                      <a:pt x="413" y="68"/>
                      <a:pt x="326" y="1"/>
                      <a:pt x="22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7" name="Google Shape;6453;p66">
                <a:extLst>
                  <a:ext uri="{FF2B5EF4-FFF2-40B4-BE49-F238E27FC236}">
                    <a16:creationId xmlns:a16="http://schemas.microsoft.com/office/drawing/2014/main" id="{013DA7E9-8777-2553-4E5B-69E8AC882FB6}"/>
                  </a:ext>
                </a:extLst>
              </p:cNvPr>
              <p:cNvSpPr/>
              <p:nvPr/>
            </p:nvSpPr>
            <p:spPr>
              <a:xfrm>
                <a:off x="5150550" y="1397475"/>
                <a:ext cx="6650" cy="6875"/>
              </a:xfrm>
              <a:custGeom>
                <a:avLst/>
                <a:gdLst/>
                <a:ahLst/>
                <a:cxnLst/>
                <a:rect l="l" t="t" r="r" b="b"/>
                <a:pathLst>
                  <a:path w="266" h="275" extrusionOk="0">
                    <a:moveTo>
                      <a:pt x="141" y="1"/>
                    </a:moveTo>
                    <a:cubicBezTo>
                      <a:pt x="129" y="1"/>
                      <a:pt x="116" y="2"/>
                      <a:pt x="101" y="6"/>
                    </a:cubicBezTo>
                    <a:cubicBezTo>
                      <a:pt x="0" y="73"/>
                      <a:pt x="0" y="275"/>
                      <a:pt x="135" y="275"/>
                    </a:cubicBezTo>
                    <a:cubicBezTo>
                      <a:pt x="168" y="275"/>
                      <a:pt x="236" y="241"/>
                      <a:pt x="236" y="208"/>
                    </a:cubicBezTo>
                    <a:cubicBezTo>
                      <a:pt x="266" y="118"/>
                      <a:pt x="242" y="1"/>
                      <a:pt x="14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8" name="Google Shape;6454;p66">
                <a:extLst>
                  <a:ext uri="{FF2B5EF4-FFF2-40B4-BE49-F238E27FC236}">
                    <a16:creationId xmlns:a16="http://schemas.microsoft.com/office/drawing/2014/main" id="{A6F56DF2-0A64-2BF1-B98E-661DC4444EB2}"/>
                  </a:ext>
                </a:extLst>
              </p:cNvPr>
              <p:cNvSpPr/>
              <p:nvPr/>
            </p:nvSpPr>
            <p:spPr>
              <a:xfrm>
                <a:off x="5230750" y="1327875"/>
                <a:ext cx="10575" cy="6200"/>
              </a:xfrm>
              <a:custGeom>
                <a:avLst/>
                <a:gdLst/>
                <a:ahLst/>
                <a:cxnLst/>
                <a:rect l="l" t="t" r="r" b="b"/>
                <a:pathLst>
                  <a:path w="423" h="248" extrusionOk="0">
                    <a:moveTo>
                      <a:pt x="288" y="0"/>
                    </a:moveTo>
                    <a:cubicBezTo>
                      <a:pt x="220" y="0"/>
                      <a:pt x="86" y="0"/>
                      <a:pt x="52" y="68"/>
                    </a:cubicBezTo>
                    <a:cubicBezTo>
                      <a:pt x="0" y="198"/>
                      <a:pt x="130" y="247"/>
                      <a:pt x="238" y="247"/>
                    </a:cubicBezTo>
                    <a:cubicBezTo>
                      <a:pt x="269" y="247"/>
                      <a:pt x="299" y="243"/>
                      <a:pt x="321" y="236"/>
                    </a:cubicBezTo>
                    <a:cubicBezTo>
                      <a:pt x="422" y="202"/>
                      <a:pt x="422" y="101"/>
                      <a:pt x="388" y="68"/>
                    </a:cubicBezTo>
                    <a:cubicBezTo>
                      <a:pt x="355" y="34"/>
                      <a:pt x="321" y="0"/>
                      <a:pt x="28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9" name="Google Shape;6455;p66">
                <a:extLst>
                  <a:ext uri="{FF2B5EF4-FFF2-40B4-BE49-F238E27FC236}">
                    <a16:creationId xmlns:a16="http://schemas.microsoft.com/office/drawing/2014/main" id="{686C35D0-C8EF-F993-84E3-1BB47FEC6186}"/>
                  </a:ext>
                </a:extLst>
              </p:cNvPr>
              <p:cNvSpPr/>
              <p:nvPr/>
            </p:nvSpPr>
            <p:spPr>
              <a:xfrm>
                <a:off x="5216075" y="1181350"/>
                <a:ext cx="9625" cy="6350"/>
              </a:xfrm>
              <a:custGeom>
                <a:avLst/>
                <a:gdLst/>
                <a:ahLst/>
                <a:cxnLst/>
                <a:rect l="l" t="t" r="r" b="b"/>
                <a:pathLst>
                  <a:path w="385" h="254" extrusionOk="0">
                    <a:moveTo>
                      <a:pt x="131" y="1"/>
                    </a:moveTo>
                    <a:cubicBezTo>
                      <a:pt x="61" y="1"/>
                      <a:pt x="1" y="35"/>
                      <a:pt x="1" y="114"/>
                    </a:cubicBezTo>
                    <a:cubicBezTo>
                      <a:pt x="1" y="202"/>
                      <a:pt x="120" y="253"/>
                      <a:pt x="220" y="253"/>
                    </a:cubicBezTo>
                    <a:cubicBezTo>
                      <a:pt x="311" y="253"/>
                      <a:pt x="385" y="211"/>
                      <a:pt x="337" y="114"/>
                    </a:cubicBezTo>
                    <a:cubicBezTo>
                      <a:pt x="301" y="43"/>
                      <a:pt x="210" y="1"/>
                      <a:pt x="13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0" name="Google Shape;6456;p66">
                <a:extLst>
                  <a:ext uri="{FF2B5EF4-FFF2-40B4-BE49-F238E27FC236}">
                    <a16:creationId xmlns:a16="http://schemas.microsoft.com/office/drawing/2014/main" id="{675FB880-9A86-1EC4-0226-F13D9B73FD4D}"/>
                  </a:ext>
                </a:extLst>
              </p:cNvPr>
              <p:cNvSpPr/>
              <p:nvPr/>
            </p:nvSpPr>
            <p:spPr>
              <a:xfrm>
                <a:off x="5255050" y="1364150"/>
                <a:ext cx="8100" cy="7150"/>
              </a:xfrm>
              <a:custGeom>
                <a:avLst/>
                <a:gdLst/>
                <a:ahLst/>
                <a:cxnLst/>
                <a:rect l="l" t="t" r="r" b="b"/>
                <a:pathLst>
                  <a:path w="324" h="286" extrusionOk="0">
                    <a:moveTo>
                      <a:pt x="237" y="1"/>
                    </a:moveTo>
                    <a:cubicBezTo>
                      <a:pt x="144" y="1"/>
                      <a:pt x="1" y="148"/>
                      <a:pt x="55" y="230"/>
                    </a:cubicBezTo>
                    <a:cubicBezTo>
                      <a:pt x="65" y="269"/>
                      <a:pt x="92" y="286"/>
                      <a:pt x="125" y="286"/>
                    </a:cubicBezTo>
                    <a:cubicBezTo>
                      <a:pt x="206" y="286"/>
                      <a:pt x="324" y="190"/>
                      <a:pt x="324" y="95"/>
                    </a:cubicBezTo>
                    <a:lnTo>
                      <a:pt x="290" y="28"/>
                    </a:lnTo>
                    <a:cubicBezTo>
                      <a:pt x="277" y="9"/>
                      <a:pt x="258" y="1"/>
                      <a:pt x="23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1" name="Google Shape;6457;p66">
                <a:extLst>
                  <a:ext uri="{FF2B5EF4-FFF2-40B4-BE49-F238E27FC236}">
                    <a16:creationId xmlns:a16="http://schemas.microsoft.com/office/drawing/2014/main" id="{19CB14E9-EB97-16CE-C923-0CF222F82F80}"/>
                  </a:ext>
                </a:extLst>
              </p:cNvPr>
              <p:cNvSpPr/>
              <p:nvPr/>
            </p:nvSpPr>
            <p:spPr>
              <a:xfrm>
                <a:off x="5211050" y="1160000"/>
                <a:ext cx="9825" cy="7400"/>
              </a:xfrm>
              <a:custGeom>
                <a:avLst/>
                <a:gdLst/>
                <a:ahLst/>
                <a:cxnLst/>
                <a:rect l="l" t="t" r="r" b="b"/>
                <a:pathLst>
                  <a:path w="393" h="296" extrusionOk="0">
                    <a:moveTo>
                      <a:pt x="174" y="1"/>
                    </a:moveTo>
                    <a:cubicBezTo>
                      <a:pt x="102" y="1"/>
                      <a:pt x="30" y="37"/>
                      <a:pt x="0" y="128"/>
                    </a:cubicBezTo>
                    <a:cubicBezTo>
                      <a:pt x="0" y="162"/>
                      <a:pt x="34" y="229"/>
                      <a:pt x="67" y="263"/>
                    </a:cubicBezTo>
                    <a:cubicBezTo>
                      <a:pt x="110" y="284"/>
                      <a:pt x="159" y="295"/>
                      <a:pt x="206" y="295"/>
                    </a:cubicBezTo>
                    <a:cubicBezTo>
                      <a:pt x="306" y="295"/>
                      <a:pt x="393" y="243"/>
                      <a:pt x="370" y="128"/>
                    </a:cubicBezTo>
                    <a:cubicBezTo>
                      <a:pt x="351" y="54"/>
                      <a:pt x="262" y="1"/>
                      <a:pt x="17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2" name="Google Shape;6458;p66">
                <a:extLst>
                  <a:ext uri="{FF2B5EF4-FFF2-40B4-BE49-F238E27FC236}">
                    <a16:creationId xmlns:a16="http://schemas.microsoft.com/office/drawing/2014/main" id="{576430EA-96E0-8769-49AE-2D4601094CD1}"/>
                  </a:ext>
                </a:extLst>
              </p:cNvPr>
              <p:cNvSpPr/>
              <p:nvPr/>
            </p:nvSpPr>
            <p:spPr>
              <a:xfrm>
                <a:off x="5223100" y="1278850"/>
                <a:ext cx="7850" cy="8150"/>
              </a:xfrm>
              <a:custGeom>
                <a:avLst/>
                <a:gdLst/>
                <a:ahLst/>
                <a:cxnLst/>
                <a:rect l="l" t="t" r="r" b="b"/>
                <a:pathLst>
                  <a:path w="314" h="326" extrusionOk="0">
                    <a:moveTo>
                      <a:pt x="186" y="0"/>
                    </a:moveTo>
                    <a:cubicBezTo>
                      <a:pt x="94" y="0"/>
                      <a:pt x="1" y="192"/>
                      <a:pt x="89" y="281"/>
                    </a:cubicBezTo>
                    <a:lnTo>
                      <a:pt x="123" y="315"/>
                    </a:lnTo>
                    <a:cubicBezTo>
                      <a:pt x="138" y="322"/>
                      <a:pt x="152" y="325"/>
                      <a:pt x="164" y="325"/>
                    </a:cubicBezTo>
                    <a:cubicBezTo>
                      <a:pt x="270" y="325"/>
                      <a:pt x="314" y="102"/>
                      <a:pt x="224" y="12"/>
                    </a:cubicBezTo>
                    <a:cubicBezTo>
                      <a:pt x="212" y="4"/>
                      <a:pt x="199" y="0"/>
                      <a:pt x="18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3" name="Google Shape;6459;p66">
                <a:extLst>
                  <a:ext uri="{FF2B5EF4-FFF2-40B4-BE49-F238E27FC236}">
                    <a16:creationId xmlns:a16="http://schemas.microsoft.com/office/drawing/2014/main" id="{9B2813AC-2B85-E198-1F4D-B7A5681CC284}"/>
                  </a:ext>
                </a:extLst>
              </p:cNvPr>
              <p:cNvSpPr/>
              <p:nvPr/>
            </p:nvSpPr>
            <p:spPr>
              <a:xfrm>
                <a:off x="5213550" y="1254125"/>
                <a:ext cx="9650" cy="6675"/>
              </a:xfrm>
              <a:custGeom>
                <a:avLst/>
                <a:gdLst/>
                <a:ahLst/>
                <a:cxnLst/>
                <a:rect l="l" t="t" r="r" b="b"/>
                <a:pathLst>
                  <a:path w="386" h="267" extrusionOk="0">
                    <a:moveTo>
                      <a:pt x="122" y="0"/>
                    </a:moveTo>
                    <a:cubicBezTo>
                      <a:pt x="56" y="0"/>
                      <a:pt x="1" y="36"/>
                      <a:pt x="1" y="127"/>
                    </a:cubicBezTo>
                    <a:cubicBezTo>
                      <a:pt x="1" y="215"/>
                      <a:pt x="120" y="266"/>
                      <a:pt x="220" y="266"/>
                    </a:cubicBezTo>
                    <a:cubicBezTo>
                      <a:pt x="311" y="266"/>
                      <a:pt x="385" y="224"/>
                      <a:pt x="337" y="127"/>
                    </a:cubicBezTo>
                    <a:cubicBezTo>
                      <a:pt x="300" y="54"/>
                      <a:pt x="203" y="0"/>
                      <a:pt x="12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4" name="Google Shape;6460;p66">
                <a:extLst>
                  <a:ext uri="{FF2B5EF4-FFF2-40B4-BE49-F238E27FC236}">
                    <a16:creationId xmlns:a16="http://schemas.microsoft.com/office/drawing/2014/main" id="{504A9E72-604C-D9CF-7E39-B1E38FDBF3C1}"/>
                  </a:ext>
                </a:extLst>
              </p:cNvPr>
              <p:cNvSpPr/>
              <p:nvPr/>
            </p:nvSpPr>
            <p:spPr>
              <a:xfrm>
                <a:off x="5242125" y="1275750"/>
                <a:ext cx="9275" cy="6775"/>
              </a:xfrm>
              <a:custGeom>
                <a:avLst/>
                <a:gdLst/>
                <a:ahLst/>
                <a:cxnLst/>
                <a:rect l="l" t="t" r="r" b="b"/>
                <a:pathLst>
                  <a:path w="371" h="271" extrusionOk="0">
                    <a:moveTo>
                      <a:pt x="254" y="0"/>
                    </a:moveTo>
                    <a:cubicBezTo>
                      <a:pt x="185" y="0"/>
                      <a:pt x="105" y="46"/>
                      <a:pt x="68" y="103"/>
                    </a:cubicBezTo>
                    <a:cubicBezTo>
                      <a:pt x="1" y="170"/>
                      <a:pt x="34" y="237"/>
                      <a:pt x="101" y="271"/>
                    </a:cubicBezTo>
                    <a:lnTo>
                      <a:pt x="236" y="271"/>
                    </a:lnTo>
                    <a:cubicBezTo>
                      <a:pt x="303" y="237"/>
                      <a:pt x="370" y="170"/>
                      <a:pt x="370" y="103"/>
                    </a:cubicBezTo>
                    <a:cubicBezTo>
                      <a:pt x="356" y="29"/>
                      <a:pt x="30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5" name="Google Shape;6461;p66">
                <a:extLst>
                  <a:ext uri="{FF2B5EF4-FFF2-40B4-BE49-F238E27FC236}">
                    <a16:creationId xmlns:a16="http://schemas.microsoft.com/office/drawing/2014/main" id="{B7328372-DBA8-4D2D-56F6-E69E08C930FB}"/>
                  </a:ext>
                </a:extLst>
              </p:cNvPr>
              <p:cNvSpPr/>
              <p:nvPr/>
            </p:nvSpPr>
            <p:spPr>
              <a:xfrm>
                <a:off x="5194650" y="1242400"/>
                <a:ext cx="12700" cy="7050"/>
              </a:xfrm>
              <a:custGeom>
                <a:avLst/>
                <a:gdLst/>
                <a:ahLst/>
                <a:cxnLst/>
                <a:rect l="l" t="t" r="r" b="b"/>
                <a:pathLst>
                  <a:path w="508" h="282" extrusionOk="0">
                    <a:moveTo>
                      <a:pt x="339" y="0"/>
                    </a:moveTo>
                    <a:cubicBezTo>
                      <a:pt x="192" y="0"/>
                      <a:pt x="0" y="159"/>
                      <a:pt x="152" y="260"/>
                    </a:cubicBezTo>
                    <a:cubicBezTo>
                      <a:pt x="181" y="275"/>
                      <a:pt x="214" y="281"/>
                      <a:pt x="248" y="281"/>
                    </a:cubicBezTo>
                    <a:cubicBezTo>
                      <a:pt x="373" y="281"/>
                      <a:pt x="507" y="191"/>
                      <a:pt x="454" y="59"/>
                    </a:cubicBezTo>
                    <a:cubicBezTo>
                      <a:pt x="430" y="17"/>
                      <a:pt x="386" y="0"/>
                      <a:pt x="33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6" name="Google Shape;6462;p66">
                <a:extLst>
                  <a:ext uri="{FF2B5EF4-FFF2-40B4-BE49-F238E27FC236}">
                    <a16:creationId xmlns:a16="http://schemas.microsoft.com/office/drawing/2014/main" id="{F1C01EFA-4073-0CB2-0561-8AD46C6D9681}"/>
                  </a:ext>
                </a:extLst>
              </p:cNvPr>
              <p:cNvSpPr/>
              <p:nvPr/>
            </p:nvSpPr>
            <p:spPr>
              <a:xfrm>
                <a:off x="5192975" y="1250800"/>
                <a:ext cx="8700" cy="8275"/>
              </a:xfrm>
              <a:custGeom>
                <a:avLst/>
                <a:gdLst/>
                <a:ahLst/>
                <a:cxnLst/>
                <a:rect l="l" t="t" r="r" b="b"/>
                <a:pathLst>
                  <a:path w="348" h="331" extrusionOk="0">
                    <a:moveTo>
                      <a:pt x="186" y="1"/>
                    </a:moveTo>
                    <a:cubicBezTo>
                      <a:pt x="80" y="1"/>
                      <a:pt x="1" y="182"/>
                      <a:pt x="85" y="294"/>
                    </a:cubicBezTo>
                    <a:lnTo>
                      <a:pt x="152" y="328"/>
                    </a:lnTo>
                    <a:cubicBezTo>
                      <a:pt x="160" y="329"/>
                      <a:pt x="167" y="330"/>
                      <a:pt x="175" y="330"/>
                    </a:cubicBezTo>
                    <a:cubicBezTo>
                      <a:pt x="293" y="330"/>
                      <a:pt x="348" y="88"/>
                      <a:pt x="253" y="25"/>
                    </a:cubicBezTo>
                    <a:cubicBezTo>
                      <a:pt x="230" y="8"/>
                      <a:pt x="207" y="1"/>
                      <a:pt x="18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sp>
        <p:nvSpPr>
          <p:cNvPr id="9127" name="TextBox 9126">
            <a:extLst>
              <a:ext uri="{FF2B5EF4-FFF2-40B4-BE49-F238E27FC236}">
                <a16:creationId xmlns:a16="http://schemas.microsoft.com/office/drawing/2014/main" id="{65747E47-E931-4A84-B9D8-96D310193C43}"/>
              </a:ext>
            </a:extLst>
          </p:cNvPr>
          <p:cNvSpPr txBox="1"/>
          <p:nvPr/>
        </p:nvSpPr>
        <p:spPr>
          <a:xfrm>
            <a:off x="5831939" y="2495581"/>
            <a:ext cx="2301498" cy="830997"/>
          </a:xfrm>
          <a:prstGeom prst="rect">
            <a:avLst/>
          </a:prstGeom>
          <a:noFill/>
        </p:spPr>
        <p:txBody>
          <a:bodyPr wrap="square">
            <a:spAutoFit/>
          </a:bodyPr>
          <a:lstStyle/>
          <a:p>
            <a:pPr algn="ctr"/>
            <a:r>
              <a:rPr lang="en-US" sz="1200" noProof="0">
                <a:latin typeface="Lato" panose="020F0502020204030203" pitchFamily="34" charset="0"/>
                <a:ea typeface="Lato" panose="020F0502020204030203" pitchFamily="34" charset="0"/>
                <a:cs typeface="Lato" panose="020F0502020204030203" pitchFamily="34" charset="0"/>
              </a:rPr>
              <a:t>Bitter and sour taste shows pronounced electrical activity in the frontal, occipital and temporal lobes.</a:t>
            </a:r>
          </a:p>
        </p:txBody>
      </p:sp>
      <p:sp>
        <p:nvSpPr>
          <p:cNvPr id="9128" name="TextBox 9127">
            <a:extLst>
              <a:ext uri="{FF2B5EF4-FFF2-40B4-BE49-F238E27FC236}">
                <a16:creationId xmlns:a16="http://schemas.microsoft.com/office/drawing/2014/main" id="{6AD084DC-744A-54EA-70FE-857B7CD0E090}"/>
              </a:ext>
            </a:extLst>
          </p:cNvPr>
          <p:cNvSpPr txBox="1"/>
          <p:nvPr/>
        </p:nvSpPr>
        <p:spPr>
          <a:xfrm>
            <a:off x="667501" y="4099640"/>
            <a:ext cx="2625287" cy="646331"/>
          </a:xfrm>
          <a:prstGeom prst="rect">
            <a:avLst/>
          </a:prstGeom>
          <a:noFill/>
        </p:spPr>
        <p:txBody>
          <a:bodyPr wrap="square">
            <a:spAutoFit/>
          </a:bodyPr>
          <a:lstStyle/>
          <a:p>
            <a:pPr algn="ctr"/>
            <a:r>
              <a:rPr lang="en-US" sz="1200" noProof="0">
                <a:latin typeface="Lato" panose="020F0502020204030203" pitchFamily="34" charset="0"/>
                <a:ea typeface="Lato" panose="020F0502020204030203" pitchFamily="34" charset="0"/>
                <a:cs typeface="Lato" panose="020F0502020204030203" pitchFamily="34" charset="0"/>
              </a:rPr>
              <a:t>Salty taste primarily activated portions of the parietal and temporal lobe regions</a:t>
            </a:r>
          </a:p>
        </p:txBody>
      </p:sp>
      <p:sp>
        <p:nvSpPr>
          <p:cNvPr id="9129" name="Google Shape;8641;p84">
            <a:extLst>
              <a:ext uri="{FF2B5EF4-FFF2-40B4-BE49-F238E27FC236}">
                <a16:creationId xmlns:a16="http://schemas.microsoft.com/office/drawing/2014/main" id="{C0D20E00-FB31-B18B-DA01-BC6CDFACF8FB}"/>
              </a:ext>
            </a:extLst>
          </p:cNvPr>
          <p:cNvSpPr/>
          <p:nvPr/>
        </p:nvSpPr>
        <p:spPr>
          <a:xfrm>
            <a:off x="483300" y="939412"/>
            <a:ext cx="184200" cy="184800"/>
          </a:xfrm>
          <a:prstGeom prst="roundRect">
            <a:avLst>
              <a:gd name="adj" fmla="val 343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cxnSp>
        <p:nvCxnSpPr>
          <p:cNvPr id="5" name="Google Shape;8733;p86">
            <a:extLst>
              <a:ext uri="{FF2B5EF4-FFF2-40B4-BE49-F238E27FC236}">
                <a16:creationId xmlns:a16="http://schemas.microsoft.com/office/drawing/2014/main" id="{D166636C-4B28-E1A2-E846-004B3D25F7F3}"/>
              </a:ext>
            </a:extLst>
          </p:cNvPr>
          <p:cNvCxnSpPr>
            <a:cxnSpLocks/>
          </p:cNvCxnSpPr>
          <p:nvPr/>
        </p:nvCxnSpPr>
        <p:spPr>
          <a:xfrm>
            <a:off x="5501970" y="3857518"/>
            <a:ext cx="938347" cy="242122"/>
          </a:xfrm>
          <a:prstGeom prst="bentConnector3">
            <a:avLst>
              <a:gd name="adj1" fmla="val 100376"/>
            </a:avLst>
          </a:prstGeom>
          <a:noFill/>
          <a:ln w="19050" cap="flat" cmpd="sng">
            <a:solidFill>
              <a:schemeClr val="tx1"/>
            </a:solidFill>
            <a:prstDash val="solid"/>
            <a:round/>
            <a:headEnd type="oval" w="med" len="med"/>
            <a:tailEnd type="none" w="med" len="med"/>
          </a:ln>
        </p:spPr>
      </p:cxnSp>
      <p:cxnSp>
        <p:nvCxnSpPr>
          <p:cNvPr id="12" name="Google Shape;8733;p86">
            <a:extLst>
              <a:ext uri="{FF2B5EF4-FFF2-40B4-BE49-F238E27FC236}">
                <a16:creationId xmlns:a16="http://schemas.microsoft.com/office/drawing/2014/main" id="{963EC79F-D4DE-471C-D86F-BB7333A3EE2F}"/>
              </a:ext>
            </a:extLst>
          </p:cNvPr>
          <p:cNvCxnSpPr>
            <a:cxnSpLocks/>
          </p:cNvCxnSpPr>
          <p:nvPr/>
        </p:nvCxnSpPr>
        <p:spPr>
          <a:xfrm>
            <a:off x="5441337" y="2291698"/>
            <a:ext cx="938347" cy="242122"/>
          </a:xfrm>
          <a:prstGeom prst="bentConnector3">
            <a:avLst>
              <a:gd name="adj1" fmla="val 100376"/>
            </a:avLst>
          </a:prstGeom>
          <a:noFill/>
          <a:ln w="19050" cap="flat" cmpd="sng">
            <a:solidFill>
              <a:schemeClr val="accent1"/>
            </a:solidFill>
            <a:prstDash val="solid"/>
            <a:round/>
            <a:headEnd type="oval" w="med" len="med"/>
            <a:tailEnd type="none" w="med" len="med"/>
          </a:ln>
        </p:spPr>
      </p:cxnSp>
      <p:cxnSp>
        <p:nvCxnSpPr>
          <p:cNvPr id="13" name="Google Shape;8733;p86">
            <a:extLst>
              <a:ext uri="{FF2B5EF4-FFF2-40B4-BE49-F238E27FC236}">
                <a16:creationId xmlns:a16="http://schemas.microsoft.com/office/drawing/2014/main" id="{833797CB-A325-3976-4368-BA94E9D32231}"/>
              </a:ext>
            </a:extLst>
          </p:cNvPr>
          <p:cNvCxnSpPr>
            <a:cxnSpLocks/>
          </p:cNvCxnSpPr>
          <p:nvPr/>
        </p:nvCxnSpPr>
        <p:spPr>
          <a:xfrm rot="10800000" flipV="1">
            <a:off x="2345741" y="2289743"/>
            <a:ext cx="838876" cy="294461"/>
          </a:xfrm>
          <a:prstGeom prst="bentConnector3">
            <a:avLst>
              <a:gd name="adj1" fmla="val 99883"/>
            </a:avLst>
          </a:prstGeom>
          <a:noFill/>
          <a:ln w="19050" cap="flat" cmpd="sng">
            <a:solidFill>
              <a:srgbClr val="7030A0"/>
            </a:solidFill>
            <a:prstDash val="solid"/>
            <a:round/>
            <a:headEnd type="oval" w="med" len="med"/>
            <a:tailEnd type="none" w="med" len="med"/>
          </a:ln>
        </p:spPr>
      </p:cxnSp>
      <p:cxnSp>
        <p:nvCxnSpPr>
          <p:cNvPr id="24" name="Google Shape;8733;p86">
            <a:extLst>
              <a:ext uri="{FF2B5EF4-FFF2-40B4-BE49-F238E27FC236}">
                <a16:creationId xmlns:a16="http://schemas.microsoft.com/office/drawing/2014/main" id="{68D3B20A-F205-A2BD-766E-C65C02384269}"/>
              </a:ext>
            </a:extLst>
          </p:cNvPr>
          <p:cNvCxnSpPr>
            <a:cxnSpLocks/>
          </p:cNvCxnSpPr>
          <p:nvPr/>
        </p:nvCxnSpPr>
        <p:spPr>
          <a:xfrm rot="10800000" flipV="1">
            <a:off x="2345742" y="3904776"/>
            <a:ext cx="767987" cy="255014"/>
          </a:xfrm>
          <a:prstGeom prst="bentConnector3">
            <a:avLst>
              <a:gd name="adj1" fmla="val 100451"/>
            </a:avLst>
          </a:prstGeom>
          <a:noFill/>
          <a:ln w="19050" cap="flat" cmpd="sng">
            <a:solidFill>
              <a:srgbClr val="002060"/>
            </a:solidFill>
            <a:prstDash val="solid"/>
            <a:round/>
            <a:headEnd type="oval" w="med" len="med"/>
            <a:tailEnd type="none" w="med" len="med"/>
          </a:ln>
        </p:spPr>
      </p:cxnSp>
      <p:cxnSp>
        <p:nvCxnSpPr>
          <p:cNvPr id="7" name="Straight Connector 18">
            <a:extLst>
              <a:ext uri="{FF2B5EF4-FFF2-40B4-BE49-F238E27FC236}">
                <a16:creationId xmlns:a16="http://schemas.microsoft.com/office/drawing/2014/main" id="{96A826BE-A423-7158-8918-C1229D7E3755}"/>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041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21">
          <a:extLst>
            <a:ext uri="{FF2B5EF4-FFF2-40B4-BE49-F238E27FC236}">
              <a16:creationId xmlns:a16="http://schemas.microsoft.com/office/drawing/2014/main" id="{092BA93C-D44D-DA87-FAC8-F5F395C5E48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D6146E9-4DCC-CA0F-02EE-C9C2105FF696}"/>
              </a:ext>
            </a:extLst>
          </p:cNvPr>
          <p:cNvPicPr>
            <a:picLocks noChangeAspect="1"/>
          </p:cNvPicPr>
          <p:nvPr/>
        </p:nvPicPr>
        <p:blipFill>
          <a:blip r:embed="rId3"/>
          <a:stretch>
            <a:fillRect/>
          </a:stretch>
        </p:blipFill>
        <p:spPr>
          <a:xfrm>
            <a:off x="1200033" y="1169552"/>
            <a:ext cx="4991557" cy="3517579"/>
          </a:xfrm>
          <a:prstGeom prst="rect">
            <a:avLst/>
          </a:prstGeom>
        </p:spPr>
      </p:pic>
      <p:sp>
        <p:nvSpPr>
          <p:cNvPr id="7" name="Google Shape;8899;p92">
            <a:extLst>
              <a:ext uri="{FF2B5EF4-FFF2-40B4-BE49-F238E27FC236}">
                <a16:creationId xmlns:a16="http://schemas.microsoft.com/office/drawing/2014/main" id="{B2282A8D-32A8-3823-D5C3-B4932EB569A9}"/>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noProof="0"/>
              <a:t>EEG Topography Maps</a:t>
            </a:r>
          </a:p>
        </p:txBody>
      </p:sp>
      <p:grpSp>
        <p:nvGrpSpPr>
          <p:cNvPr id="9" name="Google Shape;11685;p122">
            <a:extLst>
              <a:ext uri="{FF2B5EF4-FFF2-40B4-BE49-F238E27FC236}">
                <a16:creationId xmlns:a16="http://schemas.microsoft.com/office/drawing/2014/main" id="{6004D69C-112C-7030-F498-0E77EC45A05E}"/>
              </a:ext>
            </a:extLst>
          </p:cNvPr>
          <p:cNvGrpSpPr/>
          <p:nvPr/>
        </p:nvGrpSpPr>
        <p:grpSpPr>
          <a:xfrm>
            <a:off x="835438" y="2137936"/>
            <a:ext cx="284806" cy="314952"/>
            <a:chOff x="6473298" y="2598325"/>
            <a:chExt cx="799539" cy="765607"/>
          </a:xfrm>
        </p:grpSpPr>
        <p:sp>
          <p:nvSpPr>
            <p:cNvPr id="10" name="Google Shape;11686;p122">
              <a:extLst>
                <a:ext uri="{FF2B5EF4-FFF2-40B4-BE49-F238E27FC236}">
                  <a16:creationId xmlns:a16="http://schemas.microsoft.com/office/drawing/2014/main" id="{D447845F-FF20-5FAF-A33F-FE11344245E9}"/>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11687;p122">
              <a:extLst>
                <a:ext uri="{FF2B5EF4-FFF2-40B4-BE49-F238E27FC236}">
                  <a16:creationId xmlns:a16="http://schemas.microsoft.com/office/drawing/2014/main" id="{ADA1D52D-5772-59DC-18E6-61A0F1B2E61C}"/>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 name="Google Shape;11688;p122">
              <a:extLst>
                <a:ext uri="{FF2B5EF4-FFF2-40B4-BE49-F238E27FC236}">
                  <a16:creationId xmlns:a16="http://schemas.microsoft.com/office/drawing/2014/main" id="{493BA846-B9A2-8865-2565-0F5E66162DA2}"/>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11689;p122">
              <a:extLst>
                <a:ext uri="{FF2B5EF4-FFF2-40B4-BE49-F238E27FC236}">
                  <a16:creationId xmlns:a16="http://schemas.microsoft.com/office/drawing/2014/main" id="{871DB3C5-F548-AA23-7F1A-E3EF9E837159}"/>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11690;p122">
              <a:extLst>
                <a:ext uri="{FF2B5EF4-FFF2-40B4-BE49-F238E27FC236}">
                  <a16:creationId xmlns:a16="http://schemas.microsoft.com/office/drawing/2014/main" id="{F32BB4D2-018C-6B86-7441-EE34D3C9F38E}"/>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11691;p122">
              <a:extLst>
                <a:ext uri="{FF2B5EF4-FFF2-40B4-BE49-F238E27FC236}">
                  <a16:creationId xmlns:a16="http://schemas.microsoft.com/office/drawing/2014/main" id="{EEA1F491-B7DE-BE47-E030-9BC2BC519697}"/>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11692;p122">
              <a:extLst>
                <a:ext uri="{FF2B5EF4-FFF2-40B4-BE49-F238E27FC236}">
                  <a16:creationId xmlns:a16="http://schemas.microsoft.com/office/drawing/2014/main" id="{EB0FDA98-B25A-AA63-F7DF-4C6F7795F1D7}"/>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11693;p122">
              <a:extLst>
                <a:ext uri="{FF2B5EF4-FFF2-40B4-BE49-F238E27FC236}">
                  <a16:creationId xmlns:a16="http://schemas.microsoft.com/office/drawing/2014/main" id="{9E4638F4-5308-27F4-823B-B3BA7FB88148}"/>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 name="Google Shape;11694;p122">
              <a:extLst>
                <a:ext uri="{FF2B5EF4-FFF2-40B4-BE49-F238E27FC236}">
                  <a16:creationId xmlns:a16="http://schemas.microsoft.com/office/drawing/2014/main" id="{7D79A673-45AC-C331-D728-5A2CD2A7FD9F}"/>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 name="Google Shape;11695;p122">
              <a:extLst>
                <a:ext uri="{FF2B5EF4-FFF2-40B4-BE49-F238E27FC236}">
                  <a16:creationId xmlns:a16="http://schemas.microsoft.com/office/drawing/2014/main" id="{6B53722F-C728-2B6F-73CB-DCC574CD786B}"/>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11696;p122">
              <a:extLst>
                <a:ext uri="{FF2B5EF4-FFF2-40B4-BE49-F238E27FC236}">
                  <a16:creationId xmlns:a16="http://schemas.microsoft.com/office/drawing/2014/main" id="{F425FB79-2FD0-3AEE-3DC8-738DA72DBEAE}"/>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11697;p122">
              <a:extLst>
                <a:ext uri="{FF2B5EF4-FFF2-40B4-BE49-F238E27FC236}">
                  <a16:creationId xmlns:a16="http://schemas.microsoft.com/office/drawing/2014/main" id="{70D64C2E-67B8-D0AB-A865-733DC93190AA}"/>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11698;p122">
              <a:extLst>
                <a:ext uri="{FF2B5EF4-FFF2-40B4-BE49-F238E27FC236}">
                  <a16:creationId xmlns:a16="http://schemas.microsoft.com/office/drawing/2014/main" id="{2B295A13-10C1-3A97-5CEA-111FC380E553}"/>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11699;p122">
              <a:extLst>
                <a:ext uri="{FF2B5EF4-FFF2-40B4-BE49-F238E27FC236}">
                  <a16:creationId xmlns:a16="http://schemas.microsoft.com/office/drawing/2014/main" id="{413814B7-44BD-B18A-614B-013A890921AD}"/>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11700;p122">
              <a:extLst>
                <a:ext uri="{FF2B5EF4-FFF2-40B4-BE49-F238E27FC236}">
                  <a16:creationId xmlns:a16="http://schemas.microsoft.com/office/drawing/2014/main" id="{378EF13E-B83C-B2F7-7CF9-702DAA8C9470}"/>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11701;p122">
              <a:extLst>
                <a:ext uri="{FF2B5EF4-FFF2-40B4-BE49-F238E27FC236}">
                  <a16:creationId xmlns:a16="http://schemas.microsoft.com/office/drawing/2014/main" id="{3E50CB77-F7D3-933C-4B4F-6DF0BF407B90}"/>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11702;p122">
              <a:extLst>
                <a:ext uri="{FF2B5EF4-FFF2-40B4-BE49-F238E27FC236}">
                  <a16:creationId xmlns:a16="http://schemas.microsoft.com/office/drawing/2014/main" id="{FAAF32DC-0331-E27B-EF03-A06E6A3DEC3F}"/>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11703;p122">
              <a:extLst>
                <a:ext uri="{FF2B5EF4-FFF2-40B4-BE49-F238E27FC236}">
                  <a16:creationId xmlns:a16="http://schemas.microsoft.com/office/drawing/2014/main" id="{F4C44E55-F1B9-1AA1-9A6C-6CEDAF3B1C36}"/>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11704;p122">
              <a:extLst>
                <a:ext uri="{FF2B5EF4-FFF2-40B4-BE49-F238E27FC236}">
                  <a16:creationId xmlns:a16="http://schemas.microsoft.com/office/drawing/2014/main" id="{7F698962-1E3B-EB21-3EF1-41AAFBD51492}"/>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11705;p122">
              <a:extLst>
                <a:ext uri="{FF2B5EF4-FFF2-40B4-BE49-F238E27FC236}">
                  <a16:creationId xmlns:a16="http://schemas.microsoft.com/office/drawing/2014/main" id="{2A1A998B-9C8A-75E9-99EF-69DBD60E4E4F}"/>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11706;p122">
              <a:extLst>
                <a:ext uri="{FF2B5EF4-FFF2-40B4-BE49-F238E27FC236}">
                  <a16:creationId xmlns:a16="http://schemas.microsoft.com/office/drawing/2014/main" id="{28918817-DE5F-2B8A-43DA-A54355A9DBBC}"/>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11707;p122">
              <a:extLst>
                <a:ext uri="{FF2B5EF4-FFF2-40B4-BE49-F238E27FC236}">
                  <a16:creationId xmlns:a16="http://schemas.microsoft.com/office/drawing/2014/main" id="{A07B1DDE-ED8B-9F9C-116E-68351EC6B416}"/>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1708;p122">
              <a:extLst>
                <a:ext uri="{FF2B5EF4-FFF2-40B4-BE49-F238E27FC236}">
                  <a16:creationId xmlns:a16="http://schemas.microsoft.com/office/drawing/2014/main" id="{5221559A-3DEB-A1ED-7F91-7999787CC31C}"/>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1709;p122">
              <a:extLst>
                <a:ext uri="{FF2B5EF4-FFF2-40B4-BE49-F238E27FC236}">
                  <a16:creationId xmlns:a16="http://schemas.microsoft.com/office/drawing/2014/main" id="{F3747111-9E97-16D3-89DF-5444993DA4BA}"/>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1710;p122">
              <a:extLst>
                <a:ext uri="{FF2B5EF4-FFF2-40B4-BE49-F238E27FC236}">
                  <a16:creationId xmlns:a16="http://schemas.microsoft.com/office/drawing/2014/main" id="{92F37DD1-B988-E9BA-19E8-24084D2E8AE9}"/>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1711;p122">
              <a:extLst>
                <a:ext uri="{FF2B5EF4-FFF2-40B4-BE49-F238E27FC236}">
                  <a16:creationId xmlns:a16="http://schemas.microsoft.com/office/drawing/2014/main" id="{A0093C2C-9881-15ED-6C89-1AFED39B4C6A}"/>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1712;p122">
              <a:extLst>
                <a:ext uri="{FF2B5EF4-FFF2-40B4-BE49-F238E27FC236}">
                  <a16:creationId xmlns:a16="http://schemas.microsoft.com/office/drawing/2014/main" id="{6D675D3B-6C40-8FDC-7780-4BC565E2AA4A}"/>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1713;p122">
              <a:extLst>
                <a:ext uri="{FF2B5EF4-FFF2-40B4-BE49-F238E27FC236}">
                  <a16:creationId xmlns:a16="http://schemas.microsoft.com/office/drawing/2014/main" id="{1BFE3BEE-05C4-335E-C5FA-C0EC5FE91AFD}"/>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1714;p122">
              <a:extLst>
                <a:ext uri="{FF2B5EF4-FFF2-40B4-BE49-F238E27FC236}">
                  <a16:creationId xmlns:a16="http://schemas.microsoft.com/office/drawing/2014/main" id="{E50DD24F-5F29-B682-1538-A987AADA962C}"/>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1715;p122">
              <a:extLst>
                <a:ext uri="{FF2B5EF4-FFF2-40B4-BE49-F238E27FC236}">
                  <a16:creationId xmlns:a16="http://schemas.microsoft.com/office/drawing/2014/main" id="{2E900156-25E5-34B3-66C2-C5DB5274B26F}"/>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1716;p122">
              <a:extLst>
                <a:ext uri="{FF2B5EF4-FFF2-40B4-BE49-F238E27FC236}">
                  <a16:creationId xmlns:a16="http://schemas.microsoft.com/office/drawing/2014/main" id="{F87F95E6-E644-A49E-D3AF-B5284D2E6A83}"/>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1717;p122">
              <a:extLst>
                <a:ext uri="{FF2B5EF4-FFF2-40B4-BE49-F238E27FC236}">
                  <a16:creationId xmlns:a16="http://schemas.microsoft.com/office/drawing/2014/main" id="{27281083-7E33-1FB7-B30C-34EE19844A21}"/>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1718;p122">
              <a:extLst>
                <a:ext uri="{FF2B5EF4-FFF2-40B4-BE49-F238E27FC236}">
                  <a16:creationId xmlns:a16="http://schemas.microsoft.com/office/drawing/2014/main" id="{0DBD03CA-1087-02A4-7184-F9DA20E1E38B}"/>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11719;p122">
              <a:extLst>
                <a:ext uri="{FF2B5EF4-FFF2-40B4-BE49-F238E27FC236}">
                  <a16:creationId xmlns:a16="http://schemas.microsoft.com/office/drawing/2014/main" id="{89221FBF-13D1-908B-3B13-4786D9FF7EDC}"/>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11720;p122">
              <a:extLst>
                <a:ext uri="{FF2B5EF4-FFF2-40B4-BE49-F238E27FC236}">
                  <a16:creationId xmlns:a16="http://schemas.microsoft.com/office/drawing/2014/main" id="{32FD9165-69A6-FD88-EFB9-A5F18D4AED18}"/>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11721;p122">
              <a:extLst>
                <a:ext uri="{FF2B5EF4-FFF2-40B4-BE49-F238E27FC236}">
                  <a16:creationId xmlns:a16="http://schemas.microsoft.com/office/drawing/2014/main" id="{DE00C38D-7AE4-303D-B5EA-131287415991}"/>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11722;p122">
              <a:extLst>
                <a:ext uri="{FF2B5EF4-FFF2-40B4-BE49-F238E27FC236}">
                  <a16:creationId xmlns:a16="http://schemas.microsoft.com/office/drawing/2014/main" id="{3F39747D-30AF-2845-DC8D-1D81D29174B3}"/>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11723;p122">
              <a:extLst>
                <a:ext uri="{FF2B5EF4-FFF2-40B4-BE49-F238E27FC236}">
                  <a16:creationId xmlns:a16="http://schemas.microsoft.com/office/drawing/2014/main" id="{ED230288-A80D-BBE6-6C75-9FADF96416F2}"/>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11724;p122">
              <a:extLst>
                <a:ext uri="{FF2B5EF4-FFF2-40B4-BE49-F238E27FC236}">
                  <a16:creationId xmlns:a16="http://schemas.microsoft.com/office/drawing/2014/main" id="{FAFBF08F-AC4A-4E1A-AB37-BC46383474E8}"/>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11725;p122">
              <a:extLst>
                <a:ext uri="{FF2B5EF4-FFF2-40B4-BE49-F238E27FC236}">
                  <a16:creationId xmlns:a16="http://schemas.microsoft.com/office/drawing/2014/main" id="{2E034E76-4FD3-3291-EA23-61D9B5541B51}"/>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11726;p122">
              <a:extLst>
                <a:ext uri="{FF2B5EF4-FFF2-40B4-BE49-F238E27FC236}">
                  <a16:creationId xmlns:a16="http://schemas.microsoft.com/office/drawing/2014/main" id="{1103CA47-40D3-9FE3-EDEA-4C04C2F78E23}"/>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11727;p122">
              <a:extLst>
                <a:ext uri="{FF2B5EF4-FFF2-40B4-BE49-F238E27FC236}">
                  <a16:creationId xmlns:a16="http://schemas.microsoft.com/office/drawing/2014/main" id="{75AAC590-E664-305B-B0E5-19E76964D82A}"/>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11728;p122">
              <a:extLst>
                <a:ext uri="{FF2B5EF4-FFF2-40B4-BE49-F238E27FC236}">
                  <a16:creationId xmlns:a16="http://schemas.microsoft.com/office/drawing/2014/main" id="{4FD3E194-CEC8-FBFC-2FBB-9F6885931C75}"/>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11729;p122">
              <a:extLst>
                <a:ext uri="{FF2B5EF4-FFF2-40B4-BE49-F238E27FC236}">
                  <a16:creationId xmlns:a16="http://schemas.microsoft.com/office/drawing/2014/main" id="{A8BA9800-F1A1-4150-6544-71A220D1F31C}"/>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11730;p122">
              <a:extLst>
                <a:ext uri="{FF2B5EF4-FFF2-40B4-BE49-F238E27FC236}">
                  <a16:creationId xmlns:a16="http://schemas.microsoft.com/office/drawing/2014/main" id="{86F18FB5-FA88-94ED-E9FE-6A2C94CE81BC}"/>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11731;p122">
              <a:extLst>
                <a:ext uri="{FF2B5EF4-FFF2-40B4-BE49-F238E27FC236}">
                  <a16:creationId xmlns:a16="http://schemas.microsoft.com/office/drawing/2014/main" id="{0286A293-4341-1546-9853-88D71D740A5E}"/>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11732;p122">
              <a:extLst>
                <a:ext uri="{FF2B5EF4-FFF2-40B4-BE49-F238E27FC236}">
                  <a16:creationId xmlns:a16="http://schemas.microsoft.com/office/drawing/2014/main" id="{DFE4D26C-7CC4-D441-EECE-3F7A87D6B260}"/>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11733;p122">
              <a:extLst>
                <a:ext uri="{FF2B5EF4-FFF2-40B4-BE49-F238E27FC236}">
                  <a16:creationId xmlns:a16="http://schemas.microsoft.com/office/drawing/2014/main" id="{D8FD83EE-796B-25A4-3C25-2FC802E2F3D2}"/>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11734;p122">
              <a:extLst>
                <a:ext uri="{FF2B5EF4-FFF2-40B4-BE49-F238E27FC236}">
                  <a16:creationId xmlns:a16="http://schemas.microsoft.com/office/drawing/2014/main" id="{8140703D-36CE-5772-BF06-B8114CA2A728}"/>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11735;p122">
              <a:extLst>
                <a:ext uri="{FF2B5EF4-FFF2-40B4-BE49-F238E27FC236}">
                  <a16:creationId xmlns:a16="http://schemas.microsoft.com/office/drawing/2014/main" id="{8AA0B8E7-592F-7DE0-C50F-A1E84E87F29D}"/>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11736;p122">
              <a:extLst>
                <a:ext uri="{FF2B5EF4-FFF2-40B4-BE49-F238E27FC236}">
                  <a16:creationId xmlns:a16="http://schemas.microsoft.com/office/drawing/2014/main" id="{05910E2A-B8E7-2F60-D2B6-635A86159CBC}"/>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11737;p122">
              <a:extLst>
                <a:ext uri="{FF2B5EF4-FFF2-40B4-BE49-F238E27FC236}">
                  <a16:creationId xmlns:a16="http://schemas.microsoft.com/office/drawing/2014/main" id="{52C4A035-97A2-60E0-9CD7-AE9C5C4EAE53}"/>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11738;p122">
              <a:extLst>
                <a:ext uri="{FF2B5EF4-FFF2-40B4-BE49-F238E27FC236}">
                  <a16:creationId xmlns:a16="http://schemas.microsoft.com/office/drawing/2014/main" id="{31BE67EC-0496-A9DD-EF7D-72EFCCEDDD8C}"/>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11739;p122">
              <a:extLst>
                <a:ext uri="{FF2B5EF4-FFF2-40B4-BE49-F238E27FC236}">
                  <a16:creationId xmlns:a16="http://schemas.microsoft.com/office/drawing/2014/main" id="{88D56C5D-987C-AE97-8215-A64069ECE0D3}"/>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0" name="Google Shape;11740;p122">
              <a:extLst>
                <a:ext uri="{FF2B5EF4-FFF2-40B4-BE49-F238E27FC236}">
                  <a16:creationId xmlns:a16="http://schemas.microsoft.com/office/drawing/2014/main" id="{102E64BF-CC50-D860-EFB3-50E6FB995559}"/>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1" name="Google Shape;11741;p122">
              <a:extLst>
                <a:ext uri="{FF2B5EF4-FFF2-40B4-BE49-F238E27FC236}">
                  <a16:creationId xmlns:a16="http://schemas.microsoft.com/office/drawing/2014/main" id="{30B3F91E-1FD7-ED9D-BE52-8A446955689F}"/>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2" name="Google Shape;11742;p122">
              <a:extLst>
                <a:ext uri="{FF2B5EF4-FFF2-40B4-BE49-F238E27FC236}">
                  <a16:creationId xmlns:a16="http://schemas.microsoft.com/office/drawing/2014/main" id="{8661E563-8DF6-A6BB-5248-E56CA2736919}"/>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3" name="Google Shape;11743;p122">
              <a:extLst>
                <a:ext uri="{FF2B5EF4-FFF2-40B4-BE49-F238E27FC236}">
                  <a16:creationId xmlns:a16="http://schemas.microsoft.com/office/drawing/2014/main" id="{32BFEA01-3942-2479-4256-98D8326F22EA}"/>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4" name="Google Shape;11744;p122">
              <a:extLst>
                <a:ext uri="{FF2B5EF4-FFF2-40B4-BE49-F238E27FC236}">
                  <a16:creationId xmlns:a16="http://schemas.microsoft.com/office/drawing/2014/main" id="{74C2FE61-193C-CB4B-CAD5-A12367A940C9}"/>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5" name="Google Shape;11745;p122">
              <a:extLst>
                <a:ext uri="{FF2B5EF4-FFF2-40B4-BE49-F238E27FC236}">
                  <a16:creationId xmlns:a16="http://schemas.microsoft.com/office/drawing/2014/main" id="{D0C59665-6E22-3D7B-5BD8-61DE5C91DF33}"/>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6" name="Google Shape;11746;p122">
              <a:extLst>
                <a:ext uri="{FF2B5EF4-FFF2-40B4-BE49-F238E27FC236}">
                  <a16:creationId xmlns:a16="http://schemas.microsoft.com/office/drawing/2014/main" id="{07FE6709-0A44-EDFE-3FEC-D7A445861E83}"/>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7" name="Google Shape;11747;p122">
              <a:extLst>
                <a:ext uri="{FF2B5EF4-FFF2-40B4-BE49-F238E27FC236}">
                  <a16:creationId xmlns:a16="http://schemas.microsoft.com/office/drawing/2014/main" id="{13A72472-BC27-1236-1C33-4F13C467C1B4}"/>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8" name="Google Shape;11748;p122">
              <a:extLst>
                <a:ext uri="{FF2B5EF4-FFF2-40B4-BE49-F238E27FC236}">
                  <a16:creationId xmlns:a16="http://schemas.microsoft.com/office/drawing/2014/main" id="{28BF7457-98C5-CA5B-9545-4E6CF91B91BF}"/>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89" name="Google Shape;11749;p122">
              <a:extLst>
                <a:ext uri="{FF2B5EF4-FFF2-40B4-BE49-F238E27FC236}">
                  <a16:creationId xmlns:a16="http://schemas.microsoft.com/office/drawing/2014/main" id="{32D920F1-9ECB-8C74-5BAD-3D7A3B183A46}"/>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0" name="Google Shape;11750;p122">
              <a:extLst>
                <a:ext uri="{FF2B5EF4-FFF2-40B4-BE49-F238E27FC236}">
                  <a16:creationId xmlns:a16="http://schemas.microsoft.com/office/drawing/2014/main" id="{6FDE4E46-FED2-1499-9B88-497E8E4AFFA9}"/>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1" name="Google Shape;11751;p122">
              <a:extLst>
                <a:ext uri="{FF2B5EF4-FFF2-40B4-BE49-F238E27FC236}">
                  <a16:creationId xmlns:a16="http://schemas.microsoft.com/office/drawing/2014/main" id="{B2FF17AA-55A8-9236-8155-D1B70A8CEA7B}"/>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2" name="Google Shape;11752;p122">
              <a:extLst>
                <a:ext uri="{FF2B5EF4-FFF2-40B4-BE49-F238E27FC236}">
                  <a16:creationId xmlns:a16="http://schemas.microsoft.com/office/drawing/2014/main" id="{27E0FE7D-3A62-72CD-A963-D6F2B23F9513}"/>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3" name="Google Shape;11753;p122">
              <a:extLst>
                <a:ext uri="{FF2B5EF4-FFF2-40B4-BE49-F238E27FC236}">
                  <a16:creationId xmlns:a16="http://schemas.microsoft.com/office/drawing/2014/main" id="{98D17254-854A-F13C-137F-CA02E9FDA51F}"/>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4" name="Google Shape;11754;p122">
              <a:extLst>
                <a:ext uri="{FF2B5EF4-FFF2-40B4-BE49-F238E27FC236}">
                  <a16:creationId xmlns:a16="http://schemas.microsoft.com/office/drawing/2014/main" id="{91102064-9D6A-8E79-7E53-404EC63C4390}"/>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5" name="Google Shape;11755;p122">
              <a:extLst>
                <a:ext uri="{FF2B5EF4-FFF2-40B4-BE49-F238E27FC236}">
                  <a16:creationId xmlns:a16="http://schemas.microsoft.com/office/drawing/2014/main" id="{BFCBD60B-532E-DEF9-EE34-B4EA48ED7B0B}"/>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6" name="Google Shape;11756;p122">
              <a:extLst>
                <a:ext uri="{FF2B5EF4-FFF2-40B4-BE49-F238E27FC236}">
                  <a16:creationId xmlns:a16="http://schemas.microsoft.com/office/drawing/2014/main" id="{A6F0F5EB-ACE6-1F42-33F6-8D8BFF7E2996}"/>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7" name="Google Shape;11757;p122">
              <a:extLst>
                <a:ext uri="{FF2B5EF4-FFF2-40B4-BE49-F238E27FC236}">
                  <a16:creationId xmlns:a16="http://schemas.microsoft.com/office/drawing/2014/main" id="{6A3559B3-17E9-0522-BB29-5DB8317A1C4A}"/>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8" name="Google Shape;11758;p122">
              <a:extLst>
                <a:ext uri="{FF2B5EF4-FFF2-40B4-BE49-F238E27FC236}">
                  <a16:creationId xmlns:a16="http://schemas.microsoft.com/office/drawing/2014/main" id="{F2CBF5E6-79EB-DB98-7D7E-3CF2866B26B7}"/>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99" name="Google Shape;11759;p122">
              <a:extLst>
                <a:ext uri="{FF2B5EF4-FFF2-40B4-BE49-F238E27FC236}">
                  <a16:creationId xmlns:a16="http://schemas.microsoft.com/office/drawing/2014/main" id="{BC9F3642-F920-48D9-8417-97C2E81F02F6}"/>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0" name="Google Shape;11760;p122">
              <a:extLst>
                <a:ext uri="{FF2B5EF4-FFF2-40B4-BE49-F238E27FC236}">
                  <a16:creationId xmlns:a16="http://schemas.microsoft.com/office/drawing/2014/main" id="{8F097667-31B7-B541-2579-5F071530A5F9}"/>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1" name="Google Shape;11761;p122">
              <a:extLst>
                <a:ext uri="{FF2B5EF4-FFF2-40B4-BE49-F238E27FC236}">
                  <a16:creationId xmlns:a16="http://schemas.microsoft.com/office/drawing/2014/main" id="{0E578DB8-0112-BF75-6C53-95E9D863A467}"/>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2" name="Google Shape;11762;p122">
              <a:extLst>
                <a:ext uri="{FF2B5EF4-FFF2-40B4-BE49-F238E27FC236}">
                  <a16:creationId xmlns:a16="http://schemas.microsoft.com/office/drawing/2014/main" id="{BE8CBE0D-4516-A7DF-BDA9-54B5ABFD8D73}"/>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3" name="Google Shape;11763;p122">
              <a:extLst>
                <a:ext uri="{FF2B5EF4-FFF2-40B4-BE49-F238E27FC236}">
                  <a16:creationId xmlns:a16="http://schemas.microsoft.com/office/drawing/2014/main" id="{BB163F7F-BA8F-3724-B842-C2EDACCE56C1}"/>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4" name="Google Shape;11764;p122">
              <a:extLst>
                <a:ext uri="{FF2B5EF4-FFF2-40B4-BE49-F238E27FC236}">
                  <a16:creationId xmlns:a16="http://schemas.microsoft.com/office/drawing/2014/main" id="{0DF0A1A6-34B1-B2CD-0CE4-A5F65F4AD47F}"/>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5" name="Google Shape;11765;p122">
              <a:extLst>
                <a:ext uri="{FF2B5EF4-FFF2-40B4-BE49-F238E27FC236}">
                  <a16:creationId xmlns:a16="http://schemas.microsoft.com/office/drawing/2014/main" id="{ED9399D5-53D2-FCCF-94D1-772C91C3F5E9}"/>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6" name="Google Shape;11766;p122">
              <a:extLst>
                <a:ext uri="{FF2B5EF4-FFF2-40B4-BE49-F238E27FC236}">
                  <a16:creationId xmlns:a16="http://schemas.microsoft.com/office/drawing/2014/main" id="{DB4DD339-5AA3-D6CD-A7EC-2354CAEBA3B9}"/>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7" name="Google Shape;11767;p122">
              <a:extLst>
                <a:ext uri="{FF2B5EF4-FFF2-40B4-BE49-F238E27FC236}">
                  <a16:creationId xmlns:a16="http://schemas.microsoft.com/office/drawing/2014/main" id="{0C60503F-7385-BACF-734B-93F0740749F6}"/>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8" name="Google Shape;11768;p122">
              <a:extLst>
                <a:ext uri="{FF2B5EF4-FFF2-40B4-BE49-F238E27FC236}">
                  <a16:creationId xmlns:a16="http://schemas.microsoft.com/office/drawing/2014/main" id="{0BB2AD36-9E1B-50DA-4499-82397CE822DD}"/>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09" name="Google Shape;11769;p122">
              <a:extLst>
                <a:ext uri="{FF2B5EF4-FFF2-40B4-BE49-F238E27FC236}">
                  <a16:creationId xmlns:a16="http://schemas.microsoft.com/office/drawing/2014/main" id="{EBAF3B14-3E78-AC75-943D-61989DACA3B4}"/>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0" name="Google Shape;11770;p122">
              <a:extLst>
                <a:ext uri="{FF2B5EF4-FFF2-40B4-BE49-F238E27FC236}">
                  <a16:creationId xmlns:a16="http://schemas.microsoft.com/office/drawing/2014/main" id="{7DF91221-1F3B-430D-6117-365B98089760}"/>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1" name="Google Shape;11771;p122">
              <a:extLst>
                <a:ext uri="{FF2B5EF4-FFF2-40B4-BE49-F238E27FC236}">
                  <a16:creationId xmlns:a16="http://schemas.microsoft.com/office/drawing/2014/main" id="{8CF1DDD9-E9F0-7F81-2960-94EAA7D55ADB}"/>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2" name="Google Shape;11772;p122">
              <a:extLst>
                <a:ext uri="{FF2B5EF4-FFF2-40B4-BE49-F238E27FC236}">
                  <a16:creationId xmlns:a16="http://schemas.microsoft.com/office/drawing/2014/main" id="{3C9155DF-08B2-001F-0FE0-F0888894D4B5}"/>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3" name="Google Shape;11773;p122">
              <a:extLst>
                <a:ext uri="{FF2B5EF4-FFF2-40B4-BE49-F238E27FC236}">
                  <a16:creationId xmlns:a16="http://schemas.microsoft.com/office/drawing/2014/main" id="{AB4A319E-0CB3-FF62-0F99-6002FDAEED60}"/>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4" name="Google Shape;11774;p122">
              <a:extLst>
                <a:ext uri="{FF2B5EF4-FFF2-40B4-BE49-F238E27FC236}">
                  <a16:creationId xmlns:a16="http://schemas.microsoft.com/office/drawing/2014/main" id="{B70D08A8-986C-6226-BB08-4D7C6F774FFE}"/>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5" name="Google Shape;11775;p122">
              <a:extLst>
                <a:ext uri="{FF2B5EF4-FFF2-40B4-BE49-F238E27FC236}">
                  <a16:creationId xmlns:a16="http://schemas.microsoft.com/office/drawing/2014/main" id="{2B19607F-9324-E546-202D-AD8A78A700CA}"/>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6" name="Google Shape;11776;p122">
              <a:extLst>
                <a:ext uri="{FF2B5EF4-FFF2-40B4-BE49-F238E27FC236}">
                  <a16:creationId xmlns:a16="http://schemas.microsoft.com/office/drawing/2014/main" id="{47BE6476-3D2C-E32D-3262-53FDE67E1C19}"/>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7" name="Google Shape;11777;p122">
              <a:extLst>
                <a:ext uri="{FF2B5EF4-FFF2-40B4-BE49-F238E27FC236}">
                  <a16:creationId xmlns:a16="http://schemas.microsoft.com/office/drawing/2014/main" id="{9D7AD983-BD22-2BAC-5A5D-F44F5D2635DD}"/>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8" name="Google Shape;11778;p122">
              <a:extLst>
                <a:ext uri="{FF2B5EF4-FFF2-40B4-BE49-F238E27FC236}">
                  <a16:creationId xmlns:a16="http://schemas.microsoft.com/office/drawing/2014/main" id="{1D21BDFD-9B84-D723-B7B2-01ABCA827CDF}"/>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19" name="Google Shape;11779;p122">
              <a:extLst>
                <a:ext uri="{FF2B5EF4-FFF2-40B4-BE49-F238E27FC236}">
                  <a16:creationId xmlns:a16="http://schemas.microsoft.com/office/drawing/2014/main" id="{A3CBDAC1-1EF2-C929-8254-EF97D688023E}"/>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20" name="Google Shape;11780;p122">
              <a:extLst>
                <a:ext uri="{FF2B5EF4-FFF2-40B4-BE49-F238E27FC236}">
                  <a16:creationId xmlns:a16="http://schemas.microsoft.com/office/drawing/2014/main" id="{91683018-120E-CA58-12F7-6EEF474A5ECE}"/>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21" name="Google Shape;11781;p122">
              <a:extLst>
                <a:ext uri="{FF2B5EF4-FFF2-40B4-BE49-F238E27FC236}">
                  <a16:creationId xmlns:a16="http://schemas.microsoft.com/office/drawing/2014/main" id="{C33DB49A-9C61-3295-D9BE-87C09E01B4C3}"/>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3" name="Google Shape;11782;p122">
              <a:extLst>
                <a:ext uri="{FF2B5EF4-FFF2-40B4-BE49-F238E27FC236}">
                  <a16:creationId xmlns:a16="http://schemas.microsoft.com/office/drawing/2014/main" id="{A10F0227-F1FA-D63B-8ED4-58827744002E}"/>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4" name="Google Shape;11783;p122">
              <a:extLst>
                <a:ext uri="{FF2B5EF4-FFF2-40B4-BE49-F238E27FC236}">
                  <a16:creationId xmlns:a16="http://schemas.microsoft.com/office/drawing/2014/main" id="{FA9D6FA7-35CC-AAB7-AB49-02575CA59CA2}"/>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5" name="Google Shape;11784;p122">
              <a:extLst>
                <a:ext uri="{FF2B5EF4-FFF2-40B4-BE49-F238E27FC236}">
                  <a16:creationId xmlns:a16="http://schemas.microsoft.com/office/drawing/2014/main" id="{005A7F43-7AC7-928A-9094-A1D388FE12F2}"/>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6" name="Google Shape;11785;p122">
              <a:extLst>
                <a:ext uri="{FF2B5EF4-FFF2-40B4-BE49-F238E27FC236}">
                  <a16:creationId xmlns:a16="http://schemas.microsoft.com/office/drawing/2014/main" id="{E125592C-AA3F-CDF2-E068-567837943C39}"/>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7" name="Google Shape;11786;p122">
              <a:extLst>
                <a:ext uri="{FF2B5EF4-FFF2-40B4-BE49-F238E27FC236}">
                  <a16:creationId xmlns:a16="http://schemas.microsoft.com/office/drawing/2014/main" id="{4FE78061-260F-7235-48F2-80229737B51D}"/>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8" name="Google Shape;11787;p122">
              <a:extLst>
                <a:ext uri="{FF2B5EF4-FFF2-40B4-BE49-F238E27FC236}">
                  <a16:creationId xmlns:a16="http://schemas.microsoft.com/office/drawing/2014/main" id="{727FA3ED-37EB-6C3E-C855-04EAD182DCF4}"/>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59" name="Google Shape;11788;p122">
              <a:extLst>
                <a:ext uri="{FF2B5EF4-FFF2-40B4-BE49-F238E27FC236}">
                  <a16:creationId xmlns:a16="http://schemas.microsoft.com/office/drawing/2014/main" id="{A6C096FE-202E-FDB1-061E-324752ABFD58}"/>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0" name="Google Shape;11789;p122">
              <a:extLst>
                <a:ext uri="{FF2B5EF4-FFF2-40B4-BE49-F238E27FC236}">
                  <a16:creationId xmlns:a16="http://schemas.microsoft.com/office/drawing/2014/main" id="{33B279F0-B3A8-BE42-C1A8-77BC42C52EEF}"/>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1" name="Google Shape;11790;p122">
              <a:extLst>
                <a:ext uri="{FF2B5EF4-FFF2-40B4-BE49-F238E27FC236}">
                  <a16:creationId xmlns:a16="http://schemas.microsoft.com/office/drawing/2014/main" id="{429B465B-1AE3-BCD9-B2E1-77071ED7471B}"/>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2" name="Google Shape;11791;p122">
              <a:extLst>
                <a:ext uri="{FF2B5EF4-FFF2-40B4-BE49-F238E27FC236}">
                  <a16:creationId xmlns:a16="http://schemas.microsoft.com/office/drawing/2014/main" id="{29E35284-8DA6-B060-A8CA-B1BEFDBE5337}"/>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3" name="Google Shape;11792;p122">
              <a:extLst>
                <a:ext uri="{FF2B5EF4-FFF2-40B4-BE49-F238E27FC236}">
                  <a16:creationId xmlns:a16="http://schemas.microsoft.com/office/drawing/2014/main" id="{9D3927AA-20F6-8C27-82E8-A7C113DB9292}"/>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4" name="Google Shape;11793;p122">
              <a:extLst>
                <a:ext uri="{FF2B5EF4-FFF2-40B4-BE49-F238E27FC236}">
                  <a16:creationId xmlns:a16="http://schemas.microsoft.com/office/drawing/2014/main" id="{5178D8E3-0B57-870E-6535-1DC530659290}"/>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5" name="Google Shape;11794;p122">
              <a:extLst>
                <a:ext uri="{FF2B5EF4-FFF2-40B4-BE49-F238E27FC236}">
                  <a16:creationId xmlns:a16="http://schemas.microsoft.com/office/drawing/2014/main" id="{7B755CF2-14A6-BD8A-E852-4BB428980478}"/>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6" name="Google Shape;11795;p122">
              <a:extLst>
                <a:ext uri="{FF2B5EF4-FFF2-40B4-BE49-F238E27FC236}">
                  <a16:creationId xmlns:a16="http://schemas.microsoft.com/office/drawing/2014/main" id="{1CAF2260-C4C3-49D3-B81B-68126FBF94E9}"/>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7" name="Google Shape;11796;p122">
              <a:extLst>
                <a:ext uri="{FF2B5EF4-FFF2-40B4-BE49-F238E27FC236}">
                  <a16:creationId xmlns:a16="http://schemas.microsoft.com/office/drawing/2014/main" id="{566B79E3-75A1-9F91-6EDA-F545D27DC616}"/>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8" name="Google Shape;11797;p122">
              <a:extLst>
                <a:ext uri="{FF2B5EF4-FFF2-40B4-BE49-F238E27FC236}">
                  <a16:creationId xmlns:a16="http://schemas.microsoft.com/office/drawing/2014/main" id="{49816FF9-025F-E508-8F61-EEBDA98EE2FC}"/>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69" name="Google Shape;11798;p122">
              <a:extLst>
                <a:ext uri="{FF2B5EF4-FFF2-40B4-BE49-F238E27FC236}">
                  <a16:creationId xmlns:a16="http://schemas.microsoft.com/office/drawing/2014/main" id="{DC0CBC4C-B9C9-A93B-CD02-03C25EA37153}"/>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0" name="Google Shape;11799;p122">
              <a:extLst>
                <a:ext uri="{FF2B5EF4-FFF2-40B4-BE49-F238E27FC236}">
                  <a16:creationId xmlns:a16="http://schemas.microsoft.com/office/drawing/2014/main" id="{D7E247FA-5356-F239-531B-54FE118C1559}"/>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1" name="Google Shape;11800;p122">
              <a:extLst>
                <a:ext uri="{FF2B5EF4-FFF2-40B4-BE49-F238E27FC236}">
                  <a16:creationId xmlns:a16="http://schemas.microsoft.com/office/drawing/2014/main" id="{A51BB77A-20CD-21B1-2E46-BEE9E774A68B}"/>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2" name="Google Shape;11801;p122">
              <a:extLst>
                <a:ext uri="{FF2B5EF4-FFF2-40B4-BE49-F238E27FC236}">
                  <a16:creationId xmlns:a16="http://schemas.microsoft.com/office/drawing/2014/main" id="{1C325E2C-0321-3C7F-BBDF-72B572A8ADDC}"/>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3" name="Google Shape;11802;p122">
              <a:extLst>
                <a:ext uri="{FF2B5EF4-FFF2-40B4-BE49-F238E27FC236}">
                  <a16:creationId xmlns:a16="http://schemas.microsoft.com/office/drawing/2014/main" id="{8FB0B230-5595-A7AF-83FB-6362E3D138A3}"/>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4" name="Google Shape;11803;p122">
              <a:extLst>
                <a:ext uri="{FF2B5EF4-FFF2-40B4-BE49-F238E27FC236}">
                  <a16:creationId xmlns:a16="http://schemas.microsoft.com/office/drawing/2014/main" id="{233D35E2-0480-642F-2F4E-DE2F69996494}"/>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5" name="Google Shape;11804;p122">
              <a:extLst>
                <a:ext uri="{FF2B5EF4-FFF2-40B4-BE49-F238E27FC236}">
                  <a16:creationId xmlns:a16="http://schemas.microsoft.com/office/drawing/2014/main" id="{78D35E71-771F-43D3-72D5-AEDC1015119D}"/>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6" name="Google Shape;11805;p122">
              <a:extLst>
                <a:ext uri="{FF2B5EF4-FFF2-40B4-BE49-F238E27FC236}">
                  <a16:creationId xmlns:a16="http://schemas.microsoft.com/office/drawing/2014/main" id="{E379E089-3250-30FE-35D9-17012ED57D44}"/>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7" name="Google Shape;11806;p122">
              <a:extLst>
                <a:ext uri="{FF2B5EF4-FFF2-40B4-BE49-F238E27FC236}">
                  <a16:creationId xmlns:a16="http://schemas.microsoft.com/office/drawing/2014/main" id="{6569E3B1-863B-8535-8415-CEA907F9B799}"/>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8" name="Google Shape;11807;p122">
              <a:extLst>
                <a:ext uri="{FF2B5EF4-FFF2-40B4-BE49-F238E27FC236}">
                  <a16:creationId xmlns:a16="http://schemas.microsoft.com/office/drawing/2014/main" id="{1F1CE3EC-1900-92C6-1076-E2151F2A9645}"/>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9" name="Google Shape;11808;p122">
              <a:extLst>
                <a:ext uri="{FF2B5EF4-FFF2-40B4-BE49-F238E27FC236}">
                  <a16:creationId xmlns:a16="http://schemas.microsoft.com/office/drawing/2014/main" id="{34456109-8588-A592-BA2C-E93D3388202B}"/>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0" name="Google Shape;11809;p122">
              <a:extLst>
                <a:ext uri="{FF2B5EF4-FFF2-40B4-BE49-F238E27FC236}">
                  <a16:creationId xmlns:a16="http://schemas.microsoft.com/office/drawing/2014/main" id="{92954575-B8EC-7856-0DA8-CD965B510596}"/>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1" name="Google Shape;11810;p122">
              <a:extLst>
                <a:ext uri="{FF2B5EF4-FFF2-40B4-BE49-F238E27FC236}">
                  <a16:creationId xmlns:a16="http://schemas.microsoft.com/office/drawing/2014/main" id="{1E6A474C-67E6-DB36-E0FC-695959B01D18}"/>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2" name="Google Shape;11811;p122">
              <a:extLst>
                <a:ext uri="{FF2B5EF4-FFF2-40B4-BE49-F238E27FC236}">
                  <a16:creationId xmlns:a16="http://schemas.microsoft.com/office/drawing/2014/main" id="{661D4D97-244C-1D3F-EDE3-2BCD695E8E85}"/>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3" name="Google Shape;11812;p122">
              <a:extLst>
                <a:ext uri="{FF2B5EF4-FFF2-40B4-BE49-F238E27FC236}">
                  <a16:creationId xmlns:a16="http://schemas.microsoft.com/office/drawing/2014/main" id="{EFBB7322-2BC2-4E3F-1646-2E04235265ED}"/>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4" name="Google Shape;11813;p122">
              <a:extLst>
                <a:ext uri="{FF2B5EF4-FFF2-40B4-BE49-F238E27FC236}">
                  <a16:creationId xmlns:a16="http://schemas.microsoft.com/office/drawing/2014/main" id="{6572E0B3-EE59-380D-F7C3-8A6E83F492DD}"/>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5" name="Google Shape;11814;p122">
              <a:extLst>
                <a:ext uri="{FF2B5EF4-FFF2-40B4-BE49-F238E27FC236}">
                  <a16:creationId xmlns:a16="http://schemas.microsoft.com/office/drawing/2014/main" id="{75569CB2-1DAF-67DA-ADBA-B6CDCD0B30DE}"/>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6" name="Google Shape;11815;p122">
              <a:extLst>
                <a:ext uri="{FF2B5EF4-FFF2-40B4-BE49-F238E27FC236}">
                  <a16:creationId xmlns:a16="http://schemas.microsoft.com/office/drawing/2014/main" id="{42A6B32A-7BEB-FF59-16EC-44EA446544F4}"/>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7" name="Google Shape;11816;p122">
              <a:extLst>
                <a:ext uri="{FF2B5EF4-FFF2-40B4-BE49-F238E27FC236}">
                  <a16:creationId xmlns:a16="http://schemas.microsoft.com/office/drawing/2014/main" id="{4D23097D-63D8-C09E-4D9F-89A304C1A590}"/>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8" name="Google Shape;11817;p122">
              <a:extLst>
                <a:ext uri="{FF2B5EF4-FFF2-40B4-BE49-F238E27FC236}">
                  <a16:creationId xmlns:a16="http://schemas.microsoft.com/office/drawing/2014/main" id="{0A939DF2-B91E-0453-DA25-93AF41394FAC}"/>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9" name="Google Shape;11818;p122">
              <a:extLst>
                <a:ext uri="{FF2B5EF4-FFF2-40B4-BE49-F238E27FC236}">
                  <a16:creationId xmlns:a16="http://schemas.microsoft.com/office/drawing/2014/main" id="{484584A6-269D-AB0D-ED65-8B599209847D}"/>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0" name="Google Shape;11819;p122">
              <a:extLst>
                <a:ext uri="{FF2B5EF4-FFF2-40B4-BE49-F238E27FC236}">
                  <a16:creationId xmlns:a16="http://schemas.microsoft.com/office/drawing/2014/main" id="{849E874D-F966-B4D8-C3DF-87CF02178122}"/>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1" name="Google Shape;11820;p122">
              <a:extLst>
                <a:ext uri="{FF2B5EF4-FFF2-40B4-BE49-F238E27FC236}">
                  <a16:creationId xmlns:a16="http://schemas.microsoft.com/office/drawing/2014/main" id="{9A2E7AF0-0305-435C-F354-ED9A320AAF99}"/>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2" name="Google Shape;11821;p122">
              <a:extLst>
                <a:ext uri="{FF2B5EF4-FFF2-40B4-BE49-F238E27FC236}">
                  <a16:creationId xmlns:a16="http://schemas.microsoft.com/office/drawing/2014/main" id="{F8CC3EB9-6D07-9AEE-A2F6-AB73DA257E0B}"/>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3" name="Google Shape;11822;p122">
              <a:extLst>
                <a:ext uri="{FF2B5EF4-FFF2-40B4-BE49-F238E27FC236}">
                  <a16:creationId xmlns:a16="http://schemas.microsoft.com/office/drawing/2014/main" id="{6EB4BAC8-27BE-5B55-573D-2830C3620190}"/>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4" name="Google Shape;11823;p122">
              <a:extLst>
                <a:ext uri="{FF2B5EF4-FFF2-40B4-BE49-F238E27FC236}">
                  <a16:creationId xmlns:a16="http://schemas.microsoft.com/office/drawing/2014/main" id="{1EF436B6-AC44-E838-AFA0-A0E5209EE9AD}"/>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5" name="Google Shape;11824;p122">
              <a:extLst>
                <a:ext uri="{FF2B5EF4-FFF2-40B4-BE49-F238E27FC236}">
                  <a16:creationId xmlns:a16="http://schemas.microsoft.com/office/drawing/2014/main" id="{046C44A6-2FAE-8A75-C598-87A9DA469169}"/>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6" name="Google Shape;11825;p122">
              <a:extLst>
                <a:ext uri="{FF2B5EF4-FFF2-40B4-BE49-F238E27FC236}">
                  <a16:creationId xmlns:a16="http://schemas.microsoft.com/office/drawing/2014/main" id="{8EAB0CA2-74CF-D7FA-A881-546689DDF6AD}"/>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7" name="Google Shape;11826;p122">
              <a:extLst>
                <a:ext uri="{FF2B5EF4-FFF2-40B4-BE49-F238E27FC236}">
                  <a16:creationId xmlns:a16="http://schemas.microsoft.com/office/drawing/2014/main" id="{75EF35F2-ECE9-0BAD-BED9-4FC14100FDD9}"/>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8" name="Google Shape;11827;p122">
              <a:extLst>
                <a:ext uri="{FF2B5EF4-FFF2-40B4-BE49-F238E27FC236}">
                  <a16:creationId xmlns:a16="http://schemas.microsoft.com/office/drawing/2014/main" id="{CD401E2D-59C6-53BD-5808-30080DECBA44}"/>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9" name="Google Shape;11828;p122">
              <a:extLst>
                <a:ext uri="{FF2B5EF4-FFF2-40B4-BE49-F238E27FC236}">
                  <a16:creationId xmlns:a16="http://schemas.microsoft.com/office/drawing/2014/main" id="{85ED665E-D121-8E83-220C-492C760B01A1}"/>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0" name="Google Shape;11829;p122">
              <a:extLst>
                <a:ext uri="{FF2B5EF4-FFF2-40B4-BE49-F238E27FC236}">
                  <a16:creationId xmlns:a16="http://schemas.microsoft.com/office/drawing/2014/main" id="{C47C9B45-A550-5F62-F91C-6CDA9D57A667}"/>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1" name="Google Shape;11830;p122">
              <a:extLst>
                <a:ext uri="{FF2B5EF4-FFF2-40B4-BE49-F238E27FC236}">
                  <a16:creationId xmlns:a16="http://schemas.microsoft.com/office/drawing/2014/main" id="{83EDB398-1660-056C-FB2C-F6706CBAD91E}"/>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2" name="Google Shape;11831;p122">
              <a:extLst>
                <a:ext uri="{FF2B5EF4-FFF2-40B4-BE49-F238E27FC236}">
                  <a16:creationId xmlns:a16="http://schemas.microsoft.com/office/drawing/2014/main" id="{58977BD5-E975-0581-73E3-4B77A3DE8617}"/>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3" name="Google Shape;11832;p122">
              <a:extLst>
                <a:ext uri="{FF2B5EF4-FFF2-40B4-BE49-F238E27FC236}">
                  <a16:creationId xmlns:a16="http://schemas.microsoft.com/office/drawing/2014/main" id="{F3D4A13D-62CE-37C5-D312-F2247F6650F9}"/>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4" name="Google Shape;11833;p122">
              <a:extLst>
                <a:ext uri="{FF2B5EF4-FFF2-40B4-BE49-F238E27FC236}">
                  <a16:creationId xmlns:a16="http://schemas.microsoft.com/office/drawing/2014/main" id="{84C75B32-062D-C6FA-BE46-273DC0CC5550}"/>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5" name="Google Shape;11834;p122">
              <a:extLst>
                <a:ext uri="{FF2B5EF4-FFF2-40B4-BE49-F238E27FC236}">
                  <a16:creationId xmlns:a16="http://schemas.microsoft.com/office/drawing/2014/main" id="{2C4C986A-D6E2-E9D4-D83E-9C07FE84C946}"/>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6" name="Google Shape;11835;p122">
              <a:extLst>
                <a:ext uri="{FF2B5EF4-FFF2-40B4-BE49-F238E27FC236}">
                  <a16:creationId xmlns:a16="http://schemas.microsoft.com/office/drawing/2014/main" id="{54202006-DF00-61DC-B668-E615D1C5B158}"/>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7" name="Google Shape;11836;p122">
              <a:extLst>
                <a:ext uri="{FF2B5EF4-FFF2-40B4-BE49-F238E27FC236}">
                  <a16:creationId xmlns:a16="http://schemas.microsoft.com/office/drawing/2014/main" id="{FC4FE917-3CBE-CA76-DD77-6B1CB81E3314}"/>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8" name="Google Shape;11837;p122">
              <a:extLst>
                <a:ext uri="{FF2B5EF4-FFF2-40B4-BE49-F238E27FC236}">
                  <a16:creationId xmlns:a16="http://schemas.microsoft.com/office/drawing/2014/main" id="{FFDDEBBF-13D0-1293-DAB6-E7E5A3DA3608}"/>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9" name="Google Shape;11838;p122">
              <a:extLst>
                <a:ext uri="{FF2B5EF4-FFF2-40B4-BE49-F238E27FC236}">
                  <a16:creationId xmlns:a16="http://schemas.microsoft.com/office/drawing/2014/main" id="{45E8D19B-7D78-BFFA-8945-16F12629FAD0}"/>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0" name="Google Shape;11839;p122">
              <a:extLst>
                <a:ext uri="{FF2B5EF4-FFF2-40B4-BE49-F238E27FC236}">
                  <a16:creationId xmlns:a16="http://schemas.microsoft.com/office/drawing/2014/main" id="{ACC58502-547E-C6E9-C072-78A50DECC27A}"/>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1" name="Google Shape;11840;p122">
              <a:extLst>
                <a:ext uri="{FF2B5EF4-FFF2-40B4-BE49-F238E27FC236}">
                  <a16:creationId xmlns:a16="http://schemas.microsoft.com/office/drawing/2014/main" id="{6149F2EE-3211-F6C1-47A0-E67CB3320ED1}"/>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2" name="Google Shape;11841;p122">
              <a:extLst>
                <a:ext uri="{FF2B5EF4-FFF2-40B4-BE49-F238E27FC236}">
                  <a16:creationId xmlns:a16="http://schemas.microsoft.com/office/drawing/2014/main" id="{4F3D33D2-AB14-3D80-5A3B-5035FD274357}"/>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3" name="Google Shape;11842;p122">
              <a:extLst>
                <a:ext uri="{FF2B5EF4-FFF2-40B4-BE49-F238E27FC236}">
                  <a16:creationId xmlns:a16="http://schemas.microsoft.com/office/drawing/2014/main" id="{5F801C27-441E-0ED2-C8BA-E2949E8558CC}"/>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pic>
        <p:nvPicPr>
          <p:cNvPr id="6361" name="Picture 6360" descr="A pink and purple candy&#10;&#10;AI-generated content may be incorrect.">
            <a:extLst>
              <a:ext uri="{FF2B5EF4-FFF2-40B4-BE49-F238E27FC236}">
                <a16:creationId xmlns:a16="http://schemas.microsoft.com/office/drawing/2014/main" id="{B6650A9E-6A99-828F-13AF-B1A2E24874B5}"/>
              </a:ext>
            </a:extLst>
          </p:cNvPr>
          <p:cNvPicPr>
            <a:picLocks noChangeAspect="1"/>
          </p:cNvPicPr>
          <p:nvPr/>
        </p:nvPicPr>
        <p:blipFill>
          <a:blip r:embed="rId4"/>
          <a:stretch>
            <a:fillRect/>
          </a:stretch>
        </p:blipFill>
        <p:spPr>
          <a:xfrm>
            <a:off x="802144" y="2824299"/>
            <a:ext cx="368301" cy="368301"/>
          </a:xfrm>
          <a:prstGeom prst="rect">
            <a:avLst/>
          </a:prstGeom>
        </p:spPr>
      </p:pic>
      <p:cxnSp>
        <p:nvCxnSpPr>
          <p:cNvPr id="2" name="Straight Connector 18">
            <a:extLst>
              <a:ext uri="{FF2B5EF4-FFF2-40B4-BE49-F238E27FC236}">
                <a16:creationId xmlns:a16="http://schemas.microsoft.com/office/drawing/2014/main" id="{C08D92A7-4E66-6AF8-8CAF-A13469C68C6E}"/>
              </a:ext>
            </a:extLst>
          </p:cNvPr>
          <p:cNvCxnSpPr>
            <a:cxnSpLocks/>
          </p:cNvCxnSpPr>
          <p:nvPr/>
        </p:nvCxnSpPr>
        <p:spPr>
          <a:xfrm>
            <a:off x="2358830" y="824539"/>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bag of salt with white text&#10;&#10;AI-generated content may be incorrect.">
            <a:extLst>
              <a:ext uri="{FF2B5EF4-FFF2-40B4-BE49-F238E27FC236}">
                <a16:creationId xmlns:a16="http://schemas.microsoft.com/office/drawing/2014/main" id="{3903C7BD-475E-4462-55CA-C97E4D310B51}"/>
              </a:ext>
            </a:extLst>
          </p:cNvPr>
          <p:cNvPicPr>
            <a:picLocks noChangeAspect="1"/>
          </p:cNvPicPr>
          <p:nvPr/>
        </p:nvPicPr>
        <p:blipFill>
          <a:blip r:embed="rId5"/>
          <a:stretch>
            <a:fillRect/>
          </a:stretch>
        </p:blipFill>
        <p:spPr>
          <a:xfrm>
            <a:off x="846474" y="4173148"/>
            <a:ext cx="368302" cy="368302"/>
          </a:xfrm>
          <a:prstGeom prst="rect">
            <a:avLst/>
          </a:prstGeom>
        </p:spPr>
      </p:pic>
      <p:pic>
        <p:nvPicPr>
          <p:cNvPr id="3" name="Picture 2" descr="A glass of water with a black background&#10;&#10;AI-generated content may be incorrect.">
            <a:extLst>
              <a:ext uri="{FF2B5EF4-FFF2-40B4-BE49-F238E27FC236}">
                <a16:creationId xmlns:a16="http://schemas.microsoft.com/office/drawing/2014/main" id="{D962B9D0-88BB-2709-401E-EF6E6B6B21A6}"/>
              </a:ext>
            </a:extLst>
          </p:cNvPr>
          <p:cNvPicPr>
            <a:picLocks noChangeAspect="1"/>
          </p:cNvPicPr>
          <p:nvPr/>
        </p:nvPicPr>
        <p:blipFill>
          <a:blip r:embed="rId6"/>
          <a:stretch>
            <a:fillRect/>
          </a:stretch>
        </p:blipFill>
        <p:spPr>
          <a:xfrm>
            <a:off x="802145" y="1422734"/>
            <a:ext cx="368300" cy="368300"/>
          </a:xfrm>
          <a:prstGeom prst="rect">
            <a:avLst/>
          </a:prstGeom>
        </p:spPr>
      </p:pic>
      <p:pic>
        <p:nvPicPr>
          <p:cNvPr id="8" name="Immagine 16" descr="Immagine che contiene tazza di caffè, Stoviglie, tazza da tè, tazza&#10;&#10;Il contenuto generato dall'IA potrebbe non essere corretto.">
            <a:extLst>
              <a:ext uri="{FF2B5EF4-FFF2-40B4-BE49-F238E27FC236}">
                <a16:creationId xmlns:a16="http://schemas.microsoft.com/office/drawing/2014/main" id="{C1CC5495-1E57-3C4B-4A90-6CF50B31F14B}"/>
              </a:ext>
            </a:extLst>
          </p:cNvPr>
          <p:cNvPicPr>
            <a:picLocks noChangeAspect="1"/>
          </p:cNvPicPr>
          <p:nvPr/>
        </p:nvPicPr>
        <p:blipFill>
          <a:blip r:embed="rId7"/>
          <a:stretch>
            <a:fillRect/>
          </a:stretch>
        </p:blipFill>
        <p:spPr>
          <a:xfrm>
            <a:off x="802143" y="3498724"/>
            <a:ext cx="368301" cy="368301"/>
          </a:xfrm>
          <a:prstGeom prst="rect">
            <a:avLst/>
          </a:prstGeom>
        </p:spPr>
      </p:pic>
      <p:pic>
        <p:nvPicPr>
          <p:cNvPr id="6363" name="Picture 6362">
            <a:extLst>
              <a:ext uri="{FF2B5EF4-FFF2-40B4-BE49-F238E27FC236}">
                <a16:creationId xmlns:a16="http://schemas.microsoft.com/office/drawing/2014/main" id="{D8E3AE19-DFB9-9590-AB92-78D104F909A5}"/>
              </a:ext>
            </a:extLst>
          </p:cNvPr>
          <p:cNvPicPr>
            <a:picLocks noChangeAspect="1"/>
          </p:cNvPicPr>
          <p:nvPr/>
        </p:nvPicPr>
        <p:blipFill>
          <a:blip r:embed="rId8"/>
          <a:stretch>
            <a:fillRect/>
          </a:stretch>
        </p:blipFill>
        <p:spPr>
          <a:xfrm>
            <a:off x="6898260" y="1720822"/>
            <a:ext cx="1253213" cy="1253213"/>
          </a:xfrm>
          <a:prstGeom prst="rect">
            <a:avLst/>
          </a:prstGeom>
        </p:spPr>
      </p:pic>
      <p:sp>
        <p:nvSpPr>
          <p:cNvPr id="6380" name="Google Shape;8641;p84">
            <a:extLst>
              <a:ext uri="{FF2B5EF4-FFF2-40B4-BE49-F238E27FC236}">
                <a16:creationId xmlns:a16="http://schemas.microsoft.com/office/drawing/2014/main" id="{663ADF58-CB9A-34AB-6346-6C24C84D656D}"/>
              </a:ext>
            </a:extLst>
          </p:cNvPr>
          <p:cNvSpPr/>
          <p:nvPr/>
        </p:nvSpPr>
        <p:spPr>
          <a:xfrm>
            <a:off x="6920475" y="1203933"/>
            <a:ext cx="184200" cy="184800"/>
          </a:xfrm>
          <a:prstGeom prst="roundRect">
            <a:avLst>
              <a:gd name="adj" fmla="val 34324"/>
            </a:avLst>
          </a:prstGeom>
          <a:solidFill>
            <a:schemeClr val="accent3">
              <a:lumMod val="75000"/>
            </a:schemeClr>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6381" name="Google Shape;8818;p89">
            <a:extLst>
              <a:ext uri="{FF2B5EF4-FFF2-40B4-BE49-F238E27FC236}">
                <a16:creationId xmlns:a16="http://schemas.microsoft.com/office/drawing/2014/main" id="{9E63F282-775E-0169-B0F6-D59A5BCE3626}"/>
              </a:ext>
            </a:extLst>
          </p:cNvPr>
          <p:cNvSpPr txBox="1">
            <a:spLocks/>
          </p:cNvSpPr>
          <p:nvPr/>
        </p:nvSpPr>
        <p:spPr>
          <a:xfrm>
            <a:off x="6658219" y="878608"/>
            <a:ext cx="848067"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noProof="0">
                <a:solidFill>
                  <a:schemeClr val="tx1"/>
                </a:solidFill>
                <a:latin typeface="Lato Black"/>
                <a:ea typeface="Lato Black"/>
                <a:cs typeface="Lato Black"/>
                <a:sym typeface="Lato Black"/>
              </a:rPr>
              <a:t>Frontal</a:t>
            </a:r>
            <a:endParaRPr lang="en-US" noProof="0">
              <a:solidFill>
                <a:schemeClr val="tx1"/>
              </a:solidFill>
              <a:latin typeface="Lato Black"/>
              <a:ea typeface="Lato Black"/>
              <a:cs typeface="Lato Black"/>
              <a:sym typeface="Lato Black"/>
            </a:endParaRPr>
          </a:p>
        </p:txBody>
      </p:sp>
      <p:sp>
        <p:nvSpPr>
          <p:cNvPr id="6388" name="Google Shape;8641;p84">
            <a:extLst>
              <a:ext uri="{FF2B5EF4-FFF2-40B4-BE49-F238E27FC236}">
                <a16:creationId xmlns:a16="http://schemas.microsoft.com/office/drawing/2014/main" id="{1AE26543-A7B4-A5FD-8666-CA9A7F3030CA}"/>
              </a:ext>
            </a:extLst>
          </p:cNvPr>
          <p:cNvSpPr/>
          <p:nvPr/>
        </p:nvSpPr>
        <p:spPr>
          <a:xfrm>
            <a:off x="8161652" y="1203933"/>
            <a:ext cx="184200" cy="184800"/>
          </a:xfrm>
          <a:prstGeom prst="roundRect">
            <a:avLst>
              <a:gd name="adj" fmla="val 34324"/>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6389" name="Google Shape;8818;p89">
            <a:extLst>
              <a:ext uri="{FF2B5EF4-FFF2-40B4-BE49-F238E27FC236}">
                <a16:creationId xmlns:a16="http://schemas.microsoft.com/office/drawing/2014/main" id="{6FD408C7-F0DD-7EC3-438B-F8B81B88F5C6}"/>
              </a:ext>
            </a:extLst>
          </p:cNvPr>
          <p:cNvSpPr txBox="1">
            <a:spLocks/>
          </p:cNvSpPr>
          <p:nvPr/>
        </p:nvSpPr>
        <p:spPr>
          <a:xfrm>
            <a:off x="7892181" y="887811"/>
            <a:ext cx="848067"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tx1"/>
                </a:solidFill>
                <a:latin typeface="Lato Black"/>
                <a:ea typeface="Lato Black"/>
                <a:cs typeface="Lato Black"/>
                <a:sym typeface="Lato Black"/>
              </a:rPr>
              <a:t>Parietal</a:t>
            </a:r>
            <a:endParaRPr lang="en-US" noProof="0">
              <a:solidFill>
                <a:schemeClr val="tx1"/>
              </a:solidFill>
              <a:latin typeface="Lato Black"/>
              <a:ea typeface="Lato Black"/>
              <a:cs typeface="Lato Black"/>
              <a:sym typeface="Lato Black"/>
            </a:endParaRPr>
          </a:p>
        </p:txBody>
      </p:sp>
      <p:sp>
        <p:nvSpPr>
          <p:cNvPr id="6318" name="Ovale 6317">
            <a:extLst>
              <a:ext uri="{FF2B5EF4-FFF2-40B4-BE49-F238E27FC236}">
                <a16:creationId xmlns:a16="http://schemas.microsoft.com/office/drawing/2014/main" id="{14C4413C-6043-D54B-3B20-24ABDEAFCAD9}"/>
              </a:ext>
            </a:extLst>
          </p:cNvPr>
          <p:cNvSpPr/>
          <p:nvPr/>
        </p:nvSpPr>
        <p:spPr>
          <a:xfrm>
            <a:off x="6932266" y="2152030"/>
            <a:ext cx="146050" cy="620849"/>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19" name="Ovale 6318">
            <a:extLst>
              <a:ext uri="{FF2B5EF4-FFF2-40B4-BE49-F238E27FC236}">
                <a16:creationId xmlns:a16="http://schemas.microsoft.com/office/drawing/2014/main" id="{71CED160-6D76-7B96-CDB9-49955B42E949}"/>
              </a:ext>
            </a:extLst>
          </p:cNvPr>
          <p:cNvSpPr/>
          <p:nvPr/>
        </p:nvSpPr>
        <p:spPr>
          <a:xfrm>
            <a:off x="7971596" y="2152029"/>
            <a:ext cx="146050" cy="620849"/>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320" name="Google Shape;8733;p86">
            <a:extLst>
              <a:ext uri="{FF2B5EF4-FFF2-40B4-BE49-F238E27FC236}">
                <a16:creationId xmlns:a16="http://schemas.microsoft.com/office/drawing/2014/main" id="{ADF0CCDE-D59F-729E-C05B-F4869FD517F3}"/>
              </a:ext>
            </a:extLst>
          </p:cNvPr>
          <p:cNvCxnSpPr>
            <a:cxnSpLocks/>
            <a:stCxn id="6318" idx="2"/>
          </p:cNvCxnSpPr>
          <p:nvPr/>
        </p:nvCxnSpPr>
        <p:spPr>
          <a:xfrm rot="10800000" flipH="1" flipV="1">
            <a:off x="6932266" y="2462454"/>
            <a:ext cx="592600" cy="1913661"/>
          </a:xfrm>
          <a:prstGeom prst="bentConnector4">
            <a:avLst>
              <a:gd name="adj1" fmla="val -38576"/>
              <a:gd name="adj2" fmla="val 86980"/>
            </a:avLst>
          </a:prstGeom>
          <a:noFill/>
          <a:ln w="19050" cap="flat" cmpd="sng">
            <a:solidFill>
              <a:srgbClr val="00B050"/>
            </a:solidFill>
            <a:prstDash val="solid"/>
            <a:round/>
            <a:headEnd type="oval" w="med" len="med"/>
            <a:tailEnd type="none" w="med" len="med"/>
          </a:ln>
        </p:spPr>
      </p:cxnSp>
      <p:cxnSp>
        <p:nvCxnSpPr>
          <p:cNvPr id="6326" name="Google Shape;8733;p86">
            <a:extLst>
              <a:ext uri="{FF2B5EF4-FFF2-40B4-BE49-F238E27FC236}">
                <a16:creationId xmlns:a16="http://schemas.microsoft.com/office/drawing/2014/main" id="{2F8E9F9A-7233-5E4F-840E-5810EB68ED0F}"/>
              </a:ext>
            </a:extLst>
          </p:cNvPr>
          <p:cNvCxnSpPr>
            <a:cxnSpLocks/>
            <a:stCxn id="6319" idx="6"/>
          </p:cNvCxnSpPr>
          <p:nvPr/>
        </p:nvCxnSpPr>
        <p:spPr>
          <a:xfrm flipH="1">
            <a:off x="7524866" y="2462454"/>
            <a:ext cx="592780" cy="1913661"/>
          </a:xfrm>
          <a:prstGeom prst="bentConnector4">
            <a:avLst>
              <a:gd name="adj1" fmla="val -38564"/>
              <a:gd name="adj2" fmla="val 86856"/>
            </a:avLst>
          </a:prstGeom>
          <a:noFill/>
          <a:ln w="19050" cap="flat" cmpd="sng">
            <a:solidFill>
              <a:srgbClr val="00B050"/>
            </a:solidFill>
            <a:prstDash val="solid"/>
            <a:round/>
            <a:headEnd type="oval" w="med" len="med"/>
            <a:tailEnd type="none" w="med" len="med"/>
          </a:ln>
        </p:spPr>
      </p:cxnSp>
      <p:sp>
        <p:nvSpPr>
          <p:cNvPr id="6334" name="Ovale 6333">
            <a:extLst>
              <a:ext uri="{FF2B5EF4-FFF2-40B4-BE49-F238E27FC236}">
                <a16:creationId xmlns:a16="http://schemas.microsoft.com/office/drawing/2014/main" id="{524E08AC-74E3-8820-00B6-E12AD92DBD50}"/>
              </a:ext>
            </a:extLst>
          </p:cNvPr>
          <p:cNvSpPr/>
          <p:nvPr/>
        </p:nvSpPr>
        <p:spPr>
          <a:xfrm>
            <a:off x="7231841" y="1683819"/>
            <a:ext cx="586049" cy="2515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35" name="Google Shape;8641;p84">
            <a:extLst>
              <a:ext uri="{FF2B5EF4-FFF2-40B4-BE49-F238E27FC236}">
                <a16:creationId xmlns:a16="http://schemas.microsoft.com/office/drawing/2014/main" id="{89DF6750-0474-E9AE-C139-13BB5510C0C0}"/>
              </a:ext>
            </a:extLst>
          </p:cNvPr>
          <p:cNvSpPr/>
          <p:nvPr/>
        </p:nvSpPr>
        <p:spPr>
          <a:xfrm>
            <a:off x="7436113" y="4359377"/>
            <a:ext cx="184200" cy="184800"/>
          </a:xfrm>
          <a:prstGeom prst="roundRect">
            <a:avLst>
              <a:gd name="adj" fmla="val 34324"/>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6336" name="Google Shape;8818;p89">
            <a:extLst>
              <a:ext uri="{FF2B5EF4-FFF2-40B4-BE49-F238E27FC236}">
                <a16:creationId xmlns:a16="http://schemas.microsoft.com/office/drawing/2014/main" id="{7F524BD7-3688-F8DF-A0B5-D02BDAADF168}"/>
              </a:ext>
            </a:extLst>
          </p:cNvPr>
          <p:cNvSpPr txBox="1">
            <a:spLocks/>
          </p:cNvSpPr>
          <p:nvPr/>
        </p:nvSpPr>
        <p:spPr>
          <a:xfrm>
            <a:off x="7100831" y="4433391"/>
            <a:ext cx="848067"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noProof="0">
                <a:solidFill>
                  <a:schemeClr val="tx1"/>
                </a:solidFill>
                <a:latin typeface="Lato Black"/>
                <a:ea typeface="Lato Black"/>
                <a:cs typeface="Lato Black"/>
                <a:sym typeface="Lato Black"/>
              </a:rPr>
              <a:t>Temporal</a:t>
            </a:r>
            <a:endParaRPr lang="en-US" noProof="0">
              <a:solidFill>
                <a:schemeClr val="tx1"/>
              </a:solidFill>
              <a:latin typeface="Lato Black"/>
              <a:ea typeface="Lato Black"/>
              <a:cs typeface="Lato Black"/>
              <a:sym typeface="Lato Black"/>
            </a:endParaRPr>
          </a:p>
        </p:txBody>
      </p:sp>
      <p:sp>
        <p:nvSpPr>
          <p:cNvPr id="6338" name="Ovale 6333">
            <a:extLst>
              <a:ext uri="{FF2B5EF4-FFF2-40B4-BE49-F238E27FC236}">
                <a16:creationId xmlns:a16="http://schemas.microsoft.com/office/drawing/2014/main" id="{BCFAF7DD-2C69-1D02-973E-B37B7E570746}"/>
              </a:ext>
            </a:extLst>
          </p:cNvPr>
          <p:cNvSpPr/>
          <p:nvPr/>
        </p:nvSpPr>
        <p:spPr>
          <a:xfrm>
            <a:off x="7251184" y="2779005"/>
            <a:ext cx="586049" cy="251557"/>
          </a:xfrm>
          <a:prstGeom prst="ellipse">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341" name="Straight Connector 6340">
            <a:extLst>
              <a:ext uri="{FF2B5EF4-FFF2-40B4-BE49-F238E27FC236}">
                <a16:creationId xmlns:a16="http://schemas.microsoft.com/office/drawing/2014/main" id="{DF53E536-F995-019E-842B-BC57A395CB3F}"/>
              </a:ext>
            </a:extLst>
          </p:cNvPr>
          <p:cNvCxnSpPr>
            <a:cxnSpLocks/>
            <a:stCxn id="6338" idx="4"/>
          </p:cNvCxnSpPr>
          <p:nvPr/>
        </p:nvCxnSpPr>
        <p:spPr>
          <a:xfrm>
            <a:off x="7544209" y="3030562"/>
            <a:ext cx="0" cy="310425"/>
          </a:xfrm>
          <a:prstGeom prst="line">
            <a:avLst/>
          </a:prstGeom>
          <a:ln w="19050">
            <a:solidFill>
              <a:schemeClr val="bg2">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 name="Google Shape;8733;p86">
            <a:extLst>
              <a:ext uri="{FF2B5EF4-FFF2-40B4-BE49-F238E27FC236}">
                <a16:creationId xmlns:a16="http://schemas.microsoft.com/office/drawing/2014/main" id="{DC792346-43D9-3DE5-6ACB-B2FBFBB037C4}"/>
              </a:ext>
            </a:extLst>
          </p:cNvPr>
          <p:cNvCxnSpPr>
            <a:cxnSpLocks/>
            <a:stCxn id="6334" idx="0"/>
            <a:endCxn id="6380" idx="2"/>
          </p:cNvCxnSpPr>
          <p:nvPr/>
        </p:nvCxnSpPr>
        <p:spPr>
          <a:xfrm rot="16200000" flipV="1">
            <a:off x="7121178" y="1280130"/>
            <a:ext cx="295086" cy="512291"/>
          </a:xfrm>
          <a:prstGeom prst="bentConnector3">
            <a:avLst>
              <a:gd name="adj1" fmla="val 50000"/>
            </a:avLst>
          </a:prstGeom>
          <a:noFill/>
          <a:ln w="19050" cap="flat" cmpd="sng">
            <a:solidFill>
              <a:schemeClr val="accent3">
                <a:lumMod val="75000"/>
              </a:schemeClr>
            </a:solidFill>
            <a:prstDash val="solid"/>
            <a:round/>
            <a:headEnd type="oval" w="med" len="med"/>
            <a:tailEnd type="none" w="med" len="med"/>
          </a:ln>
        </p:spPr>
      </p:cxnSp>
      <p:sp>
        <p:nvSpPr>
          <p:cNvPr id="6344" name="Google Shape;8641;p84">
            <a:extLst>
              <a:ext uri="{FF2B5EF4-FFF2-40B4-BE49-F238E27FC236}">
                <a16:creationId xmlns:a16="http://schemas.microsoft.com/office/drawing/2014/main" id="{338B2BE4-ED03-E9F8-7708-11FEA73CDB80}"/>
              </a:ext>
            </a:extLst>
          </p:cNvPr>
          <p:cNvSpPr/>
          <p:nvPr/>
        </p:nvSpPr>
        <p:spPr>
          <a:xfrm>
            <a:off x="7457506" y="3316313"/>
            <a:ext cx="184200" cy="184800"/>
          </a:xfrm>
          <a:prstGeom prst="roundRect">
            <a:avLst>
              <a:gd name="adj" fmla="val 34324"/>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6345" name="Google Shape;8818;p89">
            <a:extLst>
              <a:ext uri="{FF2B5EF4-FFF2-40B4-BE49-F238E27FC236}">
                <a16:creationId xmlns:a16="http://schemas.microsoft.com/office/drawing/2014/main" id="{1A0D093E-A613-080A-46FD-B60607A65B15}"/>
              </a:ext>
            </a:extLst>
          </p:cNvPr>
          <p:cNvSpPr txBox="1">
            <a:spLocks/>
          </p:cNvSpPr>
          <p:nvPr/>
        </p:nvSpPr>
        <p:spPr>
          <a:xfrm>
            <a:off x="7148556" y="3391444"/>
            <a:ext cx="848067"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noProof="0">
                <a:solidFill>
                  <a:schemeClr val="tx1"/>
                </a:solidFill>
                <a:latin typeface="Lato Black"/>
                <a:ea typeface="Lato Black"/>
                <a:cs typeface="Lato Black"/>
                <a:sym typeface="Lato Black"/>
              </a:rPr>
              <a:t>Occipital</a:t>
            </a:r>
            <a:endParaRPr lang="en-US" noProof="0">
              <a:solidFill>
                <a:schemeClr val="tx1"/>
              </a:solidFill>
              <a:latin typeface="Lato Black"/>
              <a:ea typeface="Lato Black"/>
              <a:cs typeface="Lato Black"/>
              <a:sym typeface="Lato Black"/>
            </a:endParaRPr>
          </a:p>
        </p:txBody>
      </p:sp>
      <p:sp>
        <p:nvSpPr>
          <p:cNvPr id="6346" name="Ovale 6333">
            <a:extLst>
              <a:ext uri="{FF2B5EF4-FFF2-40B4-BE49-F238E27FC236}">
                <a16:creationId xmlns:a16="http://schemas.microsoft.com/office/drawing/2014/main" id="{03BE352B-C0DA-E96B-186B-678908FCBC79}"/>
              </a:ext>
            </a:extLst>
          </p:cNvPr>
          <p:cNvSpPr/>
          <p:nvPr/>
        </p:nvSpPr>
        <p:spPr>
          <a:xfrm>
            <a:off x="7112323" y="2215783"/>
            <a:ext cx="836576" cy="512765"/>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348" name="Straight Connector 6347">
            <a:extLst>
              <a:ext uri="{FF2B5EF4-FFF2-40B4-BE49-F238E27FC236}">
                <a16:creationId xmlns:a16="http://schemas.microsoft.com/office/drawing/2014/main" id="{73E87F1E-92B6-956E-0C51-2E303C6C9223}"/>
              </a:ext>
            </a:extLst>
          </p:cNvPr>
          <p:cNvCxnSpPr>
            <a:cxnSpLocks/>
            <a:stCxn id="6346" idx="0"/>
            <a:endCxn id="6388" idx="2"/>
          </p:cNvCxnSpPr>
          <p:nvPr/>
        </p:nvCxnSpPr>
        <p:spPr>
          <a:xfrm rot="5400000" flipH="1" flipV="1">
            <a:off x="7478656" y="1440688"/>
            <a:ext cx="827050" cy="723141"/>
          </a:xfrm>
          <a:prstGeom prst="bentConnector3">
            <a:avLst>
              <a:gd name="adj1" fmla="val 19188"/>
            </a:avLst>
          </a:prstGeom>
          <a:ln w="19050">
            <a:solidFill>
              <a:srgbClr val="7030A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86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73">
          <a:extLst>
            <a:ext uri="{FF2B5EF4-FFF2-40B4-BE49-F238E27FC236}">
              <a16:creationId xmlns:a16="http://schemas.microsoft.com/office/drawing/2014/main" id="{C93852F2-4293-080E-3B00-F91BDC89BC25}"/>
            </a:ext>
          </a:extLst>
        </p:cNvPr>
        <p:cNvGrpSpPr/>
        <p:nvPr/>
      </p:nvGrpSpPr>
      <p:grpSpPr>
        <a:xfrm>
          <a:off x="0" y="0"/>
          <a:ext cx="0" cy="0"/>
          <a:chOff x="0" y="0"/>
          <a:chExt cx="0" cy="0"/>
        </a:xfrm>
      </p:grpSpPr>
      <p:sp>
        <p:nvSpPr>
          <p:cNvPr id="8899" name="Google Shape;8899;p92">
            <a:extLst>
              <a:ext uri="{FF2B5EF4-FFF2-40B4-BE49-F238E27FC236}">
                <a16:creationId xmlns:a16="http://schemas.microsoft.com/office/drawing/2014/main" id="{BE7E8853-0B12-D56D-E846-4BF170C640BC}"/>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a:t>Taste-related EEG experimental settings</a:t>
            </a:r>
          </a:p>
        </p:txBody>
      </p:sp>
      <p:sp>
        <p:nvSpPr>
          <p:cNvPr id="2" name="Google Shape;8818;p89">
            <a:extLst>
              <a:ext uri="{FF2B5EF4-FFF2-40B4-BE49-F238E27FC236}">
                <a16:creationId xmlns:a16="http://schemas.microsoft.com/office/drawing/2014/main" id="{91652A62-AC2B-F129-C2AD-BB8E4EB0BB69}"/>
              </a:ext>
            </a:extLst>
          </p:cNvPr>
          <p:cNvSpPr txBox="1">
            <a:spLocks/>
          </p:cNvSpPr>
          <p:nvPr/>
        </p:nvSpPr>
        <p:spPr>
          <a:xfrm>
            <a:off x="1017894" y="840277"/>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tx1"/>
                </a:solidFill>
                <a:latin typeface="Lato Black"/>
                <a:ea typeface="Lato Black"/>
                <a:cs typeface="Lato Black"/>
                <a:sym typeface="Lato Black"/>
              </a:rPr>
              <a:t>Experimental test and evaluation metrics</a:t>
            </a:r>
            <a:endParaRPr lang="en-US" sz="1600" noProof="0">
              <a:solidFill>
                <a:schemeClr val="tx1"/>
              </a:solidFill>
              <a:latin typeface="Lato Black"/>
              <a:ea typeface="Lato Black"/>
              <a:cs typeface="Lato Black"/>
              <a:sym typeface="Lato Black"/>
            </a:endParaRPr>
          </a:p>
        </p:txBody>
      </p:sp>
      <p:sp>
        <p:nvSpPr>
          <p:cNvPr id="3" name="Google Shape;8819;p89">
            <a:extLst>
              <a:ext uri="{FF2B5EF4-FFF2-40B4-BE49-F238E27FC236}">
                <a16:creationId xmlns:a16="http://schemas.microsoft.com/office/drawing/2014/main" id="{C330F7E8-322B-920B-99E2-8F72407AB55A}"/>
              </a:ext>
            </a:extLst>
          </p:cNvPr>
          <p:cNvSpPr txBox="1">
            <a:spLocks/>
          </p:cNvSpPr>
          <p:nvPr/>
        </p:nvSpPr>
        <p:spPr>
          <a:xfrm>
            <a:off x="1017894" y="1152731"/>
            <a:ext cx="7303622"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latin typeface="Lato" panose="020F0502020204030203" pitchFamily="34" charset="0"/>
                <a:ea typeface="Lato" panose="020F0502020204030203" pitchFamily="34" charset="0"/>
                <a:cs typeface="Lato" panose="020F0502020204030203" pitchFamily="34" charset="0"/>
              </a:rPr>
              <a:t>Taste-related EEG four-classification experiments for subject independence and subject non-independence were performed.</a:t>
            </a:r>
          </a:p>
        </p:txBody>
      </p:sp>
      <p:sp>
        <p:nvSpPr>
          <p:cNvPr id="9129" name="Google Shape;8641;p84">
            <a:extLst>
              <a:ext uri="{FF2B5EF4-FFF2-40B4-BE49-F238E27FC236}">
                <a16:creationId xmlns:a16="http://schemas.microsoft.com/office/drawing/2014/main" id="{7769CF3F-9BA6-CE67-055C-03A28A12D560}"/>
              </a:ext>
            </a:extLst>
          </p:cNvPr>
          <p:cNvSpPr/>
          <p:nvPr/>
        </p:nvSpPr>
        <p:spPr>
          <a:xfrm>
            <a:off x="726860" y="945587"/>
            <a:ext cx="184200" cy="184800"/>
          </a:xfrm>
          <a:prstGeom prst="roundRect">
            <a:avLst>
              <a:gd name="adj" fmla="val 343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cxnSp>
        <p:nvCxnSpPr>
          <p:cNvPr id="4" name="Straight Connector 18">
            <a:extLst>
              <a:ext uri="{FF2B5EF4-FFF2-40B4-BE49-F238E27FC236}">
                <a16:creationId xmlns:a16="http://schemas.microsoft.com/office/drawing/2014/main" id="{9D92DC6F-2E3B-0B44-71C2-21EDB2FD9815}"/>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Google Shape;8641;p84">
            <a:extLst>
              <a:ext uri="{FF2B5EF4-FFF2-40B4-BE49-F238E27FC236}">
                <a16:creationId xmlns:a16="http://schemas.microsoft.com/office/drawing/2014/main" id="{033FC2D1-FF21-5905-0487-7C4A655093F7}"/>
              </a:ext>
            </a:extLst>
          </p:cNvPr>
          <p:cNvSpPr/>
          <p:nvPr/>
        </p:nvSpPr>
        <p:spPr>
          <a:xfrm>
            <a:off x="726860" y="1829531"/>
            <a:ext cx="184200" cy="184800"/>
          </a:xfrm>
          <a:prstGeom prst="roundRect">
            <a:avLst>
              <a:gd name="adj" fmla="val 34324"/>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7" name="Google Shape;8818;p89">
            <a:extLst>
              <a:ext uri="{FF2B5EF4-FFF2-40B4-BE49-F238E27FC236}">
                <a16:creationId xmlns:a16="http://schemas.microsoft.com/office/drawing/2014/main" id="{EE1F5E53-38EA-EBF2-69BB-E7B6171DC076}"/>
              </a:ext>
            </a:extLst>
          </p:cNvPr>
          <p:cNvSpPr txBox="1">
            <a:spLocks/>
          </p:cNvSpPr>
          <p:nvPr/>
        </p:nvSpPr>
        <p:spPr>
          <a:xfrm>
            <a:off x="987786" y="1724221"/>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tx1"/>
                </a:solidFill>
                <a:latin typeface="Lato Black"/>
                <a:ea typeface="Lato Black"/>
                <a:cs typeface="Lato Black"/>
                <a:sym typeface="Lato Black"/>
              </a:rPr>
              <a:t>Subject independence</a:t>
            </a:r>
            <a:endParaRPr lang="en-US" sz="1600" noProof="0">
              <a:solidFill>
                <a:schemeClr val="tx1"/>
              </a:solidFill>
              <a:latin typeface="Lato Black"/>
              <a:ea typeface="Lato Black"/>
              <a:cs typeface="Lato Black"/>
              <a:sym typeface="Lato Black"/>
            </a:endParaRPr>
          </a:p>
        </p:txBody>
      </p:sp>
      <p:sp>
        <p:nvSpPr>
          <p:cNvPr id="9" name="Google Shape;8819;p89">
            <a:extLst>
              <a:ext uri="{FF2B5EF4-FFF2-40B4-BE49-F238E27FC236}">
                <a16:creationId xmlns:a16="http://schemas.microsoft.com/office/drawing/2014/main" id="{2B9E34CA-03B7-B082-F199-B43418B91603}"/>
              </a:ext>
            </a:extLst>
          </p:cNvPr>
          <p:cNvSpPr txBox="1">
            <a:spLocks/>
          </p:cNvSpPr>
          <p:nvPr/>
        </p:nvSpPr>
        <p:spPr>
          <a:xfrm>
            <a:off x="1017894" y="2036859"/>
            <a:ext cx="7303622"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latin typeface="Lato" panose="020F0502020204030203" pitchFamily="34" charset="0"/>
                <a:ea typeface="Lato" panose="020F0502020204030203" pitchFamily="34" charset="0"/>
                <a:cs typeface="Lato" panose="020F0502020204030203" pitchFamily="34" charset="0"/>
              </a:rPr>
              <a:t>Taste-related EEG samples of each subject were the test set, and the other subjects were the training set.</a:t>
            </a:r>
          </a:p>
        </p:txBody>
      </p:sp>
      <p:sp>
        <p:nvSpPr>
          <p:cNvPr id="10" name="Google Shape;8641;p84">
            <a:extLst>
              <a:ext uri="{FF2B5EF4-FFF2-40B4-BE49-F238E27FC236}">
                <a16:creationId xmlns:a16="http://schemas.microsoft.com/office/drawing/2014/main" id="{342DCC8D-D0C2-8D95-740A-1FF97514AB32}"/>
              </a:ext>
            </a:extLst>
          </p:cNvPr>
          <p:cNvSpPr/>
          <p:nvPr/>
        </p:nvSpPr>
        <p:spPr>
          <a:xfrm>
            <a:off x="724091" y="2713884"/>
            <a:ext cx="184200" cy="184800"/>
          </a:xfrm>
          <a:prstGeom prst="roundRect">
            <a:avLst>
              <a:gd name="adj" fmla="val 343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11" name="Google Shape;8818;p89">
            <a:extLst>
              <a:ext uri="{FF2B5EF4-FFF2-40B4-BE49-F238E27FC236}">
                <a16:creationId xmlns:a16="http://schemas.microsoft.com/office/drawing/2014/main" id="{C447A4C5-131E-735D-2A5A-B588AE8CBF3C}"/>
              </a:ext>
            </a:extLst>
          </p:cNvPr>
          <p:cNvSpPr txBox="1">
            <a:spLocks/>
          </p:cNvSpPr>
          <p:nvPr/>
        </p:nvSpPr>
        <p:spPr>
          <a:xfrm>
            <a:off x="957677" y="2608165"/>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tx1"/>
                </a:solidFill>
                <a:latin typeface="Lato Black"/>
                <a:ea typeface="Lato Black"/>
                <a:cs typeface="Lato Black"/>
                <a:sym typeface="Lato Black"/>
              </a:rPr>
              <a:t>Subject non-independence</a:t>
            </a:r>
            <a:endParaRPr lang="en-US" sz="1600" noProof="0">
              <a:solidFill>
                <a:schemeClr val="tx1"/>
              </a:solidFill>
              <a:latin typeface="Lato Black"/>
              <a:ea typeface="Lato Black"/>
              <a:cs typeface="Lato Black"/>
              <a:sym typeface="Lato Black"/>
            </a:endParaRPr>
          </a:p>
        </p:txBody>
      </p:sp>
      <p:sp>
        <p:nvSpPr>
          <p:cNvPr id="12" name="Google Shape;8819;p89">
            <a:extLst>
              <a:ext uri="{FF2B5EF4-FFF2-40B4-BE49-F238E27FC236}">
                <a16:creationId xmlns:a16="http://schemas.microsoft.com/office/drawing/2014/main" id="{92250148-0472-7502-0920-C5191304FD99}"/>
              </a:ext>
            </a:extLst>
          </p:cNvPr>
          <p:cNvSpPr txBox="1">
            <a:spLocks/>
          </p:cNvSpPr>
          <p:nvPr/>
        </p:nvSpPr>
        <p:spPr>
          <a:xfrm>
            <a:off x="957678" y="3804607"/>
            <a:ext cx="7303622"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latin typeface="Lato" panose="020F0502020204030203" pitchFamily="34" charset="0"/>
                <a:ea typeface="Lato" panose="020F0502020204030203" pitchFamily="34" charset="0"/>
                <a:cs typeface="Lato" panose="020F0502020204030203" pitchFamily="34" charset="0"/>
              </a:rPr>
              <a:t>Expansion multiple of the TSRDA to the training set was 3. Training set batch size 64 and test set batch size 32. Optimizer used Adam, number of epochs 100, learning rate 0.0005 and weight decay was 0.001.</a:t>
            </a:r>
          </a:p>
        </p:txBody>
      </p:sp>
      <p:sp>
        <p:nvSpPr>
          <p:cNvPr id="13" name="Google Shape;8641;p84">
            <a:extLst>
              <a:ext uri="{FF2B5EF4-FFF2-40B4-BE49-F238E27FC236}">
                <a16:creationId xmlns:a16="http://schemas.microsoft.com/office/drawing/2014/main" id="{3F006D5A-1E30-5949-291D-B2B7923782B2}"/>
              </a:ext>
            </a:extLst>
          </p:cNvPr>
          <p:cNvSpPr/>
          <p:nvPr/>
        </p:nvSpPr>
        <p:spPr>
          <a:xfrm>
            <a:off x="727735" y="3597419"/>
            <a:ext cx="184200" cy="184800"/>
          </a:xfrm>
          <a:prstGeom prst="roundRect">
            <a:avLst>
              <a:gd name="adj" fmla="val 3432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14" name="Google Shape;8818;p89">
            <a:extLst>
              <a:ext uri="{FF2B5EF4-FFF2-40B4-BE49-F238E27FC236}">
                <a16:creationId xmlns:a16="http://schemas.microsoft.com/office/drawing/2014/main" id="{14B9EA76-78F4-4622-083B-71BFDB686F26}"/>
              </a:ext>
            </a:extLst>
          </p:cNvPr>
          <p:cNvSpPr txBox="1">
            <a:spLocks/>
          </p:cNvSpPr>
          <p:nvPr/>
        </p:nvSpPr>
        <p:spPr>
          <a:xfrm>
            <a:off x="987786" y="3492109"/>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tx1"/>
                </a:solidFill>
                <a:latin typeface="Lato Black"/>
                <a:ea typeface="Lato Black"/>
                <a:cs typeface="Lato Black"/>
                <a:sym typeface="Lato Black"/>
              </a:rPr>
              <a:t>Model Hyperparameter</a:t>
            </a:r>
          </a:p>
        </p:txBody>
      </p:sp>
      <p:sp>
        <p:nvSpPr>
          <p:cNvPr id="15" name="Google Shape;8819;p89">
            <a:extLst>
              <a:ext uri="{FF2B5EF4-FFF2-40B4-BE49-F238E27FC236}">
                <a16:creationId xmlns:a16="http://schemas.microsoft.com/office/drawing/2014/main" id="{91DD1697-CD4E-F111-3FF7-A6C3120CCD29}"/>
              </a:ext>
            </a:extLst>
          </p:cNvPr>
          <p:cNvSpPr txBox="1">
            <a:spLocks/>
          </p:cNvSpPr>
          <p:nvPr/>
        </p:nvSpPr>
        <p:spPr>
          <a:xfrm>
            <a:off x="957677" y="2960774"/>
            <a:ext cx="7303622"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latin typeface="Lato" panose="020F0502020204030203" pitchFamily="34" charset="0"/>
                <a:ea typeface="Lato" panose="020F0502020204030203" pitchFamily="34" charset="0"/>
                <a:cs typeface="Lato" panose="020F0502020204030203" pitchFamily="34" charset="0"/>
              </a:rPr>
              <a:t>A total of 1600 taste-related EEG samples from 20 subjects were randomly divided into training and test sets at 3:1.</a:t>
            </a:r>
          </a:p>
        </p:txBody>
      </p:sp>
    </p:spTree>
    <p:extLst>
      <p:ext uri="{BB962C8B-B14F-4D97-AF65-F5344CB8AC3E}">
        <p14:creationId xmlns:p14="http://schemas.microsoft.com/office/powerpoint/2010/main" val="3722276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04">
          <a:extLst>
            <a:ext uri="{FF2B5EF4-FFF2-40B4-BE49-F238E27FC236}">
              <a16:creationId xmlns:a16="http://schemas.microsoft.com/office/drawing/2014/main" id="{AC465100-8378-2362-A421-C9DA9929EB88}"/>
            </a:ext>
          </a:extLst>
        </p:cNvPr>
        <p:cNvGrpSpPr/>
        <p:nvPr/>
      </p:nvGrpSpPr>
      <p:grpSpPr>
        <a:xfrm>
          <a:off x="0" y="0"/>
          <a:ext cx="0" cy="0"/>
          <a:chOff x="0" y="0"/>
          <a:chExt cx="0" cy="0"/>
        </a:xfrm>
      </p:grpSpPr>
      <p:graphicFrame>
        <p:nvGraphicFramePr>
          <p:cNvPr id="8906" name="Google Shape;8906;p93">
            <a:extLst>
              <a:ext uri="{FF2B5EF4-FFF2-40B4-BE49-F238E27FC236}">
                <a16:creationId xmlns:a16="http://schemas.microsoft.com/office/drawing/2014/main" id="{0F543AA1-A078-88C2-7FCB-935DECF47347}"/>
              </a:ext>
            </a:extLst>
          </p:cNvPr>
          <p:cNvGraphicFramePr/>
          <p:nvPr>
            <p:extLst>
              <p:ext uri="{D42A27DB-BD31-4B8C-83A1-F6EECF244321}">
                <p14:modId xmlns:p14="http://schemas.microsoft.com/office/powerpoint/2010/main" val="3326710469"/>
              </p:ext>
            </p:extLst>
          </p:nvPr>
        </p:nvGraphicFramePr>
        <p:xfrm>
          <a:off x="1766149" y="2062599"/>
          <a:ext cx="5611701" cy="2296749"/>
        </p:xfrm>
        <a:graphic>
          <a:graphicData uri="http://schemas.openxmlformats.org/drawingml/2006/table">
            <a:tbl>
              <a:tblPr>
                <a:noFill/>
                <a:tableStyleId>{CCC9EF50-B3E7-4134-91C6-1498DF03EE8E}</a:tableStyleId>
              </a:tblPr>
              <a:tblGrid>
                <a:gridCol w="1870567">
                  <a:extLst>
                    <a:ext uri="{9D8B030D-6E8A-4147-A177-3AD203B41FA5}">
                      <a16:colId xmlns:a16="http://schemas.microsoft.com/office/drawing/2014/main" val="20000"/>
                    </a:ext>
                  </a:extLst>
                </a:gridCol>
                <a:gridCol w="1870567">
                  <a:extLst>
                    <a:ext uri="{9D8B030D-6E8A-4147-A177-3AD203B41FA5}">
                      <a16:colId xmlns:a16="http://schemas.microsoft.com/office/drawing/2014/main" val="20001"/>
                    </a:ext>
                  </a:extLst>
                </a:gridCol>
                <a:gridCol w="1870567">
                  <a:extLst>
                    <a:ext uri="{9D8B030D-6E8A-4147-A177-3AD203B41FA5}">
                      <a16:colId xmlns:a16="http://schemas.microsoft.com/office/drawing/2014/main" val="20004"/>
                    </a:ext>
                  </a:extLst>
                </a:gridCol>
              </a:tblGrid>
              <a:tr h="503469">
                <a:tc>
                  <a:txBody>
                    <a:bodyPr/>
                    <a:lstStyle/>
                    <a:p>
                      <a:pPr marL="0" lvl="0" indent="0" algn="ctr" rtl="0">
                        <a:spcBef>
                          <a:spcPts val="0"/>
                        </a:spcBef>
                        <a:spcAft>
                          <a:spcPts val="0"/>
                        </a:spcAft>
                        <a:buNone/>
                      </a:pPr>
                      <a:r>
                        <a:rPr lang="en-US" sz="1600" noProof="0">
                          <a:solidFill>
                            <a:schemeClr val="dk1"/>
                          </a:solidFill>
                          <a:latin typeface="Lato Black"/>
                          <a:ea typeface="Lato Black"/>
                          <a:cs typeface="Lato Black"/>
                          <a:sym typeface="Lato Black"/>
                        </a:rPr>
                        <a:t>Evaluation</a:t>
                      </a:r>
                    </a:p>
                    <a:p>
                      <a:pPr marL="0" lvl="0" indent="0" algn="ctr" rtl="0">
                        <a:spcBef>
                          <a:spcPts val="0"/>
                        </a:spcBef>
                        <a:spcAft>
                          <a:spcPts val="0"/>
                        </a:spcAft>
                        <a:buNone/>
                      </a:pPr>
                      <a:r>
                        <a:rPr lang="en-US" sz="1600" noProof="0">
                          <a:solidFill>
                            <a:schemeClr val="dk1"/>
                          </a:solidFill>
                          <a:latin typeface="Lato Black"/>
                          <a:ea typeface="Lato Black"/>
                          <a:cs typeface="Lato Black"/>
                          <a:sym typeface="Lato Black"/>
                        </a:rPr>
                        <a:t>index</a:t>
                      </a: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600" noProof="0">
                          <a:solidFill>
                            <a:schemeClr val="dk1"/>
                          </a:solidFill>
                          <a:latin typeface="Lato Black"/>
                          <a:ea typeface="Lato Black"/>
                          <a:cs typeface="Lato Black"/>
                          <a:sym typeface="Lato Black"/>
                        </a:rPr>
                        <a:t>Before augmentation</a:t>
                      </a: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600" noProof="0">
                          <a:solidFill>
                            <a:schemeClr val="dk1"/>
                          </a:solidFill>
                          <a:latin typeface="Lato Black"/>
                          <a:ea typeface="Lato Black"/>
                          <a:cs typeface="Lato Black"/>
                          <a:sym typeface="Lato Black"/>
                        </a:rPr>
                        <a:t>After</a:t>
                      </a:r>
                      <a:r>
                        <a:rPr lang="en-US" sz="1600" baseline="0" noProof="0">
                          <a:solidFill>
                            <a:schemeClr val="dk1"/>
                          </a:solidFill>
                          <a:latin typeface="Lato Black"/>
                          <a:ea typeface="Lato Black"/>
                          <a:cs typeface="Lato Black"/>
                          <a:sym typeface="Lato Black"/>
                        </a:rPr>
                        <a:t> augmentation</a:t>
                      </a:r>
                      <a:endParaRPr lang="en-US" sz="1600" noProof="0">
                        <a:solidFill>
                          <a:schemeClr val="dk1"/>
                        </a:solidFill>
                        <a:latin typeface="Lato Black"/>
                        <a:ea typeface="Lato Black"/>
                        <a:cs typeface="Lato Black"/>
                        <a:sym typeface="Lato Black"/>
                      </a:endParaRPr>
                    </a:p>
                  </a:txBody>
                  <a:tcPr marL="91425" marR="91425" marT="91425" marB="91425" anchor="ctr">
                    <a:lnL w="19050" cap="flat" cmpd="sng" algn="ctr">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42073">
                <a:tc>
                  <a:txBody>
                    <a:bodyPr/>
                    <a:lstStyle/>
                    <a:p>
                      <a:pPr marL="0" lvl="0" indent="0" algn="l" rtl="0">
                        <a:spcBef>
                          <a:spcPts val="0"/>
                        </a:spcBef>
                        <a:spcAft>
                          <a:spcPts val="0"/>
                        </a:spcAft>
                        <a:buNone/>
                      </a:pPr>
                      <a:r>
                        <a:rPr lang="en-US" b="1" noProof="0">
                          <a:solidFill>
                            <a:schemeClr val="dk1"/>
                          </a:solidFill>
                          <a:latin typeface="Lato"/>
                          <a:ea typeface="Lato"/>
                          <a:cs typeface="Lato"/>
                          <a:sym typeface="Lato"/>
                        </a:rPr>
                        <a:t>Accuracy ± std (%)</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noProof="0">
                          <a:latin typeface="Lato" panose="020F0502020204030203" pitchFamily="34" charset="0"/>
                          <a:ea typeface="Lato" panose="020F0502020204030203" pitchFamily="34" charset="0"/>
                          <a:cs typeface="Lato" panose="020F0502020204030203" pitchFamily="34" charset="0"/>
                        </a:rPr>
                        <a:t>98.10 ± 2.03</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noProof="0">
                          <a:latin typeface="Lato" panose="020F0502020204030203" pitchFamily="34" charset="0"/>
                          <a:ea typeface="Lato" panose="020F0502020204030203" pitchFamily="34" charset="0"/>
                          <a:cs typeface="Lato" panose="020F0502020204030203" pitchFamily="34" charset="0"/>
                        </a:rPr>
                        <a:t>99.56 ± 0.21</a:t>
                      </a:r>
                      <a:endParaRPr lang="en-US" noProof="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42073">
                <a:tc>
                  <a:txBody>
                    <a:bodyPr/>
                    <a:lstStyle/>
                    <a:p>
                      <a:pPr marL="0" lvl="0" indent="0" algn="l" rtl="0">
                        <a:spcBef>
                          <a:spcPts val="0"/>
                        </a:spcBef>
                        <a:spcAft>
                          <a:spcPts val="0"/>
                        </a:spcAft>
                        <a:buNone/>
                      </a:pPr>
                      <a:r>
                        <a:rPr lang="en-US" b="1" noProof="0">
                          <a:solidFill>
                            <a:schemeClr val="dk1"/>
                          </a:solidFill>
                          <a:latin typeface="Lato"/>
                          <a:ea typeface="Lato"/>
                          <a:cs typeface="Lato"/>
                          <a:sym typeface="Lato"/>
                        </a:rPr>
                        <a:t>F1-Score ± std (%)</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noProof="0">
                          <a:latin typeface="Lato" panose="020F0502020204030203" pitchFamily="34" charset="0"/>
                          <a:ea typeface="Lato" panose="020F0502020204030203" pitchFamily="34" charset="0"/>
                          <a:cs typeface="Lato" panose="020F0502020204030203" pitchFamily="34" charset="0"/>
                        </a:rPr>
                        <a:t>98.09 ± 2.04</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noProof="0">
                          <a:latin typeface="Lato" panose="020F0502020204030203" pitchFamily="34" charset="0"/>
                          <a:ea typeface="Lato" panose="020F0502020204030203" pitchFamily="34" charset="0"/>
                          <a:cs typeface="Lato" panose="020F0502020204030203" pitchFamily="34" charset="0"/>
                        </a:rPr>
                        <a:t>99.48 ± 0.31</a:t>
                      </a:r>
                      <a:endParaRPr lang="en-US" noProof="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42073">
                <a:tc>
                  <a:txBody>
                    <a:bodyPr/>
                    <a:lstStyle/>
                    <a:p>
                      <a:pPr marL="0" lvl="0" indent="0" algn="l" rtl="0">
                        <a:spcBef>
                          <a:spcPts val="0"/>
                        </a:spcBef>
                        <a:spcAft>
                          <a:spcPts val="0"/>
                        </a:spcAft>
                        <a:buNone/>
                      </a:pPr>
                      <a:r>
                        <a:rPr lang="en-US" b="1" noProof="0">
                          <a:solidFill>
                            <a:schemeClr val="dk1"/>
                          </a:solidFill>
                          <a:latin typeface="Lato"/>
                          <a:ea typeface="Lato"/>
                          <a:cs typeface="Lato"/>
                          <a:sym typeface="Lato"/>
                        </a:rPr>
                        <a:t>Kappa ± std (%)</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noProof="0">
                          <a:latin typeface="Lato" panose="020F0502020204030203" pitchFamily="34" charset="0"/>
                          <a:ea typeface="Lato" panose="020F0502020204030203" pitchFamily="34" charset="0"/>
                          <a:cs typeface="Lato" panose="020F0502020204030203" pitchFamily="34" charset="0"/>
                        </a:rPr>
                        <a:t>97.39 ± 2.77</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noProof="0">
                          <a:latin typeface="Lato" panose="020F0502020204030203" pitchFamily="34" charset="0"/>
                          <a:ea typeface="Lato" panose="020F0502020204030203" pitchFamily="34" charset="0"/>
                          <a:cs typeface="Lato" panose="020F0502020204030203" pitchFamily="34" charset="0"/>
                        </a:rPr>
                        <a:t>99.38 ± 0.29</a:t>
                      </a:r>
                      <a:r>
                        <a:rPr lang="en-US" noProof="0">
                          <a:solidFill>
                            <a:schemeClr val="dk1"/>
                          </a:solidFill>
                          <a:latin typeface="Lato" panose="020F0502020204030203" pitchFamily="34" charset="0"/>
                          <a:ea typeface="Lato" panose="020F0502020204030203" pitchFamily="34" charset="0"/>
                          <a:cs typeface="Lato" panose="020F0502020204030203" pitchFamily="34" charset="0"/>
                          <a:sym typeface="Lato"/>
                        </a:rPr>
                        <a:t> </a:t>
                      </a: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 name="Google Shape;8899;p92">
            <a:extLst>
              <a:ext uri="{FF2B5EF4-FFF2-40B4-BE49-F238E27FC236}">
                <a16:creationId xmlns:a16="http://schemas.microsoft.com/office/drawing/2014/main" id="{32365A81-0F8F-A5A7-9408-8D96C6898A30}"/>
              </a:ext>
            </a:extLst>
          </p:cNvPr>
          <p:cNvSpPr txBox="1">
            <a:spLocks/>
          </p:cNvSpPr>
          <p:nvPr/>
        </p:nvSpPr>
        <p:spPr>
          <a:xfrm>
            <a:off x="667500" y="308752"/>
            <a:ext cx="7809000"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400" noProof="0"/>
              <a:t>Effectiveness analysis of TSRDA</a:t>
            </a:r>
          </a:p>
        </p:txBody>
      </p:sp>
      <p:cxnSp>
        <p:nvCxnSpPr>
          <p:cNvPr id="5" name="Straight Connector 18">
            <a:extLst>
              <a:ext uri="{FF2B5EF4-FFF2-40B4-BE49-F238E27FC236}">
                <a16:creationId xmlns:a16="http://schemas.microsoft.com/office/drawing/2014/main" id="{2230C3C3-F5E9-4041-E890-A3262DE575A3}"/>
              </a:ext>
            </a:extLst>
          </p:cNvPr>
          <p:cNvCxnSpPr>
            <a:cxnSpLocks/>
          </p:cNvCxnSpPr>
          <p:nvPr/>
        </p:nvCxnSpPr>
        <p:spPr>
          <a:xfrm>
            <a:off x="2234317" y="848536"/>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2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99;p92">
            <a:extLst>
              <a:ext uri="{FF2B5EF4-FFF2-40B4-BE49-F238E27FC236}">
                <a16:creationId xmlns:a16="http://schemas.microsoft.com/office/drawing/2014/main" id="{45DA2DD0-5CE8-51D6-5D14-32AA5333C45D}"/>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t>Comparison with state-of-art models</a:t>
            </a:r>
          </a:p>
        </p:txBody>
      </p:sp>
      <p:cxnSp>
        <p:nvCxnSpPr>
          <p:cNvPr id="3" name="Straight Connector 18">
            <a:extLst>
              <a:ext uri="{FF2B5EF4-FFF2-40B4-BE49-F238E27FC236}">
                <a16:creationId xmlns:a16="http://schemas.microsoft.com/office/drawing/2014/main" id="{A1C725EC-F66B-2E39-395A-012337A8A0B1}"/>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Google Shape;8906;p93">
            <a:extLst>
              <a:ext uri="{FF2B5EF4-FFF2-40B4-BE49-F238E27FC236}">
                <a16:creationId xmlns:a16="http://schemas.microsoft.com/office/drawing/2014/main" id="{13EFD6FD-E2DC-1EEF-919A-ACFF9C45CE32}"/>
              </a:ext>
            </a:extLst>
          </p:cNvPr>
          <p:cNvGraphicFramePr/>
          <p:nvPr>
            <p:extLst>
              <p:ext uri="{D42A27DB-BD31-4B8C-83A1-F6EECF244321}">
                <p14:modId xmlns:p14="http://schemas.microsoft.com/office/powerpoint/2010/main" val="3661047130"/>
              </p:ext>
            </p:extLst>
          </p:nvPr>
        </p:nvGraphicFramePr>
        <p:xfrm>
          <a:off x="606177" y="1422056"/>
          <a:ext cx="3256279" cy="2850930"/>
        </p:xfrm>
        <a:graphic>
          <a:graphicData uri="http://schemas.openxmlformats.org/drawingml/2006/table">
            <a:tbl>
              <a:tblPr>
                <a:solidFill>
                  <a:schemeClr val="bg1"/>
                </a:solidFill>
                <a:tableStyleId>{CCC9EF50-B3E7-4134-91C6-1498DF03EE8E}</a:tableStyleId>
              </a:tblPr>
              <a:tblGrid>
                <a:gridCol w="875616">
                  <a:extLst>
                    <a:ext uri="{9D8B030D-6E8A-4147-A177-3AD203B41FA5}">
                      <a16:colId xmlns:a16="http://schemas.microsoft.com/office/drawing/2014/main" val="20000"/>
                    </a:ext>
                  </a:extLst>
                </a:gridCol>
                <a:gridCol w="1408314">
                  <a:extLst>
                    <a:ext uri="{9D8B030D-6E8A-4147-A177-3AD203B41FA5}">
                      <a16:colId xmlns:a16="http://schemas.microsoft.com/office/drawing/2014/main" val="20001"/>
                    </a:ext>
                  </a:extLst>
                </a:gridCol>
                <a:gridCol w="972349">
                  <a:extLst>
                    <a:ext uri="{9D8B030D-6E8A-4147-A177-3AD203B41FA5}">
                      <a16:colId xmlns:a16="http://schemas.microsoft.com/office/drawing/2014/main" val="20004"/>
                    </a:ext>
                  </a:extLst>
                </a:gridCol>
              </a:tblGrid>
              <a:tr h="364439">
                <a:tc>
                  <a:txBody>
                    <a:bodyPr/>
                    <a:lstStyle/>
                    <a:p>
                      <a:pPr marL="0" lvl="0" indent="0" algn="ctr" rtl="0">
                        <a:spcBef>
                          <a:spcPts val="0"/>
                        </a:spcBef>
                        <a:spcAft>
                          <a:spcPts val="0"/>
                        </a:spcAft>
                        <a:buNone/>
                      </a:pPr>
                      <a:r>
                        <a:rPr lang="en-US" sz="800" noProof="0">
                          <a:solidFill>
                            <a:schemeClr val="dk1"/>
                          </a:solidFill>
                          <a:latin typeface="Lato Black"/>
                          <a:ea typeface="Lato Black"/>
                          <a:cs typeface="Lato Black"/>
                          <a:sym typeface="Lato Black"/>
                        </a:rPr>
                        <a:t>Reference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800" noProof="0">
                          <a:solidFill>
                            <a:schemeClr val="dk1"/>
                          </a:solidFill>
                          <a:latin typeface="Lato Black"/>
                          <a:ea typeface="Lato Black"/>
                          <a:cs typeface="Lato Black"/>
                          <a:sym typeface="Lato Black"/>
                        </a:rPr>
                        <a:t>Augmentation</a:t>
                      </a:r>
                    </a:p>
                    <a:p>
                      <a:pPr marL="0" lvl="0" indent="0" algn="ctr" rtl="0">
                        <a:spcBef>
                          <a:spcPts val="0"/>
                        </a:spcBef>
                        <a:spcAft>
                          <a:spcPts val="0"/>
                        </a:spcAft>
                        <a:buNone/>
                      </a:pPr>
                      <a:r>
                        <a:rPr lang="en-US" sz="800" noProof="0">
                          <a:solidFill>
                            <a:schemeClr val="dk1"/>
                          </a:solidFill>
                          <a:latin typeface="Lato Black"/>
                          <a:ea typeface="Lato Black"/>
                          <a:cs typeface="Lato Black"/>
                          <a:sym typeface="Lato Black"/>
                        </a:rPr>
                        <a:t>method</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800" noProof="0">
                          <a:solidFill>
                            <a:schemeClr val="dk1"/>
                          </a:solidFill>
                          <a:latin typeface="Lato Black"/>
                          <a:ea typeface="Lato Black"/>
                          <a:cs typeface="Lato Black"/>
                          <a:sym typeface="Lato Black"/>
                        </a:rPr>
                        <a:t>Classification</a:t>
                      </a:r>
                    </a:p>
                    <a:p>
                      <a:pPr marL="0" lvl="0" indent="0" algn="ctr" rtl="0">
                        <a:spcBef>
                          <a:spcPts val="0"/>
                        </a:spcBef>
                        <a:spcAft>
                          <a:spcPts val="0"/>
                        </a:spcAft>
                        <a:buNone/>
                      </a:pPr>
                      <a:r>
                        <a:rPr lang="en-US" sz="800" noProof="0">
                          <a:solidFill>
                            <a:schemeClr val="dk1"/>
                          </a:solidFill>
                          <a:latin typeface="Lato Black"/>
                          <a:ea typeface="Lato Black"/>
                          <a:cs typeface="Lato Black"/>
                          <a:sym typeface="Lato Black"/>
                        </a:rPr>
                        <a:t>method</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25</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Add Gaussian noise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ResNet</a:t>
                      </a:r>
                      <a:endParaRPr lang="en-US" sz="700" noProof="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26</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Time division and reorganization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Shallow CNN</a:t>
                      </a:r>
                      <a:endParaRPr lang="en-US" sz="900" noProof="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27</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Brain area recombination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EEGNet</a:t>
                      </a:r>
                      <a:endParaRPr lang="en-US" sz="700" noProof="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37</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Sliding time windows segmentation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solidFill>
                            <a:schemeClr val="dk1"/>
                          </a:solidFill>
                          <a:latin typeface="Lato" panose="020F0502020204030203" pitchFamily="34" charset="0"/>
                          <a:ea typeface="Lato" panose="020F0502020204030203" pitchFamily="34" charset="0"/>
                          <a:cs typeface="Lato" panose="020F0502020204030203" pitchFamily="34" charset="0"/>
                          <a:sym typeface="Lato"/>
                        </a:rPr>
                        <a:t>VGG-16</a:t>
                      </a:r>
                      <a:endParaRPr lang="en-US" sz="700" noProof="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58132"/>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28</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Sliding time windows segmentation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solidFill>
                            <a:schemeClr val="dk1"/>
                          </a:solidFill>
                          <a:latin typeface="Lato" panose="020F0502020204030203" pitchFamily="34" charset="0"/>
                          <a:ea typeface="Lato" panose="020F0502020204030203" pitchFamily="34" charset="0"/>
                          <a:cs typeface="Lato" panose="020F0502020204030203" pitchFamily="34" charset="0"/>
                          <a:sym typeface="Lato"/>
                        </a:rPr>
                        <a:t>Deep CNN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8372498"/>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29</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CutCat</a:t>
                      </a:r>
                      <a:endParaRPr lang="en-US" sz="700" noProof="0">
                        <a:latin typeface="Lato" panose="020F0502020204030203" pitchFamily="34" charset="0"/>
                        <a:ea typeface="Lato" panose="020F0502020204030203" pitchFamily="34" charset="0"/>
                        <a:cs typeface="Lato" panose="020F0502020204030203"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solidFill>
                            <a:schemeClr val="dk1"/>
                          </a:solidFill>
                          <a:latin typeface="Lato" panose="020F0502020204030203" pitchFamily="34" charset="0"/>
                          <a:ea typeface="Lato" panose="020F0502020204030203" pitchFamily="34" charset="0"/>
                          <a:cs typeface="Lato" panose="020F0502020204030203" pitchFamily="34" charset="0"/>
                          <a:sym typeface="Lato"/>
                        </a:rPr>
                        <a:t>Deep CNN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626108"/>
                  </a:ext>
                </a:extLst>
              </a:tr>
              <a:tr h="346320">
                <a:tc>
                  <a:txBody>
                    <a:bodyPr/>
                    <a:lstStyle/>
                    <a:p>
                      <a:pPr marL="0" lvl="0" indent="0" algn="ctr" rtl="0">
                        <a:spcBef>
                          <a:spcPts val="0"/>
                        </a:spcBef>
                        <a:spcAft>
                          <a:spcPts val="0"/>
                        </a:spcAft>
                        <a:buNone/>
                      </a:pPr>
                      <a:r>
                        <a:rPr lang="en-US" sz="900" b="1" noProof="0">
                          <a:solidFill>
                            <a:schemeClr val="dk1"/>
                          </a:solidFill>
                          <a:latin typeface="Lato"/>
                          <a:ea typeface="Lato"/>
                          <a:cs typeface="Lato"/>
                          <a:sym typeface="Lato"/>
                        </a:rPr>
                        <a:t>This Paper</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0" indent="0" algn="ctr" rtl="0">
                        <a:spcBef>
                          <a:spcPts val="0"/>
                        </a:spcBef>
                        <a:spcAft>
                          <a:spcPts val="0"/>
                        </a:spcAft>
                        <a:buNone/>
                      </a:pPr>
                      <a:r>
                        <a:rPr lang="en-US" sz="900" noProof="0">
                          <a:latin typeface="Lato" panose="020F0502020204030203" pitchFamily="34" charset="0"/>
                          <a:ea typeface="Lato" panose="020F0502020204030203" pitchFamily="34" charset="0"/>
                          <a:cs typeface="Lato" panose="020F0502020204030203" pitchFamily="34" charset="0"/>
                        </a:rPr>
                        <a:t>TSRDA</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900" noProof="0">
                          <a:solidFill>
                            <a:schemeClr val="dk1"/>
                          </a:solidFill>
                          <a:latin typeface="Lato" panose="020F0502020204030203" pitchFamily="34" charset="0"/>
                          <a:ea typeface="Lato" panose="020F0502020204030203" pitchFamily="34" charset="0"/>
                          <a:cs typeface="Lato" panose="020F0502020204030203" pitchFamily="34" charset="0"/>
                          <a:sym typeface="Lato"/>
                        </a:rPr>
                        <a:t>TSCNN-CA</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269743"/>
                  </a:ext>
                </a:extLst>
              </a:tr>
            </a:tbl>
          </a:graphicData>
        </a:graphic>
      </p:graphicFrame>
      <p:grpSp>
        <p:nvGrpSpPr>
          <p:cNvPr id="5" name="Group 4">
            <a:extLst>
              <a:ext uri="{FF2B5EF4-FFF2-40B4-BE49-F238E27FC236}">
                <a16:creationId xmlns:a16="http://schemas.microsoft.com/office/drawing/2014/main" id="{ED88AC8D-2024-1433-39BF-36BC5740553C}"/>
              </a:ext>
            </a:extLst>
          </p:cNvPr>
          <p:cNvGrpSpPr/>
          <p:nvPr/>
        </p:nvGrpSpPr>
        <p:grpSpPr>
          <a:xfrm>
            <a:off x="4218905" y="1135629"/>
            <a:ext cx="4010696" cy="3213579"/>
            <a:chOff x="4218905" y="1135629"/>
            <a:chExt cx="4010696" cy="3213579"/>
          </a:xfrm>
        </p:grpSpPr>
        <p:pic>
          <p:nvPicPr>
            <p:cNvPr id="8" name="Picture 7">
              <a:extLst>
                <a:ext uri="{FF2B5EF4-FFF2-40B4-BE49-F238E27FC236}">
                  <a16:creationId xmlns:a16="http://schemas.microsoft.com/office/drawing/2014/main" id="{48D95C3B-E32D-2D9A-A124-3C9CAE841B06}"/>
                </a:ext>
              </a:extLst>
            </p:cNvPr>
            <p:cNvPicPr>
              <a:picLocks noChangeAspect="1"/>
            </p:cNvPicPr>
            <p:nvPr/>
          </p:nvPicPr>
          <p:blipFill>
            <a:blip r:embed="rId3"/>
            <a:srcRect r="7335"/>
            <a:stretch/>
          </p:blipFill>
          <p:spPr>
            <a:xfrm>
              <a:off x="4218905" y="1135629"/>
              <a:ext cx="4010696" cy="3213579"/>
            </a:xfrm>
            <a:prstGeom prst="rect">
              <a:avLst/>
            </a:prstGeom>
          </p:spPr>
        </p:pic>
        <p:sp>
          <p:nvSpPr>
            <p:cNvPr id="9" name="TextBox 8">
              <a:extLst>
                <a:ext uri="{FF2B5EF4-FFF2-40B4-BE49-F238E27FC236}">
                  <a16:creationId xmlns:a16="http://schemas.microsoft.com/office/drawing/2014/main" id="{90040C63-FAC2-D8DD-3AE9-92F10A053BDB}"/>
                </a:ext>
              </a:extLst>
            </p:cNvPr>
            <p:cNvSpPr txBox="1"/>
            <p:nvPr/>
          </p:nvSpPr>
          <p:spPr>
            <a:xfrm>
              <a:off x="7702659" y="4211521"/>
              <a:ext cx="526942" cy="123111"/>
            </a:xfrm>
            <a:prstGeom prst="rect">
              <a:avLst/>
            </a:prstGeom>
            <a:solidFill>
              <a:schemeClr val="bg1"/>
            </a:solidFill>
          </p:spPr>
          <p:txBody>
            <a:bodyPr wrap="square" tIns="0" bIns="0" rtlCol="0">
              <a:spAutoFit/>
            </a:bodyPr>
            <a:lstStyle/>
            <a:p>
              <a:pPr algn="ctr"/>
              <a:r>
                <a:rPr lang="en-US" sz="800" noProof="0">
                  <a:solidFill>
                    <a:schemeClr val="tx1"/>
                  </a:solidFill>
                  <a:effectLst>
                    <a:glow rad="12700">
                      <a:schemeClr val="tx1">
                        <a:alpha val="40000"/>
                      </a:schemeClr>
                    </a:glow>
                  </a:effectLst>
                  <a:latin typeface="Times New Roman" panose="02020603050405020304" pitchFamily="18" charset="0"/>
                  <a:ea typeface="Lato" panose="020F0502020204030203" pitchFamily="34" charset="0"/>
                  <a:cs typeface="Times New Roman" panose="02020603050405020304" pitchFamily="18" charset="0"/>
                </a:rPr>
                <a:t>TSRDA</a:t>
              </a:r>
            </a:p>
          </p:txBody>
        </p:sp>
      </p:grpSp>
      <p:sp>
        <p:nvSpPr>
          <p:cNvPr id="4" name="Google Shape;8305;p80">
            <a:extLst>
              <a:ext uri="{FF2B5EF4-FFF2-40B4-BE49-F238E27FC236}">
                <a16:creationId xmlns:a16="http://schemas.microsoft.com/office/drawing/2014/main" id="{1586323E-EA89-ADCE-1144-471243686C59}"/>
              </a:ext>
            </a:extLst>
          </p:cNvPr>
          <p:cNvSpPr txBox="1">
            <a:spLocks/>
          </p:cNvSpPr>
          <p:nvPr/>
        </p:nvSpPr>
        <p:spPr>
          <a:xfrm>
            <a:off x="1495572" y="4499766"/>
            <a:ext cx="6152855" cy="523190"/>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lgn="ctr"/>
            <a:r>
              <a:rPr lang="en-US" sz="1100" noProof="0">
                <a:latin typeface="Lato" panose="020F0502020204030203" pitchFamily="34" charset="0"/>
                <a:ea typeface="Lato" panose="020F0502020204030203" pitchFamily="34" charset="0"/>
                <a:cs typeface="Lato" panose="020F0502020204030203" pitchFamily="34" charset="0"/>
              </a:rPr>
              <a:t>Most techniques only focus on either </a:t>
            </a:r>
            <a:r>
              <a:rPr lang="en-US" sz="1100" b="1" noProof="0">
                <a:latin typeface="Lato" panose="020F0502020204030203" pitchFamily="34" charset="0"/>
                <a:ea typeface="Lato" panose="020F0502020204030203" pitchFamily="34" charset="0"/>
                <a:cs typeface="Lato" panose="020F0502020204030203" pitchFamily="34" charset="0"/>
              </a:rPr>
              <a:t>temporal or spatial dimensions</a:t>
            </a:r>
            <a:r>
              <a:rPr lang="en-US" sz="1100" noProof="0">
                <a:latin typeface="Lato" panose="020F0502020204030203" pitchFamily="34" charset="0"/>
                <a:ea typeface="Lato" panose="020F0502020204030203" pitchFamily="34" charset="0"/>
                <a:cs typeface="Lato" panose="020F0502020204030203" pitchFamily="34" charset="0"/>
              </a:rPr>
              <a:t>, not fully preserving the important </a:t>
            </a:r>
            <a:r>
              <a:rPr lang="en-US" sz="1100" b="1" noProof="0">
                <a:latin typeface="Lato" panose="020F0502020204030203" pitchFamily="34" charset="0"/>
                <a:ea typeface="Lato" panose="020F0502020204030203" pitchFamily="34" charset="0"/>
                <a:cs typeface="Lato" panose="020F0502020204030203" pitchFamily="34" charset="0"/>
              </a:rPr>
              <a:t>local features</a:t>
            </a:r>
            <a:r>
              <a:rPr lang="en-US" sz="1100" noProof="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902967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1">
          <a:extLst>
            <a:ext uri="{FF2B5EF4-FFF2-40B4-BE49-F238E27FC236}">
              <a16:creationId xmlns:a16="http://schemas.microsoft.com/office/drawing/2014/main" id="{31B04E5D-25C3-B32B-75A1-6F521D662B2B}"/>
            </a:ext>
          </a:extLst>
        </p:cNvPr>
        <p:cNvGrpSpPr/>
        <p:nvPr/>
      </p:nvGrpSpPr>
      <p:grpSpPr>
        <a:xfrm>
          <a:off x="0" y="0"/>
          <a:ext cx="0" cy="0"/>
          <a:chOff x="0" y="0"/>
          <a:chExt cx="0" cy="0"/>
        </a:xfrm>
      </p:grpSpPr>
      <p:sp>
        <p:nvSpPr>
          <p:cNvPr id="6362" name="Google Shape;8899;p92">
            <a:extLst>
              <a:ext uri="{FF2B5EF4-FFF2-40B4-BE49-F238E27FC236}">
                <a16:creationId xmlns:a16="http://schemas.microsoft.com/office/drawing/2014/main" id="{98693EE1-9807-F339-C258-CD1CE87E37CA}"/>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t>TSRDA: Data augmentation multiple</a:t>
            </a:r>
          </a:p>
        </p:txBody>
      </p:sp>
      <p:cxnSp>
        <p:nvCxnSpPr>
          <p:cNvPr id="6363" name="Straight Connector 18">
            <a:extLst>
              <a:ext uri="{FF2B5EF4-FFF2-40B4-BE49-F238E27FC236}">
                <a16:creationId xmlns:a16="http://schemas.microsoft.com/office/drawing/2014/main" id="{728BBCF8-8C63-35EF-2686-74A4721CDC38}"/>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Google Shape;8708;p85">
            <a:extLst>
              <a:ext uri="{FF2B5EF4-FFF2-40B4-BE49-F238E27FC236}">
                <a16:creationId xmlns:a16="http://schemas.microsoft.com/office/drawing/2014/main" id="{6BB3E96F-D553-46C1-D11C-F55F4E6B453C}"/>
              </a:ext>
            </a:extLst>
          </p:cNvPr>
          <p:cNvSpPr/>
          <p:nvPr/>
        </p:nvSpPr>
        <p:spPr>
          <a:xfrm>
            <a:off x="1123688" y="3522838"/>
            <a:ext cx="1859724" cy="355988"/>
          </a:xfrm>
          <a:custGeom>
            <a:avLst/>
            <a:gdLst/>
            <a:ahLst/>
            <a:cxnLst/>
            <a:rect l="l" t="t" r="r" b="b"/>
            <a:pathLst>
              <a:path w="226684" h="46294" extrusionOk="0">
                <a:moveTo>
                  <a:pt x="25538" y="0"/>
                </a:moveTo>
                <a:cubicBezTo>
                  <a:pt x="24113" y="0"/>
                  <a:pt x="22811" y="774"/>
                  <a:pt x="22140" y="2035"/>
                </a:cubicBezTo>
                <a:lnTo>
                  <a:pt x="1384" y="40637"/>
                </a:lnTo>
                <a:cubicBezTo>
                  <a:pt x="0" y="43201"/>
                  <a:pt x="1852" y="46294"/>
                  <a:pt x="4762" y="46294"/>
                </a:cubicBezTo>
                <a:lnTo>
                  <a:pt x="221922" y="46294"/>
                </a:lnTo>
                <a:cubicBezTo>
                  <a:pt x="224832" y="46294"/>
                  <a:pt x="226683" y="43180"/>
                  <a:pt x="225320" y="40637"/>
                </a:cubicBezTo>
                <a:lnTo>
                  <a:pt x="204503" y="2035"/>
                </a:lnTo>
                <a:cubicBezTo>
                  <a:pt x="203852" y="774"/>
                  <a:pt x="202550" y="0"/>
                  <a:pt x="201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 name="Google Shape;8709;p85">
            <a:extLst>
              <a:ext uri="{FF2B5EF4-FFF2-40B4-BE49-F238E27FC236}">
                <a16:creationId xmlns:a16="http://schemas.microsoft.com/office/drawing/2014/main" id="{01E778DB-081B-4B2F-9375-E80715CCC91E}"/>
              </a:ext>
            </a:extLst>
          </p:cNvPr>
          <p:cNvSpPr/>
          <p:nvPr/>
        </p:nvSpPr>
        <p:spPr>
          <a:xfrm>
            <a:off x="1327491" y="3120254"/>
            <a:ext cx="1426182" cy="355988"/>
          </a:xfrm>
          <a:custGeom>
            <a:avLst/>
            <a:gdLst/>
            <a:ahLst/>
            <a:cxnLst/>
            <a:rect l="l" t="t" r="r" b="b"/>
            <a:pathLst>
              <a:path w="173839" h="46294" extrusionOk="0">
                <a:moveTo>
                  <a:pt x="25518" y="1"/>
                </a:moveTo>
                <a:cubicBezTo>
                  <a:pt x="24114" y="1"/>
                  <a:pt x="22811" y="774"/>
                  <a:pt x="22140" y="2015"/>
                </a:cubicBezTo>
                <a:lnTo>
                  <a:pt x="1364" y="40616"/>
                </a:lnTo>
                <a:cubicBezTo>
                  <a:pt x="1" y="43180"/>
                  <a:pt x="1852" y="46294"/>
                  <a:pt x="4762" y="46294"/>
                </a:cubicBezTo>
                <a:lnTo>
                  <a:pt x="169077" y="46294"/>
                </a:lnTo>
                <a:cubicBezTo>
                  <a:pt x="171987" y="46294"/>
                  <a:pt x="173839" y="43180"/>
                  <a:pt x="172455" y="40616"/>
                </a:cubicBezTo>
                <a:lnTo>
                  <a:pt x="151659" y="2015"/>
                </a:lnTo>
                <a:cubicBezTo>
                  <a:pt x="150987" y="774"/>
                  <a:pt x="149685" y="1"/>
                  <a:pt x="148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 name="Google Shape;8710;p85">
            <a:extLst>
              <a:ext uri="{FF2B5EF4-FFF2-40B4-BE49-F238E27FC236}">
                <a16:creationId xmlns:a16="http://schemas.microsoft.com/office/drawing/2014/main" id="{476FDD5C-E346-4804-A668-31D36407DA36}"/>
              </a:ext>
            </a:extLst>
          </p:cNvPr>
          <p:cNvSpPr/>
          <p:nvPr/>
        </p:nvSpPr>
        <p:spPr>
          <a:xfrm>
            <a:off x="1542720" y="2700990"/>
            <a:ext cx="992639" cy="355988"/>
          </a:xfrm>
          <a:custGeom>
            <a:avLst/>
            <a:gdLst/>
            <a:ahLst/>
            <a:cxnLst/>
            <a:rect l="l" t="t" r="r" b="b"/>
            <a:pathLst>
              <a:path w="120994" h="46294" extrusionOk="0">
                <a:moveTo>
                  <a:pt x="25538" y="0"/>
                </a:moveTo>
                <a:cubicBezTo>
                  <a:pt x="24114" y="0"/>
                  <a:pt x="22812" y="774"/>
                  <a:pt x="22140" y="2035"/>
                </a:cubicBezTo>
                <a:lnTo>
                  <a:pt x="1385" y="40637"/>
                </a:lnTo>
                <a:cubicBezTo>
                  <a:pt x="1" y="43200"/>
                  <a:pt x="1853" y="46293"/>
                  <a:pt x="4762" y="46293"/>
                </a:cubicBezTo>
                <a:lnTo>
                  <a:pt x="116211" y="46293"/>
                </a:lnTo>
                <a:cubicBezTo>
                  <a:pt x="119121" y="46293"/>
                  <a:pt x="120993" y="43180"/>
                  <a:pt x="119610" y="40616"/>
                </a:cubicBezTo>
                <a:lnTo>
                  <a:pt x="98813" y="2035"/>
                </a:lnTo>
                <a:cubicBezTo>
                  <a:pt x="98142" y="774"/>
                  <a:pt x="96840" y="0"/>
                  <a:pt x="95415"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 name="Google Shape;8711;p85">
            <a:extLst>
              <a:ext uri="{FF2B5EF4-FFF2-40B4-BE49-F238E27FC236}">
                <a16:creationId xmlns:a16="http://schemas.microsoft.com/office/drawing/2014/main" id="{607CD362-3AC6-DA24-3462-0761845FF59C}"/>
              </a:ext>
            </a:extLst>
          </p:cNvPr>
          <p:cNvSpPr/>
          <p:nvPr/>
        </p:nvSpPr>
        <p:spPr>
          <a:xfrm>
            <a:off x="1759576" y="2177697"/>
            <a:ext cx="558925" cy="477255"/>
          </a:xfrm>
          <a:custGeom>
            <a:avLst/>
            <a:gdLst/>
            <a:ahLst/>
            <a:cxnLst/>
            <a:rect l="l" t="t" r="r" b="b"/>
            <a:pathLst>
              <a:path w="68128" h="62064" extrusionOk="0">
                <a:moveTo>
                  <a:pt x="34046" y="0"/>
                </a:moveTo>
                <a:cubicBezTo>
                  <a:pt x="32716" y="0"/>
                  <a:pt x="31388" y="672"/>
                  <a:pt x="30666" y="2015"/>
                </a:cubicBezTo>
                <a:lnTo>
                  <a:pt x="1384" y="56386"/>
                </a:lnTo>
                <a:cubicBezTo>
                  <a:pt x="0" y="58950"/>
                  <a:pt x="1852" y="62064"/>
                  <a:pt x="4762" y="62064"/>
                </a:cubicBezTo>
                <a:lnTo>
                  <a:pt x="63345" y="62064"/>
                </a:lnTo>
                <a:cubicBezTo>
                  <a:pt x="66276" y="62064"/>
                  <a:pt x="68127" y="58950"/>
                  <a:pt x="66744" y="56386"/>
                </a:cubicBezTo>
                <a:lnTo>
                  <a:pt x="37442" y="2015"/>
                </a:lnTo>
                <a:cubicBezTo>
                  <a:pt x="36709" y="672"/>
                  <a:pt x="35376" y="0"/>
                  <a:pt x="3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cxnSp>
        <p:nvCxnSpPr>
          <p:cNvPr id="7" name="Google Shape;8717;p85">
            <a:extLst>
              <a:ext uri="{FF2B5EF4-FFF2-40B4-BE49-F238E27FC236}">
                <a16:creationId xmlns:a16="http://schemas.microsoft.com/office/drawing/2014/main" id="{88EA6B57-93A1-6BF3-FDD7-6204DA4AE12A}"/>
              </a:ext>
            </a:extLst>
          </p:cNvPr>
          <p:cNvCxnSpPr>
            <a:cxnSpLocks/>
          </p:cNvCxnSpPr>
          <p:nvPr/>
        </p:nvCxnSpPr>
        <p:spPr>
          <a:xfrm rot="10800000" flipV="1">
            <a:off x="2031666" y="1717227"/>
            <a:ext cx="369708" cy="679297"/>
          </a:xfrm>
          <a:prstGeom prst="bentConnector2">
            <a:avLst/>
          </a:prstGeom>
          <a:noFill/>
          <a:ln w="19050" cap="flat" cmpd="sng">
            <a:solidFill>
              <a:schemeClr val="lt2"/>
            </a:solidFill>
            <a:prstDash val="solid"/>
            <a:round/>
            <a:headEnd type="oval" w="med" len="med"/>
            <a:tailEnd type="none" w="med" len="med"/>
          </a:ln>
        </p:spPr>
      </p:cxnSp>
      <p:cxnSp>
        <p:nvCxnSpPr>
          <p:cNvPr id="8" name="Google Shape;8720;p85">
            <a:extLst>
              <a:ext uri="{FF2B5EF4-FFF2-40B4-BE49-F238E27FC236}">
                <a16:creationId xmlns:a16="http://schemas.microsoft.com/office/drawing/2014/main" id="{41E4286F-D3C4-DBE5-CBA1-1A94AAF4551D}"/>
              </a:ext>
            </a:extLst>
          </p:cNvPr>
          <p:cNvCxnSpPr>
            <a:cxnSpLocks/>
            <a:endCxn id="28" idx="1"/>
          </p:cNvCxnSpPr>
          <p:nvPr/>
        </p:nvCxnSpPr>
        <p:spPr>
          <a:xfrm rot="16200000" flipH="1">
            <a:off x="1895090" y="3698368"/>
            <a:ext cx="660250" cy="367066"/>
          </a:xfrm>
          <a:prstGeom prst="bentConnector2">
            <a:avLst/>
          </a:prstGeom>
          <a:noFill/>
          <a:ln w="19050" cap="flat" cmpd="sng">
            <a:solidFill>
              <a:schemeClr val="accent3"/>
            </a:solidFill>
            <a:prstDash val="solid"/>
            <a:round/>
            <a:headEnd type="none" w="med" len="med"/>
            <a:tailEnd type="oval" w="med" len="med"/>
          </a:ln>
        </p:spPr>
      </p:cxnSp>
      <p:sp>
        <p:nvSpPr>
          <p:cNvPr id="20" name="Google Shape;8819;p89">
            <a:extLst>
              <a:ext uri="{FF2B5EF4-FFF2-40B4-BE49-F238E27FC236}">
                <a16:creationId xmlns:a16="http://schemas.microsoft.com/office/drawing/2014/main" id="{CC22AAC0-1517-E0FE-DF00-CB0A9A789729}"/>
              </a:ext>
            </a:extLst>
          </p:cNvPr>
          <p:cNvSpPr txBox="1">
            <a:spLocks/>
          </p:cNvSpPr>
          <p:nvPr/>
        </p:nvSpPr>
        <p:spPr>
          <a:xfrm>
            <a:off x="2408748" y="1372629"/>
            <a:ext cx="1036387" cy="6891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noProof="0">
                <a:latin typeface="Lato" panose="020F0502020204030203" pitchFamily="34" charset="0"/>
                <a:ea typeface="Lato" panose="020F0502020204030203" pitchFamily="34" charset="0"/>
                <a:cs typeface="Lato" panose="020F0502020204030203" pitchFamily="34" charset="0"/>
              </a:rPr>
              <a:t>Inadequately trained model</a:t>
            </a:r>
          </a:p>
        </p:txBody>
      </p:sp>
      <p:sp>
        <p:nvSpPr>
          <p:cNvPr id="21" name="Google Shape;8819;p89">
            <a:extLst>
              <a:ext uri="{FF2B5EF4-FFF2-40B4-BE49-F238E27FC236}">
                <a16:creationId xmlns:a16="http://schemas.microsoft.com/office/drawing/2014/main" id="{9C37ABBA-1916-5FB7-FD23-81662DAA82ED}"/>
              </a:ext>
            </a:extLst>
          </p:cNvPr>
          <p:cNvSpPr txBox="1">
            <a:spLocks/>
          </p:cNvSpPr>
          <p:nvPr/>
        </p:nvSpPr>
        <p:spPr>
          <a:xfrm>
            <a:off x="485090" y="2074131"/>
            <a:ext cx="526251" cy="2092245"/>
          </a:xfrm>
          <a:prstGeom prst="rect">
            <a:avLst/>
          </a:prstGeom>
        </p:spPr>
        <p:txBody>
          <a:bodyPr spcFirstLastPara="1" vert="wordArtVert"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spc="-300" noProof="0">
                <a:latin typeface="Lato" panose="020F0502020204030203" pitchFamily="34" charset="0"/>
                <a:ea typeface="Lato" panose="020F0502020204030203" pitchFamily="34" charset="0"/>
                <a:cs typeface="Lato" panose="020F0502020204030203" pitchFamily="34" charset="0"/>
              </a:rPr>
              <a:t>Multiple</a:t>
            </a:r>
          </a:p>
        </p:txBody>
      </p:sp>
      <p:sp>
        <p:nvSpPr>
          <p:cNvPr id="22" name="Arrow: Down 21">
            <a:extLst>
              <a:ext uri="{FF2B5EF4-FFF2-40B4-BE49-F238E27FC236}">
                <a16:creationId xmlns:a16="http://schemas.microsoft.com/office/drawing/2014/main" id="{712351B7-0A93-4EF0-B71F-E623A067972F}"/>
              </a:ext>
            </a:extLst>
          </p:cNvPr>
          <p:cNvSpPr/>
          <p:nvPr/>
        </p:nvSpPr>
        <p:spPr>
          <a:xfrm flipH="1">
            <a:off x="876610" y="2177698"/>
            <a:ext cx="126041" cy="1701128"/>
          </a:xfrm>
          <a:prstGeom prst="downArrow">
            <a:avLst/>
          </a:prstGeom>
          <a:solidFill>
            <a:srgbClr val="C2B2D6"/>
          </a:solidFill>
          <a:ln>
            <a:solidFill>
              <a:srgbClr val="C2B2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Google Shape;8819;p89">
            <a:extLst>
              <a:ext uri="{FF2B5EF4-FFF2-40B4-BE49-F238E27FC236}">
                <a16:creationId xmlns:a16="http://schemas.microsoft.com/office/drawing/2014/main" id="{F513C71D-C171-9844-5A9C-25449BA1C24F}"/>
              </a:ext>
            </a:extLst>
          </p:cNvPr>
          <p:cNvSpPr txBox="1">
            <a:spLocks/>
          </p:cNvSpPr>
          <p:nvPr/>
        </p:nvSpPr>
        <p:spPr>
          <a:xfrm>
            <a:off x="2408748" y="3995851"/>
            <a:ext cx="1526204" cy="624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noProof="0">
                <a:latin typeface="Lato" panose="020F0502020204030203" pitchFamily="34" charset="0"/>
                <a:ea typeface="Lato" panose="020F0502020204030203" pitchFamily="34" charset="0"/>
                <a:cs typeface="Lato" panose="020F0502020204030203" pitchFamily="34" charset="0"/>
              </a:rPr>
              <a:t>Information redundancy</a:t>
            </a:r>
          </a:p>
        </p:txBody>
      </p:sp>
      <p:pic>
        <p:nvPicPr>
          <p:cNvPr id="10" name="Immagine 9">
            <a:extLst>
              <a:ext uri="{FF2B5EF4-FFF2-40B4-BE49-F238E27FC236}">
                <a16:creationId xmlns:a16="http://schemas.microsoft.com/office/drawing/2014/main" id="{986D42FD-022A-175A-AC23-93EAD09B3EE3}"/>
              </a:ext>
            </a:extLst>
          </p:cNvPr>
          <p:cNvPicPr>
            <a:picLocks noChangeAspect="1"/>
          </p:cNvPicPr>
          <p:nvPr/>
        </p:nvPicPr>
        <p:blipFill>
          <a:blip r:embed="rId3"/>
          <a:srcRect t="2536"/>
          <a:stretch/>
        </p:blipFill>
        <p:spPr>
          <a:xfrm>
            <a:off x="3642713" y="892278"/>
            <a:ext cx="4624677" cy="3765157"/>
          </a:xfrm>
          <a:prstGeom prst="rect">
            <a:avLst/>
          </a:prstGeom>
        </p:spPr>
      </p:pic>
    </p:spTree>
    <p:extLst>
      <p:ext uri="{BB962C8B-B14F-4D97-AF65-F5344CB8AC3E}">
        <p14:creationId xmlns:p14="http://schemas.microsoft.com/office/powerpoint/2010/main" val="323891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1">
          <a:extLst>
            <a:ext uri="{FF2B5EF4-FFF2-40B4-BE49-F238E27FC236}">
              <a16:creationId xmlns:a16="http://schemas.microsoft.com/office/drawing/2014/main" id="{FDCA5F17-4D61-EEC5-7C48-B37B70F398D6}"/>
            </a:ext>
          </a:extLst>
        </p:cNvPr>
        <p:cNvGrpSpPr/>
        <p:nvPr/>
      </p:nvGrpSpPr>
      <p:grpSpPr>
        <a:xfrm>
          <a:off x="0" y="0"/>
          <a:ext cx="0" cy="0"/>
          <a:chOff x="0" y="0"/>
          <a:chExt cx="0" cy="0"/>
        </a:xfrm>
      </p:grpSpPr>
      <p:cxnSp>
        <p:nvCxnSpPr>
          <p:cNvPr id="8762" name="Google Shape;8762;p88">
            <a:extLst>
              <a:ext uri="{FF2B5EF4-FFF2-40B4-BE49-F238E27FC236}">
                <a16:creationId xmlns:a16="http://schemas.microsoft.com/office/drawing/2014/main" id="{17E62431-16E3-0814-C054-D77FF2B4F852}"/>
              </a:ext>
            </a:extLst>
          </p:cNvPr>
          <p:cNvCxnSpPr>
            <a:cxnSpLocks/>
          </p:cNvCxnSpPr>
          <p:nvPr/>
        </p:nvCxnSpPr>
        <p:spPr>
          <a:xfrm rot="10800000">
            <a:off x="2577130" y="3832244"/>
            <a:ext cx="1730711" cy="1"/>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8763" name="Google Shape;8763;p88">
            <a:extLst>
              <a:ext uri="{FF2B5EF4-FFF2-40B4-BE49-F238E27FC236}">
                <a16:creationId xmlns:a16="http://schemas.microsoft.com/office/drawing/2014/main" id="{2AEF66D2-E6B7-6EC6-AA39-189D6F6FD7B2}"/>
              </a:ext>
            </a:extLst>
          </p:cNvPr>
          <p:cNvCxnSpPr>
            <a:cxnSpLocks/>
          </p:cNvCxnSpPr>
          <p:nvPr/>
        </p:nvCxnSpPr>
        <p:spPr>
          <a:xfrm rot="10800000" flipV="1">
            <a:off x="2577131" y="2747629"/>
            <a:ext cx="1730710" cy="542301"/>
          </a:xfrm>
          <a:prstGeom prst="bentConnector3">
            <a:avLst>
              <a:gd name="adj1" fmla="val 30823"/>
            </a:avLst>
          </a:prstGeom>
          <a:noFill/>
          <a:ln w="19050" cap="flat" cmpd="sng">
            <a:solidFill>
              <a:schemeClr val="lt2"/>
            </a:solidFill>
            <a:prstDash val="solid"/>
            <a:round/>
            <a:headEnd type="oval" w="med" len="med"/>
            <a:tailEnd type="none" w="med" len="med"/>
          </a:ln>
        </p:spPr>
      </p:cxnSp>
      <p:cxnSp>
        <p:nvCxnSpPr>
          <p:cNvPr id="8764" name="Google Shape;8764;p88">
            <a:extLst>
              <a:ext uri="{FF2B5EF4-FFF2-40B4-BE49-F238E27FC236}">
                <a16:creationId xmlns:a16="http://schemas.microsoft.com/office/drawing/2014/main" id="{32F0F6A5-83EE-07E6-0825-50B7C602B732}"/>
              </a:ext>
            </a:extLst>
          </p:cNvPr>
          <p:cNvCxnSpPr>
            <a:cxnSpLocks/>
          </p:cNvCxnSpPr>
          <p:nvPr/>
        </p:nvCxnSpPr>
        <p:spPr>
          <a:xfrm rot="10800000" flipV="1">
            <a:off x="2577133" y="1645741"/>
            <a:ext cx="1730708" cy="1101887"/>
          </a:xfrm>
          <a:prstGeom prst="bentConnector3">
            <a:avLst>
              <a:gd name="adj1" fmla="val 58219"/>
            </a:avLst>
          </a:prstGeom>
          <a:noFill/>
          <a:ln w="19050" cap="flat" cmpd="sng">
            <a:solidFill>
              <a:schemeClr val="lt2"/>
            </a:solidFill>
            <a:prstDash val="solid"/>
            <a:round/>
            <a:headEnd type="oval" w="med" len="med"/>
            <a:tailEnd type="none" w="med" len="med"/>
          </a:ln>
        </p:spPr>
      </p:cxnSp>
      <p:sp>
        <p:nvSpPr>
          <p:cNvPr id="8765" name="Google Shape;8765;p88">
            <a:extLst>
              <a:ext uri="{FF2B5EF4-FFF2-40B4-BE49-F238E27FC236}">
                <a16:creationId xmlns:a16="http://schemas.microsoft.com/office/drawing/2014/main" id="{65E96860-0958-6ABF-C7FE-FD6640E80091}"/>
              </a:ext>
            </a:extLst>
          </p:cNvPr>
          <p:cNvSpPr txBox="1">
            <a:spLocks noGrp="1"/>
          </p:cNvSpPr>
          <p:nvPr>
            <p:ph type="title"/>
          </p:nvPr>
        </p:nvSpPr>
        <p:spPr>
          <a:xfrm>
            <a:off x="3474019" y="387896"/>
            <a:ext cx="2195962"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a:t>Abstract</a:t>
            </a:r>
          </a:p>
        </p:txBody>
      </p:sp>
      <p:sp>
        <p:nvSpPr>
          <p:cNvPr id="8767" name="Google Shape;8767;p88">
            <a:extLst>
              <a:ext uri="{FF2B5EF4-FFF2-40B4-BE49-F238E27FC236}">
                <a16:creationId xmlns:a16="http://schemas.microsoft.com/office/drawing/2014/main" id="{2F63525C-E18D-91CE-69FC-64BEAAAD7430}"/>
              </a:ext>
            </a:extLst>
          </p:cNvPr>
          <p:cNvSpPr txBox="1">
            <a:spLocks noGrp="1"/>
          </p:cNvSpPr>
          <p:nvPr>
            <p:ph type="subTitle" idx="4294967295"/>
          </p:nvPr>
        </p:nvSpPr>
        <p:spPr>
          <a:xfrm>
            <a:off x="4388194" y="1252207"/>
            <a:ext cx="3292434" cy="795884"/>
          </a:xfrm>
          <a:prstGeom prst="rect">
            <a:avLst/>
          </a:prstGeom>
          <a:noFill/>
        </p:spPr>
        <p:txBody>
          <a:bodyPr spcFirstLastPara="1" wrap="square" lIns="91425" tIns="91425" rIns="91425" bIns="0" anchor="t" anchorCtr="0">
            <a:noAutofit/>
          </a:bodyPr>
          <a:lstStyle/>
          <a:p>
            <a:pPr marL="0" lvl="0" indent="0" algn="just" rtl="0">
              <a:spcBef>
                <a:spcPts val="0"/>
              </a:spcBef>
              <a:spcAft>
                <a:spcPts val="1600"/>
              </a:spcAft>
              <a:buNone/>
            </a:pPr>
            <a:r>
              <a:rPr lang="en-US" sz="1300" noProof="0"/>
              <a:t>Traditional taste sensory evaluation, like </a:t>
            </a:r>
            <a:r>
              <a:rPr lang="en-US" sz="1300" b="1" noProof="0"/>
              <a:t>human panels</a:t>
            </a:r>
            <a:r>
              <a:rPr lang="en-US" sz="1300" noProof="0"/>
              <a:t> and </a:t>
            </a:r>
            <a:r>
              <a:rPr lang="en-US" sz="1300" b="1" noProof="0"/>
              <a:t>electronic tongues</a:t>
            </a:r>
            <a:r>
              <a:rPr lang="en-US" sz="1300" noProof="0"/>
              <a:t>, is prone to subjectivity and limited flexibility.</a:t>
            </a:r>
          </a:p>
        </p:txBody>
      </p:sp>
      <p:grpSp>
        <p:nvGrpSpPr>
          <p:cNvPr id="8769" name="Google Shape;8769;p88">
            <a:extLst>
              <a:ext uri="{FF2B5EF4-FFF2-40B4-BE49-F238E27FC236}">
                <a16:creationId xmlns:a16="http://schemas.microsoft.com/office/drawing/2014/main" id="{4865F756-F806-AA84-1925-B067173E42B1}"/>
              </a:ext>
            </a:extLst>
          </p:cNvPr>
          <p:cNvGrpSpPr/>
          <p:nvPr/>
        </p:nvGrpSpPr>
        <p:grpSpPr>
          <a:xfrm>
            <a:off x="583932" y="173743"/>
            <a:ext cx="2322850" cy="2024854"/>
            <a:chOff x="5150850" y="234700"/>
            <a:chExt cx="2322850" cy="2024854"/>
          </a:xfrm>
        </p:grpSpPr>
        <p:sp>
          <p:nvSpPr>
            <p:cNvPr id="8770" name="Google Shape;8770;p88">
              <a:extLst>
                <a:ext uri="{FF2B5EF4-FFF2-40B4-BE49-F238E27FC236}">
                  <a16:creationId xmlns:a16="http://schemas.microsoft.com/office/drawing/2014/main" id="{B1330F42-12D9-9207-58DD-A0EC3A7CC592}"/>
                </a:ext>
              </a:extLst>
            </p:cNvPr>
            <p:cNvSpPr/>
            <p:nvPr/>
          </p:nvSpPr>
          <p:spPr>
            <a:xfrm>
              <a:off x="5150850" y="712506"/>
              <a:ext cx="1158969" cy="1448779"/>
            </a:xfrm>
            <a:custGeom>
              <a:avLst/>
              <a:gdLst/>
              <a:ahLst/>
              <a:cxnLst/>
              <a:rect l="l" t="t" r="r" b="b"/>
              <a:pathLst>
                <a:path w="51464" h="64333" extrusionOk="0">
                  <a:moveTo>
                    <a:pt x="3484" y="1"/>
                  </a:moveTo>
                  <a:cubicBezTo>
                    <a:pt x="2897" y="1"/>
                    <a:pt x="2304" y="25"/>
                    <a:pt x="1701" y="78"/>
                  </a:cubicBezTo>
                  <a:cubicBezTo>
                    <a:pt x="1110" y="152"/>
                    <a:pt x="518" y="226"/>
                    <a:pt x="1" y="374"/>
                  </a:cubicBezTo>
                  <a:cubicBezTo>
                    <a:pt x="222" y="891"/>
                    <a:pt x="444" y="1409"/>
                    <a:pt x="740" y="1926"/>
                  </a:cubicBezTo>
                  <a:cubicBezTo>
                    <a:pt x="1331" y="2814"/>
                    <a:pt x="2219" y="4292"/>
                    <a:pt x="3328" y="5845"/>
                  </a:cubicBezTo>
                  <a:cubicBezTo>
                    <a:pt x="6655" y="10356"/>
                    <a:pt x="10426" y="14496"/>
                    <a:pt x="14567" y="18267"/>
                  </a:cubicBezTo>
                  <a:cubicBezTo>
                    <a:pt x="18486" y="21964"/>
                    <a:pt x="22996" y="26401"/>
                    <a:pt x="27359" y="31207"/>
                  </a:cubicBezTo>
                  <a:cubicBezTo>
                    <a:pt x="31647" y="36013"/>
                    <a:pt x="35640" y="41041"/>
                    <a:pt x="39337" y="46291"/>
                  </a:cubicBezTo>
                  <a:cubicBezTo>
                    <a:pt x="42960" y="51171"/>
                    <a:pt x="45918" y="55756"/>
                    <a:pt x="48062" y="59009"/>
                  </a:cubicBezTo>
                  <a:cubicBezTo>
                    <a:pt x="50133" y="62336"/>
                    <a:pt x="51464" y="64333"/>
                    <a:pt x="51464" y="64333"/>
                  </a:cubicBezTo>
                  <a:cubicBezTo>
                    <a:pt x="51464" y="64333"/>
                    <a:pt x="50946" y="62041"/>
                    <a:pt x="49911" y="58196"/>
                  </a:cubicBezTo>
                  <a:cubicBezTo>
                    <a:pt x="48654" y="53094"/>
                    <a:pt x="47101" y="47992"/>
                    <a:pt x="45253" y="43112"/>
                  </a:cubicBezTo>
                  <a:cubicBezTo>
                    <a:pt x="42813" y="36679"/>
                    <a:pt x="39781" y="30468"/>
                    <a:pt x="36306" y="24626"/>
                  </a:cubicBezTo>
                  <a:cubicBezTo>
                    <a:pt x="32757" y="18711"/>
                    <a:pt x="28468" y="13387"/>
                    <a:pt x="23440" y="8655"/>
                  </a:cubicBezTo>
                  <a:cubicBezTo>
                    <a:pt x="20778" y="6141"/>
                    <a:pt x="17672" y="3997"/>
                    <a:pt x="14271" y="2444"/>
                  </a:cubicBezTo>
                  <a:cubicBezTo>
                    <a:pt x="11831" y="1409"/>
                    <a:pt x="9317" y="595"/>
                    <a:pt x="6655" y="226"/>
                  </a:cubicBezTo>
                  <a:cubicBezTo>
                    <a:pt x="5605" y="82"/>
                    <a:pt x="4554" y="1"/>
                    <a:pt x="3484"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1" name="Google Shape;8771;p88">
              <a:extLst>
                <a:ext uri="{FF2B5EF4-FFF2-40B4-BE49-F238E27FC236}">
                  <a16:creationId xmlns:a16="http://schemas.microsoft.com/office/drawing/2014/main" id="{A2E00C0E-4F2D-D9D5-87E5-0D5BEA8D9743}"/>
                </a:ext>
              </a:extLst>
            </p:cNvPr>
            <p:cNvSpPr/>
            <p:nvPr/>
          </p:nvSpPr>
          <p:spPr>
            <a:xfrm>
              <a:off x="5162515" y="749211"/>
              <a:ext cx="1145637" cy="1415405"/>
            </a:xfrm>
            <a:custGeom>
              <a:avLst/>
              <a:gdLst/>
              <a:ahLst/>
              <a:cxnLst/>
              <a:rect l="l" t="t" r="r" b="b"/>
              <a:pathLst>
                <a:path w="50872" h="62851" extrusionOk="0">
                  <a:moveTo>
                    <a:pt x="0" y="1"/>
                  </a:moveTo>
                  <a:cubicBezTo>
                    <a:pt x="0" y="74"/>
                    <a:pt x="74" y="148"/>
                    <a:pt x="148" y="370"/>
                  </a:cubicBezTo>
                  <a:cubicBezTo>
                    <a:pt x="740" y="1258"/>
                    <a:pt x="1553" y="2736"/>
                    <a:pt x="2736" y="4289"/>
                  </a:cubicBezTo>
                  <a:cubicBezTo>
                    <a:pt x="5989" y="8873"/>
                    <a:pt x="9760" y="13014"/>
                    <a:pt x="13901" y="16785"/>
                  </a:cubicBezTo>
                  <a:cubicBezTo>
                    <a:pt x="17894" y="20482"/>
                    <a:pt x="22404" y="24845"/>
                    <a:pt x="26767" y="29725"/>
                  </a:cubicBezTo>
                  <a:cubicBezTo>
                    <a:pt x="31055" y="34531"/>
                    <a:pt x="35048" y="39559"/>
                    <a:pt x="38745" y="44735"/>
                  </a:cubicBezTo>
                  <a:cubicBezTo>
                    <a:pt x="42368" y="49763"/>
                    <a:pt x="45326" y="54200"/>
                    <a:pt x="47470" y="57527"/>
                  </a:cubicBezTo>
                  <a:cubicBezTo>
                    <a:pt x="49541" y="60854"/>
                    <a:pt x="50872" y="62851"/>
                    <a:pt x="50872" y="62851"/>
                  </a:cubicBezTo>
                  <a:cubicBezTo>
                    <a:pt x="50872" y="62851"/>
                    <a:pt x="50354" y="60485"/>
                    <a:pt x="49319" y="56714"/>
                  </a:cubicBezTo>
                  <a:cubicBezTo>
                    <a:pt x="48801" y="54643"/>
                    <a:pt x="48210" y="52055"/>
                    <a:pt x="47249" y="49319"/>
                  </a:cubicBezTo>
                  <a:cubicBezTo>
                    <a:pt x="45326" y="45918"/>
                    <a:pt x="43256" y="42517"/>
                    <a:pt x="41185" y="39189"/>
                  </a:cubicBezTo>
                  <a:cubicBezTo>
                    <a:pt x="33052" y="26693"/>
                    <a:pt x="22996" y="15232"/>
                    <a:pt x="11017" y="6433"/>
                  </a:cubicBezTo>
                  <a:cubicBezTo>
                    <a:pt x="8282" y="4437"/>
                    <a:pt x="5398" y="2662"/>
                    <a:pt x="2440" y="1110"/>
                  </a:cubicBezTo>
                  <a:cubicBezTo>
                    <a:pt x="1627" y="666"/>
                    <a:pt x="813" y="37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2" name="Google Shape;8772;p88">
              <a:extLst>
                <a:ext uri="{FF2B5EF4-FFF2-40B4-BE49-F238E27FC236}">
                  <a16:creationId xmlns:a16="http://schemas.microsoft.com/office/drawing/2014/main" id="{FBB251E1-09B2-97F6-138F-E40C2AF54D0C}"/>
                </a:ext>
              </a:extLst>
            </p:cNvPr>
            <p:cNvSpPr/>
            <p:nvPr/>
          </p:nvSpPr>
          <p:spPr>
            <a:xfrm>
              <a:off x="5803555" y="387896"/>
              <a:ext cx="531202" cy="1869993"/>
            </a:xfrm>
            <a:custGeom>
              <a:avLst/>
              <a:gdLst/>
              <a:ahLst/>
              <a:cxnLst/>
              <a:rect l="l" t="t" r="r" b="b"/>
              <a:pathLst>
                <a:path w="23588" h="83037" extrusionOk="0">
                  <a:moveTo>
                    <a:pt x="592" y="0"/>
                  </a:moveTo>
                  <a:cubicBezTo>
                    <a:pt x="148" y="2218"/>
                    <a:pt x="1" y="4437"/>
                    <a:pt x="148" y="6655"/>
                  </a:cubicBezTo>
                  <a:cubicBezTo>
                    <a:pt x="296" y="12644"/>
                    <a:pt x="1405" y="18633"/>
                    <a:pt x="3550" y="24253"/>
                  </a:cubicBezTo>
                  <a:cubicBezTo>
                    <a:pt x="5398" y="29799"/>
                    <a:pt x="7838" y="36084"/>
                    <a:pt x="10204" y="42517"/>
                  </a:cubicBezTo>
                  <a:cubicBezTo>
                    <a:pt x="12571" y="48876"/>
                    <a:pt x="14789" y="55456"/>
                    <a:pt x="16785" y="61520"/>
                  </a:cubicBezTo>
                  <a:cubicBezTo>
                    <a:pt x="18708" y="67583"/>
                    <a:pt x="20334" y="72833"/>
                    <a:pt x="21370" y="76825"/>
                  </a:cubicBezTo>
                  <a:cubicBezTo>
                    <a:pt x="22405" y="80744"/>
                    <a:pt x="23070" y="83036"/>
                    <a:pt x="23070" y="83036"/>
                  </a:cubicBezTo>
                  <a:cubicBezTo>
                    <a:pt x="23070" y="83036"/>
                    <a:pt x="23070" y="82371"/>
                    <a:pt x="23144" y="81336"/>
                  </a:cubicBezTo>
                  <a:cubicBezTo>
                    <a:pt x="23144" y="80227"/>
                    <a:pt x="23292" y="78600"/>
                    <a:pt x="23292" y="76530"/>
                  </a:cubicBezTo>
                  <a:cubicBezTo>
                    <a:pt x="23514" y="72463"/>
                    <a:pt x="23588" y="66769"/>
                    <a:pt x="23218" y="60336"/>
                  </a:cubicBezTo>
                  <a:cubicBezTo>
                    <a:pt x="22922" y="53386"/>
                    <a:pt x="22109" y="46435"/>
                    <a:pt x="20926" y="39633"/>
                  </a:cubicBezTo>
                  <a:cubicBezTo>
                    <a:pt x="19743" y="32904"/>
                    <a:pt x="18042" y="26323"/>
                    <a:pt x="15898" y="19890"/>
                  </a:cubicBezTo>
                  <a:cubicBezTo>
                    <a:pt x="13828" y="13901"/>
                    <a:pt x="10500" y="8504"/>
                    <a:pt x="6064" y="3993"/>
                  </a:cubicBezTo>
                  <a:cubicBezTo>
                    <a:pt x="4437" y="2366"/>
                    <a:pt x="2588" y="1035"/>
                    <a:pt x="592"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3" name="Google Shape;8773;p88">
              <a:extLst>
                <a:ext uri="{FF2B5EF4-FFF2-40B4-BE49-F238E27FC236}">
                  <a16:creationId xmlns:a16="http://schemas.microsoft.com/office/drawing/2014/main" id="{B511939F-6E42-ECAB-6C8E-8AA81176FA8F}"/>
                </a:ext>
              </a:extLst>
            </p:cNvPr>
            <p:cNvSpPr/>
            <p:nvPr/>
          </p:nvSpPr>
          <p:spPr>
            <a:xfrm>
              <a:off x="5803555" y="417868"/>
              <a:ext cx="527869" cy="1841686"/>
            </a:xfrm>
            <a:custGeom>
              <a:avLst/>
              <a:gdLst/>
              <a:ahLst/>
              <a:cxnLst/>
              <a:rect l="l" t="t" r="r" b="b"/>
              <a:pathLst>
                <a:path w="23440" h="81780" extrusionOk="0">
                  <a:moveTo>
                    <a:pt x="370" y="0"/>
                  </a:moveTo>
                  <a:cubicBezTo>
                    <a:pt x="74" y="1775"/>
                    <a:pt x="1" y="3549"/>
                    <a:pt x="1" y="5324"/>
                  </a:cubicBezTo>
                  <a:cubicBezTo>
                    <a:pt x="148" y="11387"/>
                    <a:pt x="1331" y="17302"/>
                    <a:pt x="3402" y="22996"/>
                  </a:cubicBezTo>
                  <a:cubicBezTo>
                    <a:pt x="5398" y="28468"/>
                    <a:pt x="7764" y="34753"/>
                    <a:pt x="10057" y="41186"/>
                  </a:cubicBezTo>
                  <a:cubicBezTo>
                    <a:pt x="12349" y="47692"/>
                    <a:pt x="14641" y="54273"/>
                    <a:pt x="16637" y="60262"/>
                  </a:cubicBezTo>
                  <a:cubicBezTo>
                    <a:pt x="18560" y="66178"/>
                    <a:pt x="20039" y="71575"/>
                    <a:pt x="21222" y="75494"/>
                  </a:cubicBezTo>
                  <a:cubicBezTo>
                    <a:pt x="22405" y="79413"/>
                    <a:pt x="22922" y="81779"/>
                    <a:pt x="22922" y="81779"/>
                  </a:cubicBezTo>
                  <a:cubicBezTo>
                    <a:pt x="22996" y="81188"/>
                    <a:pt x="22996" y="80596"/>
                    <a:pt x="22996" y="80005"/>
                  </a:cubicBezTo>
                  <a:cubicBezTo>
                    <a:pt x="22996" y="78970"/>
                    <a:pt x="23144" y="77269"/>
                    <a:pt x="23144" y="75273"/>
                  </a:cubicBezTo>
                  <a:cubicBezTo>
                    <a:pt x="23292" y="71280"/>
                    <a:pt x="23440" y="65512"/>
                    <a:pt x="23070" y="59005"/>
                  </a:cubicBezTo>
                  <a:cubicBezTo>
                    <a:pt x="23070" y="57379"/>
                    <a:pt x="22996" y="55530"/>
                    <a:pt x="22848" y="53608"/>
                  </a:cubicBezTo>
                  <a:cubicBezTo>
                    <a:pt x="22035" y="50502"/>
                    <a:pt x="21222" y="47471"/>
                    <a:pt x="20334" y="44439"/>
                  </a:cubicBezTo>
                  <a:cubicBezTo>
                    <a:pt x="15676" y="28837"/>
                    <a:pt x="9243" y="13531"/>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4" name="Google Shape;8774;p88">
              <a:extLst>
                <a:ext uri="{FF2B5EF4-FFF2-40B4-BE49-F238E27FC236}">
                  <a16:creationId xmlns:a16="http://schemas.microsoft.com/office/drawing/2014/main" id="{F25CB42A-DC39-9B6A-A205-6FD5BEA6B371}"/>
                </a:ext>
              </a:extLst>
            </p:cNvPr>
            <p:cNvSpPr/>
            <p:nvPr/>
          </p:nvSpPr>
          <p:spPr>
            <a:xfrm>
              <a:off x="6248120" y="234700"/>
              <a:ext cx="353046" cy="1879992"/>
            </a:xfrm>
            <a:custGeom>
              <a:avLst/>
              <a:gdLst/>
              <a:ahLst/>
              <a:cxnLst/>
              <a:rect l="l" t="t" r="r" b="b"/>
              <a:pathLst>
                <a:path w="15677" h="83481" extrusionOk="0">
                  <a:moveTo>
                    <a:pt x="12053" y="1"/>
                  </a:moveTo>
                  <a:cubicBezTo>
                    <a:pt x="11536" y="370"/>
                    <a:pt x="11092" y="814"/>
                    <a:pt x="10648" y="1258"/>
                  </a:cubicBezTo>
                  <a:cubicBezTo>
                    <a:pt x="9539" y="2515"/>
                    <a:pt x="8504" y="3772"/>
                    <a:pt x="7617" y="5177"/>
                  </a:cubicBezTo>
                  <a:cubicBezTo>
                    <a:pt x="5177" y="8652"/>
                    <a:pt x="2589" y="14271"/>
                    <a:pt x="1480" y="22109"/>
                  </a:cubicBezTo>
                  <a:cubicBezTo>
                    <a:pt x="1" y="33792"/>
                    <a:pt x="1" y="49172"/>
                    <a:pt x="888" y="61594"/>
                  </a:cubicBezTo>
                  <a:cubicBezTo>
                    <a:pt x="1332" y="67805"/>
                    <a:pt x="1923" y="73351"/>
                    <a:pt x="2441" y="77195"/>
                  </a:cubicBezTo>
                  <a:cubicBezTo>
                    <a:pt x="2663" y="79192"/>
                    <a:pt x="2885" y="80819"/>
                    <a:pt x="3106" y="81854"/>
                  </a:cubicBezTo>
                  <a:cubicBezTo>
                    <a:pt x="3328" y="82889"/>
                    <a:pt x="3328" y="83480"/>
                    <a:pt x="3328" y="83480"/>
                  </a:cubicBezTo>
                  <a:cubicBezTo>
                    <a:pt x="3328" y="83480"/>
                    <a:pt x="3846" y="81114"/>
                    <a:pt x="4511" y="77269"/>
                  </a:cubicBezTo>
                  <a:cubicBezTo>
                    <a:pt x="5251" y="73351"/>
                    <a:pt x="6360" y="68101"/>
                    <a:pt x="7617" y="62037"/>
                  </a:cubicBezTo>
                  <a:cubicBezTo>
                    <a:pt x="10057" y="49911"/>
                    <a:pt x="13236" y="35123"/>
                    <a:pt x="14789" y="23736"/>
                  </a:cubicBezTo>
                  <a:cubicBezTo>
                    <a:pt x="15676" y="17894"/>
                    <a:pt x="15455" y="11905"/>
                    <a:pt x="14198" y="6212"/>
                  </a:cubicBezTo>
                  <a:cubicBezTo>
                    <a:pt x="13828" y="4585"/>
                    <a:pt x="13310" y="3032"/>
                    <a:pt x="12719" y="1553"/>
                  </a:cubicBezTo>
                  <a:cubicBezTo>
                    <a:pt x="12571" y="1036"/>
                    <a:pt x="12275" y="444"/>
                    <a:pt x="12053"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5" name="Google Shape;8775;p88">
              <a:extLst>
                <a:ext uri="{FF2B5EF4-FFF2-40B4-BE49-F238E27FC236}">
                  <a16:creationId xmlns:a16="http://schemas.microsoft.com/office/drawing/2014/main" id="{14D52685-D28C-AAD8-6C5F-4112200DCC8B}"/>
                </a:ext>
              </a:extLst>
            </p:cNvPr>
            <p:cNvSpPr/>
            <p:nvPr/>
          </p:nvSpPr>
          <p:spPr>
            <a:xfrm>
              <a:off x="6409647" y="284647"/>
              <a:ext cx="191510" cy="1402095"/>
            </a:xfrm>
            <a:custGeom>
              <a:avLst/>
              <a:gdLst/>
              <a:ahLst/>
              <a:cxnLst/>
              <a:rect l="l" t="t" r="r" b="b"/>
              <a:pathLst>
                <a:path w="8504" h="62260" extrusionOk="0">
                  <a:moveTo>
                    <a:pt x="5915" y="1"/>
                  </a:moveTo>
                  <a:cubicBezTo>
                    <a:pt x="1257" y="20335"/>
                    <a:pt x="0" y="41334"/>
                    <a:pt x="0" y="62260"/>
                  </a:cubicBezTo>
                  <a:cubicBezTo>
                    <a:pt x="148" y="61372"/>
                    <a:pt x="296" y="60633"/>
                    <a:pt x="518" y="59746"/>
                  </a:cubicBezTo>
                  <a:cubicBezTo>
                    <a:pt x="2958" y="47693"/>
                    <a:pt x="6063" y="32831"/>
                    <a:pt x="7690" y="21518"/>
                  </a:cubicBezTo>
                  <a:cubicBezTo>
                    <a:pt x="8503" y="15676"/>
                    <a:pt x="8282" y="9687"/>
                    <a:pt x="7025" y="3920"/>
                  </a:cubicBezTo>
                  <a:cubicBezTo>
                    <a:pt x="6581" y="2293"/>
                    <a:pt x="6211" y="1036"/>
                    <a:pt x="5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6" name="Google Shape;8776;p88">
              <a:extLst>
                <a:ext uri="{FF2B5EF4-FFF2-40B4-BE49-F238E27FC236}">
                  <a16:creationId xmlns:a16="http://schemas.microsoft.com/office/drawing/2014/main" id="{D8A4CE04-5C5B-715F-0622-43680441AD4D}"/>
                </a:ext>
              </a:extLst>
            </p:cNvPr>
            <p:cNvSpPr/>
            <p:nvPr/>
          </p:nvSpPr>
          <p:spPr>
            <a:xfrm>
              <a:off x="6316397" y="637653"/>
              <a:ext cx="669407" cy="1560276"/>
            </a:xfrm>
            <a:custGeom>
              <a:avLst/>
              <a:gdLst/>
              <a:ahLst/>
              <a:cxnLst/>
              <a:rect l="l" t="t" r="r" b="b"/>
              <a:pathLst>
                <a:path w="29725" h="69284" extrusionOk="0">
                  <a:moveTo>
                    <a:pt x="29577" y="0"/>
                  </a:moveTo>
                  <a:lnTo>
                    <a:pt x="29577" y="0"/>
                  </a:lnTo>
                  <a:cubicBezTo>
                    <a:pt x="27581" y="370"/>
                    <a:pt x="25658" y="1110"/>
                    <a:pt x="23957" y="2219"/>
                  </a:cubicBezTo>
                  <a:cubicBezTo>
                    <a:pt x="19077" y="4955"/>
                    <a:pt x="14937" y="8947"/>
                    <a:pt x="12053" y="13827"/>
                  </a:cubicBezTo>
                  <a:cubicBezTo>
                    <a:pt x="8873" y="19077"/>
                    <a:pt x="6285" y="24623"/>
                    <a:pt x="4289" y="30464"/>
                  </a:cubicBezTo>
                  <a:cubicBezTo>
                    <a:pt x="2293" y="36454"/>
                    <a:pt x="962" y="42665"/>
                    <a:pt x="370" y="49024"/>
                  </a:cubicBezTo>
                  <a:cubicBezTo>
                    <a:pt x="74" y="51686"/>
                    <a:pt x="0" y="54421"/>
                    <a:pt x="74" y="57157"/>
                  </a:cubicBezTo>
                  <a:cubicBezTo>
                    <a:pt x="148" y="59671"/>
                    <a:pt x="370" y="61815"/>
                    <a:pt x="592" y="63664"/>
                  </a:cubicBezTo>
                  <a:cubicBezTo>
                    <a:pt x="814" y="65069"/>
                    <a:pt x="1036" y="66474"/>
                    <a:pt x="1331" y="67805"/>
                  </a:cubicBezTo>
                  <a:cubicBezTo>
                    <a:pt x="1627" y="68766"/>
                    <a:pt x="1701" y="69284"/>
                    <a:pt x="1701" y="69284"/>
                  </a:cubicBezTo>
                  <a:cubicBezTo>
                    <a:pt x="1701" y="69284"/>
                    <a:pt x="1775" y="68692"/>
                    <a:pt x="1923" y="67805"/>
                  </a:cubicBezTo>
                  <a:cubicBezTo>
                    <a:pt x="2145" y="66917"/>
                    <a:pt x="2293" y="65439"/>
                    <a:pt x="2736" y="63738"/>
                  </a:cubicBezTo>
                  <a:cubicBezTo>
                    <a:pt x="3106" y="61668"/>
                    <a:pt x="3624" y="59671"/>
                    <a:pt x="4215" y="57675"/>
                  </a:cubicBezTo>
                  <a:cubicBezTo>
                    <a:pt x="4881" y="55235"/>
                    <a:pt x="5768" y="52795"/>
                    <a:pt x="6729" y="50502"/>
                  </a:cubicBezTo>
                  <a:cubicBezTo>
                    <a:pt x="8873" y="45105"/>
                    <a:pt x="11461" y="39929"/>
                    <a:pt x="14419" y="35049"/>
                  </a:cubicBezTo>
                  <a:cubicBezTo>
                    <a:pt x="17377" y="30021"/>
                    <a:pt x="20556" y="25141"/>
                    <a:pt x="23218" y="20778"/>
                  </a:cubicBezTo>
                  <a:cubicBezTo>
                    <a:pt x="26176" y="16342"/>
                    <a:pt x="28172" y="11313"/>
                    <a:pt x="29207" y="6138"/>
                  </a:cubicBezTo>
                  <a:cubicBezTo>
                    <a:pt x="29651" y="4067"/>
                    <a:pt x="29725" y="1997"/>
                    <a:pt x="29577"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7" name="Google Shape;8777;p88">
              <a:extLst>
                <a:ext uri="{FF2B5EF4-FFF2-40B4-BE49-F238E27FC236}">
                  <a16:creationId xmlns:a16="http://schemas.microsoft.com/office/drawing/2014/main" id="{17677875-F7B2-8153-117A-969EF73E5EAD}"/>
                </a:ext>
              </a:extLst>
            </p:cNvPr>
            <p:cNvSpPr/>
            <p:nvPr/>
          </p:nvSpPr>
          <p:spPr>
            <a:xfrm>
              <a:off x="6494565" y="635986"/>
              <a:ext cx="489562" cy="1070713"/>
            </a:xfrm>
            <a:custGeom>
              <a:avLst/>
              <a:gdLst/>
              <a:ahLst/>
              <a:cxnLst/>
              <a:rect l="l" t="t" r="r" b="b"/>
              <a:pathLst>
                <a:path w="21739" h="47545" extrusionOk="0">
                  <a:moveTo>
                    <a:pt x="21591" y="1"/>
                  </a:moveTo>
                  <a:lnTo>
                    <a:pt x="21591" y="1"/>
                  </a:lnTo>
                  <a:cubicBezTo>
                    <a:pt x="21591" y="1"/>
                    <a:pt x="21517" y="74"/>
                    <a:pt x="21369" y="74"/>
                  </a:cubicBezTo>
                  <a:cubicBezTo>
                    <a:pt x="15750" y="9687"/>
                    <a:pt x="10796" y="19595"/>
                    <a:pt x="6285" y="29725"/>
                  </a:cubicBezTo>
                  <a:cubicBezTo>
                    <a:pt x="3845" y="35492"/>
                    <a:pt x="1701" y="41482"/>
                    <a:pt x="0" y="47545"/>
                  </a:cubicBezTo>
                  <a:cubicBezTo>
                    <a:pt x="1849" y="43256"/>
                    <a:pt x="3993" y="39042"/>
                    <a:pt x="6433" y="35049"/>
                  </a:cubicBezTo>
                  <a:cubicBezTo>
                    <a:pt x="9465" y="29947"/>
                    <a:pt x="12570" y="25141"/>
                    <a:pt x="15306" y="20778"/>
                  </a:cubicBezTo>
                  <a:cubicBezTo>
                    <a:pt x="18116" y="16342"/>
                    <a:pt x="20186" y="11314"/>
                    <a:pt x="21295" y="6138"/>
                  </a:cubicBezTo>
                  <a:cubicBezTo>
                    <a:pt x="21665" y="4141"/>
                    <a:pt x="21739" y="2071"/>
                    <a:pt x="21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8" name="Google Shape;8778;p88">
              <a:extLst>
                <a:ext uri="{FF2B5EF4-FFF2-40B4-BE49-F238E27FC236}">
                  <a16:creationId xmlns:a16="http://schemas.microsoft.com/office/drawing/2014/main" id="{43262341-B551-B7F2-8B3A-284B9DED1EFB}"/>
                </a:ext>
              </a:extLst>
            </p:cNvPr>
            <p:cNvSpPr/>
            <p:nvPr/>
          </p:nvSpPr>
          <p:spPr>
            <a:xfrm>
              <a:off x="6306398" y="1028310"/>
              <a:ext cx="1167302" cy="1186241"/>
            </a:xfrm>
            <a:custGeom>
              <a:avLst/>
              <a:gdLst/>
              <a:ahLst/>
              <a:cxnLst/>
              <a:rect l="l" t="t" r="r" b="b"/>
              <a:pathLst>
                <a:path w="51834" h="52675" extrusionOk="0">
                  <a:moveTo>
                    <a:pt x="43504" y="1"/>
                  </a:moveTo>
                  <a:cubicBezTo>
                    <a:pt x="41820" y="1"/>
                    <a:pt x="40135" y="166"/>
                    <a:pt x="38450" y="472"/>
                  </a:cubicBezTo>
                  <a:cubicBezTo>
                    <a:pt x="36971" y="768"/>
                    <a:pt x="35419" y="1212"/>
                    <a:pt x="34014" y="1803"/>
                  </a:cubicBezTo>
                  <a:cubicBezTo>
                    <a:pt x="32313" y="2469"/>
                    <a:pt x="30686" y="3282"/>
                    <a:pt x="29134" y="4243"/>
                  </a:cubicBezTo>
                  <a:cubicBezTo>
                    <a:pt x="23810" y="7571"/>
                    <a:pt x="19004" y="11785"/>
                    <a:pt x="15011" y="16666"/>
                  </a:cubicBezTo>
                  <a:cubicBezTo>
                    <a:pt x="10870" y="21546"/>
                    <a:pt x="7543" y="27017"/>
                    <a:pt x="5029" y="32859"/>
                  </a:cubicBezTo>
                  <a:cubicBezTo>
                    <a:pt x="3032" y="37369"/>
                    <a:pt x="1627" y="42101"/>
                    <a:pt x="740" y="46908"/>
                  </a:cubicBezTo>
                  <a:cubicBezTo>
                    <a:pt x="444" y="48312"/>
                    <a:pt x="223" y="49717"/>
                    <a:pt x="149" y="51122"/>
                  </a:cubicBezTo>
                  <a:cubicBezTo>
                    <a:pt x="1" y="52083"/>
                    <a:pt x="1" y="52675"/>
                    <a:pt x="1" y="52675"/>
                  </a:cubicBezTo>
                  <a:cubicBezTo>
                    <a:pt x="149" y="52157"/>
                    <a:pt x="370" y="51788"/>
                    <a:pt x="666" y="51344"/>
                  </a:cubicBezTo>
                  <a:cubicBezTo>
                    <a:pt x="1110" y="50383"/>
                    <a:pt x="1701" y="49126"/>
                    <a:pt x="2663" y="47647"/>
                  </a:cubicBezTo>
                  <a:cubicBezTo>
                    <a:pt x="4955" y="43654"/>
                    <a:pt x="7617" y="39957"/>
                    <a:pt x="10574" y="36482"/>
                  </a:cubicBezTo>
                  <a:cubicBezTo>
                    <a:pt x="14197" y="32119"/>
                    <a:pt x="18338" y="28126"/>
                    <a:pt x="22775" y="24577"/>
                  </a:cubicBezTo>
                  <a:cubicBezTo>
                    <a:pt x="26989" y="21324"/>
                    <a:pt x="31426" y="18292"/>
                    <a:pt x="36010" y="15556"/>
                  </a:cubicBezTo>
                  <a:cubicBezTo>
                    <a:pt x="40373" y="13042"/>
                    <a:pt x="44366" y="9863"/>
                    <a:pt x="47915" y="6314"/>
                  </a:cubicBezTo>
                  <a:cubicBezTo>
                    <a:pt x="48950" y="5279"/>
                    <a:pt x="49985" y="4243"/>
                    <a:pt x="50872" y="3060"/>
                  </a:cubicBezTo>
                  <a:lnTo>
                    <a:pt x="51834" y="1729"/>
                  </a:lnTo>
                  <a:cubicBezTo>
                    <a:pt x="51316" y="1434"/>
                    <a:pt x="50798" y="1212"/>
                    <a:pt x="50281" y="1064"/>
                  </a:cubicBezTo>
                  <a:cubicBezTo>
                    <a:pt x="48802" y="620"/>
                    <a:pt x="47323" y="251"/>
                    <a:pt x="45770" y="103"/>
                  </a:cubicBezTo>
                  <a:cubicBezTo>
                    <a:pt x="45015" y="34"/>
                    <a:pt x="44260" y="1"/>
                    <a:pt x="43504"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79" name="Google Shape;8779;p88">
              <a:extLst>
                <a:ext uri="{FF2B5EF4-FFF2-40B4-BE49-F238E27FC236}">
                  <a16:creationId xmlns:a16="http://schemas.microsoft.com/office/drawing/2014/main" id="{9CFEEA60-8F0C-7200-7BBF-410C6ACE8915}"/>
                </a:ext>
              </a:extLst>
            </p:cNvPr>
            <p:cNvSpPr/>
            <p:nvPr/>
          </p:nvSpPr>
          <p:spPr>
            <a:xfrm>
              <a:off x="6303066" y="1047271"/>
              <a:ext cx="1168968" cy="1163969"/>
            </a:xfrm>
            <a:custGeom>
              <a:avLst/>
              <a:gdLst/>
              <a:ahLst/>
              <a:cxnLst/>
              <a:rect l="l" t="t" r="r" b="b"/>
              <a:pathLst>
                <a:path w="51908" h="51686" extrusionOk="0">
                  <a:moveTo>
                    <a:pt x="49689" y="0"/>
                  </a:moveTo>
                  <a:cubicBezTo>
                    <a:pt x="48432" y="518"/>
                    <a:pt x="47249" y="1109"/>
                    <a:pt x="46066" y="1701"/>
                  </a:cubicBezTo>
                  <a:cubicBezTo>
                    <a:pt x="26916" y="11683"/>
                    <a:pt x="11166" y="27063"/>
                    <a:pt x="814" y="45918"/>
                  </a:cubicBezTo>
                  <a:cubicBezTo>
                    <a:pt x="445" y="47323"/>
                    <a:pt x="297" y="48727"/>
                    <a:pt x="223" y="50132"/>
                  </a:cubicBezTo>
                  <a:cubicBezTo>
                    <a:pt x="75" y="51020"/>
                    <a:pt x="1" y="51685"/>
                    <a:pt x="1" y="51685"/>
                  </a:cubicBezTo>
                  <a:cubicBezTo>
                    <a:pt x="1" y="51685"/>
                    <a:pt x="297" y="51168"/>
                    <a:pt x="666" y="50354"/>
                  </a:cubicBezTo>
                  <a:cubicBezTo>
                    <a:pt x="1110" y="49541"/>
                    <a:pt x="1849" y="48210"/>
                    <a:pt x="2737" y="46657"/>
                  </a:cubicBezTo>
                  <a:cubicBezTo>
                    <a:pt x="5029" y="42664"/>
                    <a:pt x="7617" y="38967"/>
                    <a:pt x="10574" y="35492"/>
                  </a:cubicBezTo>
                  <a:cubicBezTo>
                    <a:pt x="14272" y="31129"/>
                    <a:pt x="18338" y="27210"/>
                    <a:pt x="22849" y="23661"/>
                  </a:cubicBezTo>
                  <a:cubicBezTo>
                    <a:pt x="27063" y="20408"/>
                    <a:pt x="31426" y="17376"/>
                    <a:pt x="36084" y="14640"/>
                  </a:cubicBezTo>
                  <a:cubicBezTo>
                    <a:pt x="40447" y="12126"/>
                    <a:pt x="44440" y="9021"/>
                    <a:pt x="47989" y="5398"/>
                  </a:cubicBezTo>
                  <a:cubicBezTo>
                    <a:pt x="49024" y="4437"/>
                    <a:pt x="50059" y="3327"/>
                    <a:pt x="50946" y="2218"/>
                  </a:cubicBezTo>
                  <a:cubicBezTo>
                    <a:pt x="51316" y="1775"/>
                    <a:pt x="51612" y="1331"/>
                    <a:pt x="51908" y="813"/>
                  </a:cubicBezTo>
                  <a:lnTo>
                    <a:pt x="50429" y="148"/>
                  </a:lnTo>
                  <a:cubicBezTo>
                    <a:pt x="50207" y="148"/>
                    <a:pt x="49911" y="74"/>
                    <a:pt x="49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0" name="Google Shape;8780;p88">
              <a:extLst>
                <a:ext uri="{FF2B5EF4-FFF2-40B4-BE49-F238E27FC236}">
                  <a16:creationId xmlns:a16="http://schemas.microsoft.com/office/drawing/2014/main" id="{2F08820D-C4B2-7020-993E-D49DCDDF2298}"/>
                </a:ext>
              </a:extLst>
            </p:cNvPr>
            <p:cNvSpPr/>
            <p:nvPr/>
          </p:nvSpPr>
          <p:spPr>
            <a:xfrm>
              <a:off x="6294756" y="1545119"/>
              <a:ext cx="1099021" cy="624457"/>
            </a:xfrm>
            <a:custGeom>
              <a:avLst/>
              <a:gdLst/>
              <a:ahLst/>
              <a:cxnLst/>
              <a:rect l="l" t="t" r="r" b="b"/>
              <a:pathLst>
                <a:path w="48802" h="27729" extrusionOk="0">
                  <a:moveTo>
                    <a:pt x="33274" y="1"/>
                  </a:moveTo>
                  <a:cubicBezTo>
                    <a:pt x="28098" y="1"/>
                    <a:pt x="22996" y="1184"/>
                    <a:pt x="18338" y="3402"/>
                  </a:cubicBezTo>
                  <a:cubicBezTo>
                    <a:pt x="13605" y="5694"/>
                    <a:pt x="9465" y="8947"/>
                    <a:pt x="6137" y="13014"/>
                  </a:cubicBezTo>
                  <a:cubicBezTo>
                    <a:pt x="4806" y="14715"/>
                    <a:pt x="3623" y="16563"/>
                    <a:pt x="2662" y="18486"/>
                  </a:cubicBezTo>
                  <a:cubicBezTo>
                    <a:pt x="1923" y="20039"/>
                    <a:pt x="1331" y="21591"/>
                    <a:pt x="814" y="23292"/>
                  </a:cubicBezTo>
                  <a:cubicBezTo>
                    <a:pt x="666" y="23958"/>
                    <a:pt x="518" y="24549"/>
                    <a:pt x="370" y="25141"/>
                  </a:cubicBezTo>
                  <a:cubicBezTo>
                    <a:pt x="296" y="25584"/>
                    <a:pt x="148" y="26028"/>
                    <a:pt x="148" y="26472"/>
                  </a:cubicBezTo>
                  <a:lnTo>
                    <a:pt x="0" y="27729"/>
                  </a:lnTo>
                  <a:lnTo>
                    <a:pt x="666" y="26693"/>
                  </a:lnTo>
                  <a:cubicBezTo>
                    <a:pt x="887" y="26324"/>
                    <a:pt x="1183" y="25954"/>
                    <a:pt x="1479" y="25658"/>
                  </a:cubicBezTo>
                  <a:cubicBezTo>
                    <a:pt x="1849" y="25141"/>
                    <a:pt x="2218" y="24697"/>
                    <a:pt x="2588" y="24253"/>
                  </a:cubicBezTo>
                  <a:cubicBezTo>
                    <a:pt x="3697" y="23144"/>
                    <a:pt x="4806" y="22109"/>
                    <a:pt x="5989" y="21074"/>
                  </a:cubicBezTo>
                  <a:cubicBezTo>
                    <a:pt x="7468" y="19891"/>
                    <a:pt x="9021" y="18856"/>
                    <a:pt x="10648" y="17968"/>
                  </a:cubicBezTo>
                  <a:cubicBezTo>
                    <a:pt x="14123" y="15898"/>
                    <a:pt x="17968" y="14567"/>
                    <a:pt x="21961" y="13902"/>
                  </a:cubicBezTo>
                  <a:cubicBezTo>
                    <a:pt x="25203" y="13383"/>
                    <a:pt x="28501" y="13148"/>
                    <a:pt x="31757" y="13148"/>
                  </a:cubicBezTo>
                  <a:cubicBezTo>
                    <a:pt x="32214" y="13148"/>
                    <a:pt x="32671" y="13153"/>
                    <a:pt x="33126" y="13162"/>
                  </a:cubicBezTo>
                  <a:cubicBezTo>
                    <a:pt x="36897" y="13162"/>
                    <a:pt x="40668" y="12571"/>
                    <a:pt x="44217" y="11388"/>
                  </a:cubicBezTo>
                  <a:cubicBezTo>
                    <a:pt x="45400" y="11092"/>
                    <a:pt x="46509" y="10648"/>
                    <a:pt x="47544" y="10131"/>
                  </a:cubicBezTo>
                  <a:cubicBezTo>
                    <a:pt x="47988" y="9909"/>
                    <a:pt x="48432" y="9687"/>
                    <a:pt x="48801" y="9391"/>
                  </a:cubicBezTo>
                  <a:cubicBezTo>
                    <a:pt x="48654" y="8947"/>
                    <a:pt x="48506" y="8578"/>
                    <a:pt x="48210" y="8208"/>
                  </a:cubicBezTo>
                  <a:cubicBezTo>
                    <a:pt x="47618" y="7025"/>
                    <a:pt x="46805" y="5990"/>
                    <a:pt x="45918" y="5102"/>
                  </a:cubicBezTo>
                  <a:cubicBezTo>
                    <a:pt x="44513" y="3698"/>
                    <a:pt x="42886" y="2588"/>
                    <a:pt x="41112" y="1701"/>
                  </a:cubicBezTo>
                  <a:cubicBezTo>
                    <a:pt x="38598" y="592"/>
                    <a:pt x="35936" y="1"/>
                    <a:pt x="33274"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1" name="Google Shape;8781;p88">
              <a:extLst>
                <a:ext uri="{FF2B5EF4-FFF2-40B4-BE49-F238E27FC236}">
                  <a16:creationId xmlns:a16="http://schemas.microsoft.com/office/drawing/2014/main" id="{1AB26C62-16FF-A692-6EBA-31F1F903E87A}"/>
                </a:ext>
              </a:extLst>
            </p:cNvPr>
            <p:cNvSpPr/>
            <p:nvPr/>
          </p:nvSpPr>
          <p:spPr>
            <a:xfrm>
              <a:off x="6294756" y="1696896"/>
              <a:ext cx="1100688" cy="469339"/>
            </a:xfrm>
            <a:custGeom>
              <a:avLst/>
              <a:gdLst/>
              <a:ahLst/>
              <a:cxnLst/>
              <a:rect l="l" t="t" r="r" b="b"/>
              <a:pathLst>
                <a:path w="48876" h="20841" extrusionOk="0">
                  <a:moveTo>
                    <a:pt x="32456" y="1"/>
                  </a:moveTo>
                  <a:cubicBezTo>
                    <a:pt x="29058" y="1"/>
                    <a:pt x="25688" y="369"/>
                    <a:pt x="22404" y="1246"/>
                  </a:cubicBezTo>
                  <a:cubicBezTo>
                    <a:pt x="17007" y="2725"/>
                    <a:pt x="11831" y="5017"/>
                    <a:pt x="7099" y="7975"/>
                  </a:cubicBezTo>
                  <a:cubicBezTo>
                    <a:pt x="5842" y="8714"/>
                    <a:pt x="4732" y="9380"/>
                    <a:pt x="3549" y="10119"/>
                  </a:cubicBezTo>
                  <a:cubicBezTo>
                    <a:pt x="3254" y="10563"/>
                    <a:pt x="2958" y="11080"/>
                    <a:pt x="2736" y="11598"/>
                  </a:cubicBezTo>
                  <a:cubicBezTo>
                    <a:pt x="1997" y="13151"/>
                    <a:pt x="1331" y="14704"/>
                    <a:pt x="887" y="16330"/>
                  </a:cubicBezTo>
                  <a:cubicBezTo>
                    <a:pt x="666" y="16996"/>
                    <a:pt x="518" y="17661"/>
                    <a:pt x="444" y="18179"/>
                  </a:cubicBezTo>
                  <a:cubicBezTo>
                    <a:pt x="296" y="18622"/>
                    <a:pt x="222" y="19140"/>
                    <a:pt x="148" y="19584"/>
                  </a:cubicBezTo>
                  <a:cubicBezTo>
                    <a:pt x="148" y="19953"/>
                    <a:pt x="74" y="20397"/>
                    <a:pt x="0" y="20841"/>
                  </a:cubicBezTo>
                  <a:lnTo>
                    <a:pt x="666" y="19806"/>
                  </a:lnTo>
                  <a:cubicBezTo>
                    <a:pt x="961" y="19436"/>
                    <a:pt x="1183" y="19066"/>
                    <a:pt x="1553" y="18696"/>
                  </a:cubicBezTo>
                  <a:cubicBezTo>
                    <a:pt x="1923" y="18327"/>
                    <a:pt x="2218" y="17809"/>
                    <a:pt x="2662" y="17365"/>
                  </a:cubicBezTo>
                  <a:cubicBezTo>
                    <a:pt x="3697" y="16182"/>
                    <a:pt x="4880" y="15147"/>
                    <a:pt x="6063" y="14186"/>
                  </a:cubicBezTo>
                  <a:cubicBezTo>
                    <a:pt x="7542" y="13003"/>
                    <a:pt x="9095" y="11968"/>
                    <a:pt x="10648" y="11006"/>
                  </a:cubicBezTo>
                  <a:cubicBezTo>
                    <a:pt x="14197" y="9010"/>
                    <a:pt x="17968" y="7679"/>
                    <a:pt x="21961" y="6940"/>
                  </a:cubicBezTo>
                  <a:cubicBezTo>
                    <a:pt x="25203" y="6421"/>
                    <a:pt x="28501" y="6187"/>
                    <a:pt x="31757" y="6187"/>
                  </a:cubicBezTo>
                  <a:cubicBezTo>
                    <a:pt x="32214" y="6187"/>
                    <a:pt x="32671" y="6191"/>
                    <a:pt x="33126" y="6200"/>
                  </a:cubicBezTo>
                  <a:cubicBezTo>
                    <a:pt x="33336" y="6204"/>
                    <a:pt x="33546" y="6206"/>
                    <a:pt x="33756" y="6206"/>
                  </a:cubicBezTo>
                  <a:cubicBezTo>
                    <a:pt x="37316" y="6206"/>
                    <a:pt x="40866" y="5617"/>
                    <a:pt x="44217" y="4500"/>
                  </a:cubicBezTo>
                  <a:cubicBezTo>
                    <a:pt x="45400" y="4130"/>
                    <a:pt x="46509" y="3686"/>
                    <a:pt x="47544" y="3169"/>
                  </a:cubicBezTo>
                  <a:cubicBezTo>
                    <a:pt x="47988" y="2947"/>
                    <a:pt x="48432" y="2725"/>
                    <a:pt x="48875" y="2429"/>
                  </a:cubicBezTo>
                  <a:lnTo>
                    <a:pt x="48875" y="2281"/>
                  </a:lnTo>
                  <a:cubicBezTo>
                    <a:pt x="43490" y="958"/>
                    <a:pt x="37936" y="1"/>
                    <a:pt x="32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2" name="Google Shape;8782;p88">
              <a:extLst>
                <a:ext uri="{FF2B5EF4-FFF2-40B4-BE49-F238E27FC236}">
                  <a16:creationId xmlns:a16="http://schemas.microsoft.com/office/drawing/2014/main" id="{45E04A5D-FE10-1304-E417-25DEAB0FF109}"/>
                </a:ext>
              </a:extLst>
            </p:cNvPr>
            <p:cNvSpPr/>
            <p:nvPr/>
          </p:nvSpPr>
          <p:spPr>
            <a:xfrm>
              <a:off x="5179156" y="1529806"/>
              <a:ext cx="1084045" cy="558181"/>
            </a:xfrm>
            <a:custGeom>
              <a:avLst/>
              <a:gdLst/>
              <a:ahLst/>
              <a:cxnLst/>
              <a:rect l="l" t="t" r="r" b="b"/>
              <a:pathLst>
                <a:path w="48137" h="24786" extrusionOk="0">
                  <a:moveTo>
                    <a:pt x="16895" y="0"/>
                  </a:moveTo>
                  <a:cubicBezTo>
                    <a:pt x="15793" y="0"/>
                    <a:pt x="14692" y="77"/>
                    <a:pt x="13606" y="237"/>
                  </a:cubicBezTo>
                  <a:cubicBezTo>
                    <a:pt x="10944" y="607"/>
                    <a:pt x="8430" y="1568"/>
                    <a:pt x="6212" y="3121"/>
                  </a:cubicBezTo>
                  <a:cubicBezTo>
                    <a:pt x="4659" y="4082"/>
                    <a:pt x="3328" y="5413"/>
                    <a:pt x="2219" y="6892"/>
                  </a:cubicBezTo>
                  <a:cubicBezTo>
                    <a:pt x="1184" y="8223"/>
                    <a:pt x="444" y="9775"/>
                    <a:pt x="1" y="11402"/>
                  </a:cubicBezTo>
                  <a:cubicBezTo>
                    <a:pt x="1405" y="12215"/>
                    <a:pt x="3032" y="12881"/>
                    <a:pt x="4659" y="13251"/>
                  </a:cubicBezTo>
                  <a:cubicBezTo>
                    <a:pt x="6590" y="13613"/>
                    <a:pt x="8542" y="13800"/>
                    <a:pt x="10481" y="13800"/>
                  </a:cubicBezTo>
                  <a:cubicBezTo>
                    <a:pt x="12106" y="13800"/>
                    <a:pt x="13722" y="13668"/>
                    <a:pt x="15306" y="13398"/>
                  </a:cubicBezTo>
                  <a:cubicBezTo>
                    <a:pt x="16859" y="13177"/>
                    <a:pt x="18338" y="13029"/>
                    <a:pt x="19817" y="13029"/>
                  </a:cubicBezTo>
                  <a:cubicBezTo>
                    <a:pt x="20121" y="13016"/>
                    <a:pt x="20424" y="13010"/>
                    <a:pt x="20724" y="13010"/>
                  </a:cubicBezTo>
                  <a:cubicBezTo>
                    <a:pt x="22173" y="13010"/>
                    <a:pt x="23571" y="13153"/>
                    <a:pt x="24919" y="13398"/>
                  </a:cubicBezTo>
                  <a:cubicBezTo>
                    <a:pt x="28764" y="14212"/>
                    <a:pt x="32461" y="15543"/>
                    <a:pt x="35862" y="17391"/>
                  </a:cubicBezTo>
                  <a:cubicBezTo>
                    <a:pt x="39263" y="19092"/>
                    <a:pt x="42295" y="21088"/>
                    <a:pt x="44587" y="22493"/>
                  </a:cubicBezTo>
                  <a:cubicBezTo>
                    <a:pt x="46879" y="23824"/>
                    <a:pt x="48136" y="24785"/>
                    <a:pt x="48136" y="24785"/>
                  </a:cubicBezTo>
                  <a:cubicBezTo>
                    <a:pt x="48136" y="24785"/>
                    <a:pt x="47471" y="23307"/>
                    <a:pt x="46140" y="21088"/>
                  </a:cubicBezTo>
                  <a:cubicBezTo>
                    <a:pt x="44365" y="17983"/>
                    <a:pt x="42369" y="15025"/>
                    <a:pt x="40151" y="12215"/>
                  </a:cubicBezTo>
                  <a:cubicBezTo>
                    <a:pt x="37045" y="8444"/>
                    <a:pt x="33200" y="5265"/>
                    <a:pt x="28838" y="2973"/>
                  </a:cubicBezTo>
                  <a:cubicBezTo>
                    <a:pt x="26398" y="1716"/>
                    <a:pt x="23884" y="828"/>
                    <a:pt x="21222" y="385"/>
                  </a:cubicBezTo>
                  <a:cubicBezTo>
                    <a:pt x="19794" y="133"/>
                    <a:pt x="18343" y="0"/>
                    <a:pt x="1689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3" name="Google Shape;8783;p88">
              <a:extLst>
                <a:ext uri="{FF2B5EF4-FFF2-40B4-BE49-F238E27FC236}">
                  <a16:creationId xmlns:a16="http://schemas.microsoft.com/office/drawing/2014/main" id="{35D9EA72-FACF-E4B4-5290-D0FE77CDC130}"/>
                </a:ext>
              </a:extLst>
            </p:cNvPr>
            <p:cNvSpPr/>
            <p:nvPr/>
          </p:nvSpPr>
          <p:spPr>
            <a:xfrm>
              <a:off x="5180822" y="1697752"/>
              <a:ext cx="1010765" cy="340277"/>
            </a:xfrm>
            <a:custGeom>
              <a:avLst/>
              <a:gdLst/>
              <a:ahLst/>
              <a:cxnLst/>
              <a:rect l="l" t="t" r="r" b="b"/>
              <a:pathLst>
                <a:path w="44883" h="15110" extrusionOk="0">
                  <a:moveTo>
                    <a:pt x="15201" y="0"/>
                  </a:moveTo>
                  <a:cubicBezTo>
                    <a:pt x="10062" y="0"/>
                    <a:pt x="4942" y="1068"/>
                    <a:pt x="222" y="3205"/>
                  </a:cubicBezTo>
                  <a:cubicBezTo>
                    <a:pt x="74" y="3426"/>
                    <a:pt x="0" y="3722"/>
                    <a:pt x="0" y="4018"/>
                  </a:cubicBezTo>
                  <a:cubicBezTo>
                    <a:pt x="1479" y="4757"/>
                    <a:pt x="3032" y="5349"/>
                    <a:pt x="4659" y="5645"/>
                  </a:cubicBezTo>
                  <a:cubicBezTo>
                    <a:pt x="6591" y="6047"/>
                    <a:pt x="8546" y="6231"/>
                    <a:pt x="10498" y="6231"/>
                  </a:cubicBezTo>
                  <a:cubicBezTo>
                    <a:pt x="12131" y="6231"/>
                    <a:pt x="13763" y="6102"/>
                    <a:pt x="15380" y="5867"/>
                  </a:cubicBezTo>
                  <a:cubicBezTo>
                    <a:pt x="16859" y="5645"/>
                    <a:pt x="18338" y="5497"/>
                    <a:pt x="19891" y="5423"/>
                  </a:cubicBezTo>
                  <a:cubicBezTo>
                    <a:pt x="21591" y="5423"/>
                    <a:pt x="23218" y="5571"/>
                    <a:pt x="24919" y="5867"/>
                  </a:cubicBezTo>
                  <a:cubicBezTo>
                    <a:pt x="28764" y="6606"/>
                    <a:pt x="32461" y="7937"/>
                    <a:pt x="35862" y="9785"/>
                  </a:cubicBezTo>
                  <a:cubicBezTo>
                    <a:pt x="39337" y="11560"/>
                    <a:pt x="42369" y="13482"/>
                    <a:pt x="44587" y="14887"/>
                  </a:cubicBezTo>
                  <a:lnTo>
                    <a:pt x="44883" y="15109"/>
                  </a:lnTo>
                  <a:cubicBezTo>
                    <a:pt x="39411" y="7863"/>
                    <a:pt x="31573" y="2761"/>
                    <a:pt x="22700" y="765"/>
                  </a:cubicBezTo>
                  <a:cubicBezTo>
                    <a:pt x="20226" y="255"/>
                    <a:pt x="17711"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4" name="Google Shape;8784;p88">
              <a:extLst>
                <a:ext uri="{FF2B5EF4-FFF2-40B4-BE49-F238E27FC236}">
                  <a16:creationId xmlns:a16="http://schemas.microsoft.com/office/drawing/2014/main" id="{FCDB37D2-B938-CDBF-628D-39FE0BBAC476}"/>
                </a:ext>
              </a:extLst>
            </p:cNvPr>
            <p:cNvSpPr/>
            <p:nvPr/>
          </p:nvSpPr>
          <p:spPr>
            <a:xfrm>
              <a:off x="5358991" y="1510147"/>
              <a:ext cx="954150" cy="647765"/>
            </a:xfrm>
            <a:custGeom>
              <a:avLst/>
              <a:gdLst/>
              <a:ahLst/>
              <a:cxnLst/>
              <a:rect l="l" t="t" r="r" b="b"/>
              <a:pathLst>
                <a:path w="42369" h="28764" extrusionOk="0">
                  <a:moveTo>
                    <a:pt x="10885" y="0"/>
                  </a:moveTo>
                  <a:cubicBezTo>
                    <a:pt x="8549" y="0"/>
                    <a:pt x="6229" y="479"/>
                    <a:pt x="4067" y="1406"/>
                  </a:cubicBezTo>
                  <a:cubicBezTo>
                    <a:pt x="2588" y="1997"/>
                    <a:pt x="1183" y="2811"/>
                    <a:pt x="0" y="3920"/>
                  </a:cubicBezTo>
                  <a:cubicBezTo>
                    <a:pt x="740" y="5398"/>
                    <a:pt x="1627" y="6729"/>
                    <a:pt x="2810" y="7912"/>
                  </a:cubicBezTo>
                  <a:cubicBezTo>
                    <a:pt x="5324" y="10574"/>
                    <a:pt x="8503" y="12497"/>
                    <a:pt x="12053" y="13458"/>
                  </a:cubicBezTo>
                  <a:cubicBezTo>
                    <a:pt x="15158" y="14345"/>
                    <a:pt x="18781" y="15085"/>
                    <a:pt x="22404" y="16194"/>
                  </a:cubicBezTo>
                  <a:cubicBezTo>
                    <a:pt x="25880" y="17229"/>
                    <a:pt x="29281" y="18634"/>
                    <a:pt x="32460" y="20409"/>
                  </a:cubicBezTo>
                  <a:cubicBezTo>
                    <a:pt x="33939" y="21148"/>
                    <a:pt x="35344" y="22109"/>
                    <a:pt x="36675" y="23070"/>
                  </a:cubicBezTo>
                  <a:cubicBezTo>
                    <a:pt x="37784" y="23958"/>
                    <a:pt x="38745" y="24919"/>
                    <a:pt x="39781" y="25880"/>
                  </a:cubicBezTo>
                  <a:cubicBezTo>
                    <a:pt x="40446" y="26546"/>
                    <a:pt x="41112" y="27211"/>
                    <a:pt x="41703" y="27951"/>
                  </a:cubicBezTo>
                  <a:cubicBezTo>
                    <a:pt x="42147" y="28468"/>
                    <a:pt x="42369" y="28764"/>
                    <a:pt x="42369" y="28764"/>
                  </a:cubicBezTo>
                  <a:cubicBezTo>
                    <a:pt x="42369" y="28394"/>
                    <a:pt x="42295" y="28025"/>
                    <a:pt x="42221" y="27655"/>
                  </a:cubicBezTo>
                  <a:cubicBezTo>
                    <a:pt x="42073" y="26989"/>
                    <a:pt x="41925" y="25954"/>
                    <a:pt x="41629" y="24771"/>
                  </a:cubicBezTo>
                  <a:cubicBezTo>
                    <a:pt x="41259" y="23292"/>
                    <a:pt x="40668" y="21887"/>
                    <a:pt x="40002" y="20483"/>
                  </a:cubicBezTo>
                  <a:cubicBezTo>
                    <a:pt x="39189" y="18708"/>
                    <a:pt x="38154" y="17081"/>
                    <a:pt x="37045" y="15455"/>
                  </a:cubicBezTo>
                  <a:cubicBezTo>
                    <a:pt x="31721" y="8356"/>
                    <a:pt x="24179" y="3180"/>
                    <a:pt x="15602" y="666"/>
                  </a:cubicBezTo>
                  <a:cubicBezTo>
                    <a:pt x="14051" y="219"/>
                    <a:pt x="12464" y="0"/>
                    <a:pt x="10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5" name="Google Shape;8785;p88">
              <a:extLst>
                <a:ext uri="{FF2B5EF4-FFF2-40B4-BE49-F238E27FC236}">
                  <a16:creationId xmlns:a16="http://schemas.microsoft.com/office/drawing/2014/main" id="{B9A37675-93B7-D6C8-A1AD-BD267BC45FC9}"/>
                </a:ext>
              </a:extLst>
            </p:cNvPr>
            <p:cNvSpPr/>
            <p:nvPr/>
          </p:nvSpPr>
          <p:spPr>
            <a:xfrm>
              <a:off x="5358991" y="1598398"/>
              <a:ext cx="950817" cy="557865"/>
            </a:xfrm>
            <a:custGeom>
              <a:avLst/>
              <a:gdLst/>
              <a:ahLst/>
              <a:cxnLst/>
              <a:rect l="l" t="t" r="r" b="b"/>
              <a:pathLst>
                <a:path w="42221" h="24772" extrusionOk="0">
                  <a:moveTo>
                    <a:pt x="0" y="1"/>
                  </a:moveTo>
                  <a:cubicBezTo>
                    <a:pt x="740" y="1406"/>
                    <a:pt x="1627" y="2736"/>
                    <a:pt x="2736" y="3920"/>
                  </a:cubicBezTo>
                  <a:cubicBezTo>
                    <a:pt x="5250" y="6581"/>
                    <a:pt x="8429" y="8504"/>
                    <a:pt x="11979" y="9465"/>
                  </a:cubicBezTo>
                  <a:cubicBezTo>
                    <a:pt x="15084" y="10426"/>
                    <a:pt x="18707" y="11166"/>
                    <a:pt x="22257" y="12275"/>
                  </a:cubicBezTo>
                  <a:cubicBezTo>
                    <a:pt x="25806" y="13236"/>
                    <a:pt x="29133" y="14641"/>
                    <a:pt x="32386" y="16416"/>
                  </a:cubicBezTo>
                  <a:cubicBezTo>
                    <a:pt x="33865" y="17155"/>
                    <a:pt x="35270" y="18116"/>
                    <a:pt x="36601" y="19151"/>
                  </a:cubicBezTo>
                  <a:cubicBezTo>
                    <a:pt x="37636" y="19965"/>
                    <a:pt x="38671" y="20852"/>
                    <a:pt x="39633" y="21887"/>
                  </a:cubicBezTo>
                  <a:cubicBezTo>
                    <a:pt x="40298" y="22553"/>
                    <a:pt x="40964" y="23218"/>
                    <a:pt x="41555" y="23958"/>
                  </a:cubicBezTo>
                  <a:lnTo>
                    <a:pt x="42221" y="24771"/>
                  </a:lnTo>
                  <a:cubicBezTo>
                    <a:pt x="42221" y="24549"/>
                    <a:pt x="42221" y="24327"/>
                    <a:pt x="42147" y="24032"/>
                  </a:cubicBezTo>
                  <a:cubicBezTo>
                    <a:pt x="37193" y="18264"/>
                    <a:pt x="31943" y="12866"/>
                    <a:pt x="25584" y="8874"/>
                  </a:cubicBezTo>
                  <a:cubicBezTo>
                    <a:pt x="17820" y="4141"/>
                    <a:pt x="8947" y="19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6" name="Google Shape;8786;p88">
              <a:extLst>
                <a:ext uri="{FF2B5EF4-FFF2-40B4-BE49-F238E27FC236}">
                  <a16:creationId xmlns:a16="http://schemas.microsoft.com/office/drawing/2014/main" id="{B2C29824-0645-6803-951E-7FE645711EFC}"/>
                </a:ext>
              </a:extLst>
            </p:cNvPr>
            <p:cNvSpPr/>
            <p:nvPr/>
          </p:nvSpPr>
          <p:spPr>
            <a:xfrm>
              <a:off x="6229812" y="829131"/>
              <a:ext cx="343047" cy="1352146"/>
            </a:xfrm>
            <a:custGeom>
              <a:avLst/>
              <a:gdLst/>
              <a:ahLst/>
              <a:cxnLst/>
              <a:rect l="l" t="t" r="r" b="b"/>
              <a:pathLst>
                <a:path w="15233" h="60042" extrusionOk="0">
                  <a:moveTo>
                    <a:pt x="11831" y="1"/>
                  </a:moveTo>
                  <a:cubicBezTo>
                    <a:pt x="10204" y="814"/>
                    <a:pt x="8726" y="1923"/>
                    <a:pt x="7395" y="3254"/>
                  </a:cubicBezTo>
                  <a:cubicBezTo>
                    <a:pt x="4215" y="6508"/>
                    <a:pt x="2071" y="10648"/>
                    <a:pt x="1257" y="15159"/>
                  </a:cubicBezTo>
                  <a:cubicBezTo>
                    <a:pt x="370" y="19891"/>
                    <a:pt x="0" y="24771"/>
                    <a:pt x="148" y="29577"/>
                  </a:cubicBezTo>
                  <a:cubicBezTo>
                    <a:pt x="222" y="34531"/>
                    <a:pt x="666" y="39485"/>
                    <a:pt x="1405" y="44366"/>
                  </a:cubicBezTo>
                  <a:cubicBezTo>
                    <a:pt x="2145" y="48876"/>
                    <a:pt x="2958" y="52869"/>
                    <a:pt x="3698" y="55605"/>
                  </a:cubicBezTo>
                  <a:cubicBezTo>
                    <a:pt x="4437" y="58341"/>
                    <a:pt x="4955" y="60041"/>
                    <a:pt x="4955" y="60041"/>
                  </a:cubicBezTo>
                  <a:cubicBezTo>
                    <a:pt x="4955" y="60041"/>
                    <a:pt x="5250" y="58267"/>
                    <a:pt x="5842" y="55457"/>
                  </a:cubicBezTo>
                  <a:cubicBezTo>
                    <a:pt x="6359" y="52721"/>
                    <a:pt x="7025" y="48802"/>
                    <a:pt x="8060" y="44440"/>
                  </a:cubicBezTo>
                  <a:cubicBezTo>
                    <a:pt x="9095" y="40151"/>
                    <a:pt x="10204" y="35345"/>
                    <a:pt x="11313" y="30760"/>
                  </a:cubicBezTo>
                  <a:cubicBezTo>
                    <a:pt x="12423" y="26102"/>
                    <a:pt x="13606" y="21592"/>
                    <a:pt x="14345" y="17599"/>
                  </a:cubicBezTo>
                  <a:cubicBezTo>
                    <a:pt x="15232" y="13384"/>
                    <a:pt x="15158" y="9022"/>
                    <a:pt x="13975" y="4881"/>
                  </a:cubicBezTo>
                  <a:cubicBezTo>
                    <a:pt x="13458" y="3106"/>
                    <a:pt x="12792" y="1480"/>
                    <a:pt x="11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7" name="Google Shape;8787;p88">
              <a:extLst>
                <a:ext uri="{FF2B5EF4-FFF2-40B4-BE49-F238E27FC236}">
                  <a16:creationId xmlns:a16="http://schemas.microsoft.com/office/drawing/2014/main" id="{A5435323-7086-601F-9537-624678F40C5D}"/>
                </a:ext>
              </a:extLst>
            </p:cNvPr>
            <p:cNvSpPr/>
            <p:nvPr/>
          </p:nvSpPr>
          <p:spPr>
            <a:xfrm>
              <a:off x="6308065" y="834130"/>
              <a:ext cx="266457" cy="1347146"/>
            </a:xfrm>
            <a:custGeom>
              <a:avLst/>
              <a:gdLst/>
              <a:ahLst/>
              <a:cxnLst/>
              <a:rect l="l" t="t" r="r" b="b"/>
              <a:pathLst>
                <a:path w="11832" h="59820" extrusionOk="0">
                  <a:moveTo>
                    <a:pt x="8652" y="1"/>
                  </a:moveTo>
                  <a:cubicBezTo>
                    <a:pt x="2884" y="17229"/>
                    <a:pt x="1184" y="35492"/>
                    <a:pt x="1" y="53756"/>
                  </a:cubicBezTo>
                  <a:cubicBezTo>
                    <a:pt x="149" y="54274"/>
                    <a:pt x="296" y="54939"/>
                    <a:pt x="444" y="55383"/>
                  </a:cubicBezTo>
                  <a:cubicBezTo>
                    <a:pt x="1184" y="58192"/>
                    <a:pt x="1701" y="59819"/>
                    <a:pt x="1701" y="59819"/>
                  </a:cubicBezTo>
                  <a:cubicBezTo>
                    <a:pt x="1701" y="59819"/>
                    <a:pt x="1997" y="58045"/>
                    <a:pt x="2515" y="55235"/>
                  </a:cubicBezTo>
                  <a:cubicBezTo>
                    <a:pt x="3106" y="52425"/>
                    <a:pt x="3846" y="48506"/>
                    <a:pt x="4733" y="44218"/>
                  </a:cubicBezTo>
                  <a:cubicBezTo>
                    <a:pt x="5620" y="39929"/>
                    <a:pt x="6803" y="35123"/>
                    <a:pt x="7986" y="30464"/>
                  </a:cubicBezTo>
                  <a:cubicBezTo>
                    <a:pt x="9243" y="25880"/>
                    <a:pt x="10205" y="21296"/>
                    <a:pt x="10944" y="17377"/>
                  </a:cubicBezTo>
                  <a:cubicBezTo>
                    <a:pt x="11831" y="13088"/>
                    <a:pt x="11609" y="8800"/>
                    <a:pt x="10500" y="4659"/>
                  </a:cubicBezTo>
                  <a:cubicBezTo>
                    <a:pt x="10057" y="3032"/>
                    <a:pt x="9465" y="1479"/>
                    <a:pt x="8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8" name="Google Shape;8788;p88">
              <a:extLst>
                <a:ext uri="{FF2B5EF4-FFF2-40B4-BE49-F238E27FC236}">
                  <a16:creationId xmlns:a16="http://schemas.microsoft.com/office/drawing/2014/main" id="{C8CA1AC5-3CCE-653A-8700-BCEB4401958E}"/>
                </a:ext>
              </a:extLst>
            </p:cNvPr>
            <p:cNvSpPr/>
            <p:nvPr/>
          </p:nvSpPr>
          <p:spPr>
            <a:xfrm>
              <a:off x="6266450" y="1336121"/>
              <a:ext cx="1034073" cy="883415"/>
            </a:xfrm>
            <a:custGeom>
              <a:avLst/>
              <a:gdLst/>
              <a:ahLst/>
              <a:cxnLst/>
              <a:rect l="l" t="t" r="r" b="b"/>
              <a:pathLst>
                <a:path w="45918" h="39228" extrusionOk="0">
                  <a:moveTo>
                    <a:pt x="36204" y="1"/>
                  </a:moveTo>
                  <a:cubicBezTo>
                    <a:pt x="35844" y="1"/>
                    <a:pt x="35483" y="13"/>
                    <a:pt x="35122" y="39"/>
                  </a:cubicBezTo>
                  <a:cubicBezTo>
                    <a:pt x="33865" y="113"/>
                    <a:pt x="32608" y="261"/>
                    <a:pt x="31351" y="630"/>
                  </a:cubicBezTo>
                  <a:cubicBezTo>
                    <a:pt x="29872" y="926"/>
                    <a:pt x="28468" y="1370"/>
                    <a:pt x="27137" y="2035"/>
                  </a:cubicBezTo>
                  <a:cubicBezTo>
                    <a:pt x="22404" y="4327"/>
                    <a:pt x="18190" y="7359"/>
                    <a:pt x="14493" y="11056"/>
                  </a:cubicBezTo>
                  <a:cubicBezTo>
                    <a:pt x="10870" y="14753"/>
                    <a:pt x="7690" y="18968"/>
                    <a:pt x="5250" y="23626"/>
                  </a:cubicBezTo>
                  <a:cubicBezTo>
                    <a:pt x="3401" y="27101"/>
                    <a:pt x="1923" y="30798"/>
                    <a:pt x="961" y="34643"/>
                  </a:cubicBezTo>
                  <a:cubicBezTo>
                    <a:pt x="592" y="36048"/>
                    <a:pt x="370" y="37305"/>
                    <a:pt x="222" y="38045"/>
                  </a:cubicBezTo>
                  <a:cubicBezTo>
                    <a:pt x="74" y="38858"/>
                    <a:pt x="0" y="39228"/>
                    <a:pt x="0" y="39228"/>
                  </a:cubicBezTo>
                  <a:cubicBezTo>
                    <a:pt x="296" y="38932"/>
                    <a:pt x="518" y="38636"/>
                    <a:pt x="740" y="38341"/>
                  </a:cubicBezTo>
                  <a:cubicBezTo>
                    <a:pt x="1331" y="37379"/>
                    <a:pt x="1997" y="36492"/>
                    <a:pt x="2736" y="35679"/>
                  </a:cubicBezTo>
                  <a:cubicBezTo>
                    <a:pt x="5102" y="32795"/>
                    <a:pt x="7690" y="30133"/>
                    <a:pt x="10500" y="27693"/>
                  </a:cubicBezTo>
                  <a:cubicBezTo>
                    <a:pt x="13827" y="24735"/>
                    <a:pt x="17524" y="22147"/>
                    <a:pt x="21369" y="19855"/>
                  </a:cubicBezTo>
                  <a:cubicBezTo>
                    <a:pt x="25066" y="17711"/>
                    <a:pt x="28763" y="15788"/>
                    <a:pt x="32682" y="14088"/>
                  </a:cubicBezTo>
                  <a:cubicBezTo>
                    <a:pt x="36379" y="12387"/>
                    <a:pt x="39707" y="10021"/>
                    <a:pt x="42590" y="7137"/>
                  </a:cubicBezTo>
                  <a:cubicBezTo>
                    <a:pt x="43478" y="6324"/>
                    <a:pt x="44365" y="5363"/>
                    <a:pt x="45104" y="4401"/>
                  </a:cubicBezTo>
                  <a:lnTo>
                    <a:pt x="45918" y="3144"/>
                  </a:lnTo>
                  <a:cubicBezTo>
                    <a:pt x="45622" y="2849"/>
                    <a:pt x="45252" y="2627"/>
                    <a:pt x="44883" y="2331"/>
                  </a:cubicBezTo>
                  <a:cubicBezTo>
                    <a:pt x="43699" y="1666"/>
                    <a:pt x="42516" y="1148"/>
                    <a:pt x="41259" y="704"/>
                  </a:cubicBezTo>
                  <a:cubicBezTo>
                    <a:pt x="39611" y="277"/>
                    <a:pt x="37912" y="1"/>
                    <a:pt x="3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89" name="Google Shape;8789;p88">
              <a:extLst>
                <a:ext uri="{FF2B5EF4-FFF2-40B4-BE49-F238E27FC236}">
                  <a16:creationId xmlns:a16="http://schemas.microsoft.com/office/drawing/2014/main" id="{FD407CAA-7AE6-EA32-0889-726A54C9C0F6}"/>
                </a:ext>
              </a:extLst>
            </p:cNvPr>
            <p:cNvSpPr/>
            <p:nvPr/>
          </p:nvSpPr>
          <p:spPr>
            <a:xfrm>
              <a:off x="6266450" y="1398588"/>
              <a:ext cx="1035740" cy="822611"/>
            </a:xfrm>
            <a:custGeom>
              <a:avLst/>
              <a:gdLst/>
              <a:ahLst/>
              <a:cxnLst/>
              <a:rect l="l" t="t" r="r" b="b"/>
              <a:pathLst>
                <a:path w="45992" h="36528" extrusionOk="0">
                  <a:moveTo>
                    <a:pt x="45400" y="1"/>
                  </a:moveTo>
                  <a:cubicBezTo>
                    <a:pt x="36231" y="1258"/>
                    <a:pt x="27211" y="3698"/>
                    <a:pt x="19964" y="9317"/>
                  </a:cubicBezTo>
                  <a:cubicBezTo>
                    <a:pt x="16785" y="11905"/>
                    <a:pt x="13901" y="14863"/>
                    <a:pt x="11461" y="18190"/>
                  </a:cubicBezTo>
                  <a:cubicBezTo>
                    <a:pt x="7246" y="23292"/>
                    <a:pt x="3549" y="28838"/>
                    <a:pt x="370" y="34679"/>
                  </a:cubicBezTo>
                  <a:cubicBezTo>
                    <a:pt x="296" y="34901"/>
                    <a:pt x="296" y="35123"/>
                    <a:pt x="296" y="35345"/>
                  </a:cubicBezTo>
                  <a:cubicBezTo>
                    <a:pt x="148" y="35788"/>
                    <a:pt x="74" y="36158"/>
                    <a:pt x="0" y="36528"/>
                  </a:cubicBezTo>
                  <a:cubicBezTo>
                    <a:pt x="296" y="36232"/>
                    <a:pt x="518" y="35936"/>
                    <a:pt x="814" y="35640"/>
                  </a:cubicBezTo>
                  <a:cubicBezTo>
                    <a:pt x="1331" y="34975"/>
                    <a:pt x="1923" y="34088"/>
                    <a:pt x="2810" y="32979"/>
                  </a:cubicBezTo>
                  <a:cubicBezTo>
                    <a:pt x="5102" y="30095"/>
                    <a:pt x="7690" y="27433"/>
                    <a:pt x="10500" y="24993"/>
                  </a:cubicBezTo>
                  <a:cubicBezTo>
                    <a:pt x="13901" y="22035"/>
                    <a:pt x="17524" y="19373"/>
                    <a:pt x="21443" y="17155"/>
                  </a:cubicBezTo>
                  <a:cubicBezTo>
                    <a:pt x="25362" y="14863"/>
                    <a:pt x="29281" y="12940"/>
                    <a:pt x="32756" y="11314"/>
                  </a:cubicBezTo>
                  <a:cubicBezTo>
                    <a:pt x="36453" y="9687"/>
                    <a:pt x="39781" y="7321"/>
                    <a:pt x="42664" y="4437"/>
                  </a:cubicBezTo>
                  <a:cubicBezTo>
                    <a:pt x="43699" y="3328"/>
                    <a:pt x="44587" y="2367"/>
                    <a:pt x="45178" y="1627"/>
                  </a:cubicBezTo>
                  <a:cubicBezTo>
                    <a:pt x="45474" y="1258"/>
                    <a:pt x="45770" y="888"/>
                    <a:pt x="45992" y="444"/>
                  </a:cubicBezTo>
                  <a:lnTo>
                    <a:pt x="45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0" name="Google Shape;8790;p88">
              <a:extLst>
                <a:ext uri="{FF2B5EF4-FFF2-40B4-BE49-F238E27FC236}">
                  <a16:creationId xmlns:a16="http://schemas.microsoft.com/office/drawing/2014/main" id="{557F3D76-A366-E53E-943C-EDDCEF632150}"/>
                </a:ext>
              </a:extLst>
            </p:cNvPr>
            <p:cNvSpPr/>
            <p:nvPr/>
          </p:nvSpPr>
          <p:spPr>
            <a:xfrm>
              <a:off x="5538803" y="1106901"/>
              <a:ext cx="789303" cy="1069362"/>
            </a:xfrm>
            <a:custGeom>
              <a:avLst/>
              <a:gdLst/>
              <a:ahLst/>
              <a:cxnLst/>
              <a:rect l="l" t="t" r="r" b="b"/>
              <a:pathLst>
                <a:path w="35049" h="47485" extrusionOk="0">
                  <a:moveTo>
                    <a:pt x="5903" y="0"/>
                  </a:moveTo>
                  <a:cubicBezTo>
                    <a:pt x="5661" y="0"/>
                    <a:pt x="5419" y="5"/>
                    <a:pt x="5177" y="14"/>
                  </a:cubicBezTo>
                  <a:cubicBezTo>
                    <a:pt x="3846" y="88"/>
                    <a:pt x="2589" y="384"/>
                    <a:pt x="1332" y="753"/>
                  </a:cubicBezTo>
                  <a:cubicBezTo>
                    <a:pt x="814" y="827"/>
                    <a:pt x="444" y="975"/>
                    <a:pt x="1" y="1197"/>
                  </a:cubicBezTo>
                  <a:cubicBezTo>
                    <a:pt x="149" y="1715"/>
                    <a:pt x="371" y="2158"/>
                    <a:pt x="518" y="2602"/>
                  </a:cubicBezTo>
                  <a:cubicBezTo>
                    <a:pt x="1036" y="3711"/>
                    <a:pt x="1554" y="4820"/>
                    <a:pt x="2219" y="5855"/>
                  </a:cubicBezTo>
                  <a:cubicBezTo>
                    <a:pt x="4289" y="9331"/>
                    <a:pt x="6877" y="12362"/>
                    <a:pt x="9909" y="14950"/>
                  </a:cubicBezTo>
                  <a:cubicBezTo>
                    <a:pt x="13162" y="17538"/>
                    <a:pt x="16268" y="20348"/>
                    <a:pt x="19152" y="23305"/>
                  </a:cubicBezTo>
                  <a:cubicBezTo>
                    <a:pt x="22257" y="26559"/>
                    <a:pt x="25141" y="29960"/>
                    <a:pt x="27729" y="33657"/>
                  </a:cubicBezTo>
                  <a:cubicBezTo>
                    <a:pt x="29799" y="36689"/>
                    <a:pt x="31574" y="39942"/>
                    <a:pt x="33053" y="43270"/>
                  </a:cubicBezTo>
                  <a:cubicBezTo>
                    <a:pt x="33570" y="44601"/>
                    <a:pt x="34014" y="45636"/>
                    <a:pt x="34310" y="46375"/>
                  </a:cubicBezTo>
                  <a:cubicBezTo>
                    <a:pt x="34384" y="46745"/>
                    <a:pt x="34605" y="47115"/>
                    <a:pt x="34753" y="47484"/>
                  </a:cubicBezTo>
                  <a:cubicBezTo>
                    <a:pt x="34753" y="47484"/>
                    <a:pt x="34827" y="47041"/>
                    <a:pt x="34827" y="46227"/>
                  </a:cubicBezTo>
                  <a:cubicBezTo>
                    <a:pt x="34901" y="45340"/>
                    <a:pt x="35049" y="44231"/>
                    <a:pt x="34975" y="42678"/>
                  </a:cubicBezTo>
                  <a:cubicBezTo>
                    <a:pt x="34975" y="38759"/>
                    <a:pt x="34531" y="34840"/>
                    <a:pt x="33644" y="30995"/>
                  </a:cubicBezTo>
                  <a:cubicBezTo>
                    <a:pt x="32461" y="25893"/>
                    <a:pt x="30539" y="21087"/>
                    <a:pt x="28025" y="16577"/>
                  </a:cubicBezTo>
                  <a:cubicBezTo>
                    <a:pt x="25511" y="12066"/>
                    <a:pt x="22257" y="8147"/>
                    <a:pt x="18338" y="4820"/>
                  </a:cubicBezTo>
                  <a:cubicBezTo>
                    <a:pt x="17229" y="3785"/>
                    <a:pt x="15972" y="2972"/>
                    <a:pt x="14641" y="2306"/>
                  </a:cubicBezTo>
                  <a:cubicBezTo>
                    <a:pt x="13532" y="1641"/>
                    <a:pt x="12349" y="1123"/>
                    <a:pt x="11092" y="827"/>
                  </a:cubicBezTo>
                  <a:cubicBezTo>
                    <a:pt x="9403" y="243"/>
                    <a:pt x="7656" y="0"/>
                    <a:pt x="5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1" name="Google Shape;8791;p88">
              <a:extLst>
                <a:ext uri="{FF2B5EF4-FFF2-40B4-BE49-F238E27FC236}">
                  <a16:creationId xmlns:a16="http://schemas.microsoft.com/office/drawing/2014/main" id="{B37E66CA-4AE1-ECB0-5CC8-07044A768A22}"/>
                </a:ext>
              </a:extLst>
            </p:cNvPr>
            <p:cNvSpPr/>
            <p:nvPr/>
          </p:nvSpPr>
          <p:spPr>
            <a:xfrm>
              <a:off x="5537136" y="1130524"/>
              <a:ext cx="787660" cy="1049072"/>
            </a:xfrm>
            <a:custGeom>
              <a:avLst/>
              <a:gdLst/>
              <a:ahLst/>
              <a:cxnLst/>
              <a:rect l="l" t="t" r="r" b="b"/>
              <a:pathLst>
                <a:path w="34976" h="46584" extrusionOk="0">
                  <a:moveTo>
                    <a:pt x="666" y="0"/>
                  </a:moveTo>
                  <a:cubicBezTo>
                    <a:pt x="445" y="74"/>
                    <a:pt x="223" y="148"/>
                    <a:pt x="1" y="296"/>
                  </a:cubicBezTo>
                  <a:cubicBezTo>
                    <a:pt x="149" y="813"/>
                    <a:pt x="297" y="1257"/>
                    <a:pt x="518" y="1701"/>
                  </a:cubicBezTo>
                  <a:cubicBezTo>
                    <a:pt x="1036" y="2810"/>
                    <a:pt x="1554" y="3919"/>
                    <a:pt x="2219" y="4954"/>
                  </a:cubicBezTo>
                  <a:cubicBezTo>
                    <a:pt x="4216" y="8429"/>
                    <a:pt x="6877" y="11535"/>
                    <a:pt x="9983" y="14049"/>
                  </a:cubicBezTo>
                  <a:cubicBezTo>
                    <a:pt x="13236" y="16711"/>
                    <a:pt x="16268" y="19447"/>
                    <a:pt x="19226" y="22404"/>
                  </a:cubicBezTo>
                  <a:cubicBezTo>
                    <a:pt x="22405" y="25584"/>
                    <a:pt x="25289" y="29059"/>
                    <a:pt x="27729" y="32756"/>
                  </a:cubicBezTo>
                  <a:cubicBezTo>
                    <a:pt x="29799" y="35862"/>
                    <a:pt x="31574" y="39041"/>
                    <a:pt x="33053" y="42369"/>
                  </a:cubicBezTo>
                  <a:cubicBezTo>
                    <a:pt x="33644" y="43699"/>
                    <a:pt x="34088" y="44735"/>
                    <a:pt x="34310" y="45474"/>
                  </a:cubicBezTo>
                  <a:cubicBezTo>
                    <a:pt x="34531" y="45844"/>
                    <a:pt x="34679" y="46214"/>
                    <a:pt x="34827" y="46583"/>
                  </a:cubicBezTo>
                  <a:cubicBezTo>
                    <a:pt x="34827" y="46583"/>
                    <a:pt x="34827" y="46066"/>
                    <a:pt x="34901" y="45326"/>
                  </a:cubicBezTo>
                  <a:cubicBezTo>
                    <a:pt x="34975" y="45104"/>
                    <a:pt x="34975" y="44735"/>
                    <a:pt x="34975" y="44587"/>
                  </a:cubicBezTo>
                  <a:cubicBezTo>
                    <a:pt x="33348" y="38154"/>
                    <a:pt x="31130" y="31869"/>
                    <a:pt x="28468" y="25806"/>
                  </a:cubicBezTo>
                  <a:cubicBezTo>
                    <a:pt x="26989" y="22035"/>
                    <a:pt x="24993" y="18412"/>
                    <a:pt x="22553" y="15158"/>
                  </a:cubicBezTo>
                  <a:cubicBezTo>
                    <a:pt x="17155" y="7986"/>
                    <a:pt x="9096" y="3327"/>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8792" name="Google Shape;8792;p88">
            <a:extLst>
              <a:ext uri="{FF2B5EF4-FFF2-40B4-BE49-F238E27FC236}">
                <a16:creationId xmlns:a16="http://schemas.microsoft.com/office/drawing/2014/main" id="{309A7576-D4C3-2BB1-51EF-9A392DCB27E1}"/>
              </a:ext>
            </a:extLst>
          </p:cNvPr>
          <p:cNvSpPr/>
          <p:nvPr/>
        </p:nvSpPr>
        <p:spPr>
          <a:xfrm>
            <a:off x="735360" y="4099253"/>
            <a:ext cx="1961021" cy="8283"/>
          </a:xfrm>
          <a:custGeom>
            <a:avLst/>
            <a:gdLst/>
            <a:ahLst/>
            <a:cxnLst/>
            <a:rect l="l" t="t" r="r" b="b"/>
            <a:pathLst>
              <a:path w="70319" h="297" extrusionOk="0">
                <a:moveTo>
                  <a:pt x="0" y="1"/>
                </a:moveTo>
                <a:cubicBezTo>
                  <a:pt x="74" y="75"/>
                  <a:pt x="74" y="222"/>
                  <a:pt x="74" y="296"/>
                </a:cubicBezTo>
                <a:lnTo>
                  <a:pt x="70244" y="296"/>
                </a:lnTo>
                <a:lnTo>
                  <a:pt x="70318"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3" name="Google Shape;8793;p88">
            <a:extLst>
              <a:ext uri="{FF2B5EF4-FFF2-40B4-BE49-F238E27FC236}">
                <a16:creationId xmlns:a16="http://schemas.microsoft.com/office/drawing/2014/main" id="{AE6737FA-BA3D-CD11-158F-BD7FF568BFA3}"/>
              </a:ext>
            </a:extLst>
          </p:cNvPr>
          <p:cNvSpPr/>
          <p:nvPr/>
        </p:nvSpPr>
        <p:spPr>
          <a:xfrm>
            <a:off x="799276" y="3014659"/>
            <a:ext cx="1936285" cy="8283"/>
          </a:xfrm>
          <a:custGeom>
            <a:avLst/>
            <a:gdLst/>
            <a:ahLst/>
            <a:cxnLst/>
            <a:rect l="l" t="t" r="r" b="b"/>
            <a:pathLst>
              <a:path w="69432" h="297" extrusionOk="0">
                <a:moveTo>
                  <a:pt x="0" y="0"/>
                </a:moveTo>
                <a:lnTo>
                  <a:pt x="0" y="296"/>
                </a:lnTo>
                <a:lnTo>
                  <a:pt x="69431" y="296"/>
                </a:lnTo>
                <a:lnTo>
                  <a:pt x="69431"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4" name="Google Shape;8794;p88">
            <a:extLst>
              <a:ext uri="{FF2B5EF4-FFF2-40B4-BE49-F238E27FC236}">
                <a16:creationId xmlns:a16="http://schemas.microsoft.com/office/drawing/2014/main" id="{0D76C844-DB80-6E87-1E74-754489CFF9B9}"/>
              </a:ext>
            </a:extLst>
          </p:cNvPr>
          <p:cNvSpPr/>
          <p:nvPr/>
        </p:nvSpPr>
        <p:spPr>
          <a:xfrm>
            <a:off x="751841" y="3556970"/>
            <a:ext cx="2082694" cy="8255"/>
          </a:xfrm>
          <a:custGeom>
            <a:avLst/>
            <a:gdLst/>
            <a:ahLst/>
            <a:cxnLst/>
            <a:rect l="l" t="t" r="r" b="b"/>
            <a:pathLst>
              <a:path w="74682" h="296" extrusionOk="0">
                <a:moveTo>
                  <a:pt x="1" y="0"/>
                </a:moveTo>
                <a:cubicBezTo>
                  <a:pt x="1" y="74"/>
                  <a:pt x="1" y="222"/>
                  <a:pt x="1" y="296"/>
                </a:cubicBezTo>
                <a:lnTo>
                  <a:pt x="74681" y="296"/>
                </a:lnTo>
                <a:lnTo>
                  <a:pt x="74681"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5" name="Google Shape;8795;p88">
            <a:extLst>
              <a:ext uri="{FF2B5EF4-FFF2-40B4-BE49-F238E27FC236}">
                <a16:creationId xmlns:a16="http://schemas.microsoft.com/office/drawing/2014/main" id="{79F502F9-C4A5-9A00-757E-2079B736C961}"/>
              </a:ext>
            </a:extLst>
          </p:cNvPr>
          <p:cNvSpPr/>
          <p:nvPr/>
        </p:nvSpPr>
        <p:spPr>
          <a:xfrm>
            <a:off x="1630068" y="4641564"/>
            <a:ext cx="162919" cy="8255"/>
          </a:xfrm>
          <a:custGeom>
            <a:avLst/>
            <a:gdLst/>
            <a:ahLst/>
            <a:cxnLst/>
            <a:rect l="l" t="t" r="r" b="b"/>
            <a:pathLst>
              <a:path w="5842" h="296" extrusionOk="0">
                <a:moveTo>
                  <a:pt x="0" y="0"/>
                </a:moveTo>
                <a:cubicBezTo>
                  <a:pt x="813" y="148"/>
                  <a:pt x="1701" y="222"/>
                  <a:pt x="2588" y="296"/>
                </a:cubicBezTo>
                <a:cubicBezTo>
                  <a:pt x="3697" y="296"/>
                  <a:pt x="4732" y="148"/>
                  <a:pt x="584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6" name="Google Shape;8796;p88">
            <a:extLst>
              <a:ext uri="{FF2B5EF4-FFF2-40B4-BE49-F238E27FC236}">
                <a16:creationId xmlns:a16="http://schemas.microsoft.com/office/drawing/2014/main" id="{F4160CD6-6DD2-BC5B-7874-DD6395C5F319}"/>
              </a:ext>
            </a:extLst>
          </p:cNvPr>
          <p:cNvSpPr/>
          <p:nvPr/>
        </p:nvSpPr>
        <p:spPr>
          <a:xfrm>
            <a:off x="976605" y="2472349"/>
            <a:ext cx="1558911" cy="8283"/>
          </a:xfrm>
          <a:custGeom>
            <a:avLst/>
            <a:gdLst/>
            <a:ahLst/>
            <a:cxnLst/>
            <a:rect l="l" t="t" r="r" b="b"/>
            <a:pathLst>
              <a:path w="55900" h="297" extrusionOk="0">
                <a:moveTo>
                  <a:pt x="0" y="1"/>
                </a:moveTo>
                <a:lnTo>
                  <a:pt x="0" y="297"/>
                </a:lnTo>
                <a:lnTo>
                  <a:pt x="55900" y="297"/>
                </a:lnTo>
                <a:cubicBezTo>
                  <a:pt x="55900" y="223"/>
                  <a:pt x="55826" y="75"/>
                  <a:pt x="55826"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7" name="Google Shape;8797;p88">
            <a:extLst>
              <a:ext uri="{FF2B5EF4-FFF2-40B4-BE49-F238E27FC236}">
                <a16:creationId xmlns:a16="http://schemas.microsoft.com/office/drawing/2014/main" id="{0AA60B9E-6D76-A7B0-99A5-693214925066}"/>
              </a:ext>
            </a:extLst>
          </p:cNvPr>
          <p:cNvSpPr/>
          <p:nvPr/>
        </p:nvSpPr>
        <p:spPr>
          <a:xfrm>
            <a:off x="737424" y="4107507"/>
            <a:ext cx="1956894" cy="534101"/>
          </a:xfrm>
          <a:custGeom>
            <a:avLst/>
            <a:gdLst/>
            <a:ahLst/>
            <a:cxnLst/>
            <a:rect l="l" t="t" r="r" b="b"/>
            <a:pathLst>
              <a:path w="70171" h="19152" extrusionOk="0">
                <a:moveTo>
                  <a:pt x="0" y="0"/>
                </a:moveTo>
                <a:cubicBezTo>
                  <a:pt x="148" y="518"/>
                  <a:pt x="296" y="962"/>
                  <a:pt x="518" y="1405"/>
                </a:cubicBezTo>
                <a:cubicBezTo>
                  <a:pt x="1109" y="2588"/>
                  <a:pt x="1997" y="3697"/>
                  <a:pt x="3106" y="4511"/>
                </a:cubicBezTo>
                <a:cubicBezTo>
                  <a:pt x="3180" y="8947"/>
                  <a:pt x="7172" y="12644"/>
                  <a:pt x="12718" y="13532"/>
                </a:cubicBezTo>
                <a:cubicBezTo>
                  <a:pt x="15084" y="15972"/>
                  <a:pt x="18412" y="17303"/>
                  <a:pt x="21813" y="17303"/>
                </a:cubicBezTo>
                <a:cubicBezTo>
                  <a:pt x="23218" y="18190"/>
                  <a:pt x="24844" y="18855"/>
                  <a:pt x="26545" y="19151"/>
                </a:cubicBezTo>
                <a:lnTo>
                  <a:pt x="32386" y="19151"/>
                </a:lnTo>
                <a:cubicBezTo>
                  <a:pt x="33865" y="18855"/>
                  <a:pt x="35270" y="18338"/>
                  <a:pt x="36601" y="17598"/>
                </a:cubicBezTo>
                <a:cubicBezTo>
                  <a:pt x="37868" y="17870"/>
                  <a:pt x="39153" y="18004"/>
                  <a:pt x="40433" y="18004"/>
                </a:cubicBezTo>
                <a:cubicBezTo>
                  <a:pt x="44381" y="18004"/>
                  <a:pt x="48281" y="16728"/>
                  <a:pt x="51463" y="14271"/>
                </a:cubicBezTo>
                <a:cubicBezTo>
                  <a:pt x="57379" y="13975"/>
                  <a:pt x="62924" y="10722"/>
                  <a:pt x="64995" y="6359"/>
                </a:cubicBezTo>
                <a:cubicBezTo>
                  <a:pt x="67509" y="5102"/>
                  <a:pt x="69431" y="2736"/>
                  <a:pt x="70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8" name="Google Shape;8798;p88">
            <a:extLst>
              <a:ext uri="{FF2B5EF4-FFF2-40B4-BE49-F238E27FC236}">
                <a16:creationId xmlns:a16="http://schemas.microsoft.com/office/drawing/2014/main" id="{130608D3-E2A4-357F-1BD9-666DE9C1BE83}"/>
              </a:ext>
            </a:extLst>
          </p:cNvPr>
          <p:cNvSpPr/>
          <p:nvPr/>
        </p:nvSpPr>
        <p:spPr>
          <a:xfrm>
            <a:off x="972478" y="1941890"/>
            <a:ext cx="1560975" cy="530504"/>
          </a:xfrm>
          <a:custGeom>
            <a:avLst/>
            <a:gdLst/>
            <a:ahLst/>
            <a:cxnLst/>
            <a:rect l="l" t="t" r="r" b="b"/>
            <a:pathLst>
              <a:path w="55974" h="19023" extrusionOk="0">
                <a:moveTo>
                  <a:pt x="29934" y="1"/>
                </a:moveTo>
                <a:cubicBezTo>
                  <a:pt x="28424" y="1"/>
                  <a:pt x="26921" y="313"/>
                  <a:pt x="25510" y="981"/>
                </a:cubicBezTo>
                <a:cubicBezTo>
                  <a:pt x="24172" y="547"/>
                  <a:pt x="22816" y="343"/>
                  <a:pt x="21468" y="343"/>
                </a:cubicBezTo>
                <a:cubicBezTo>
                  <a:pt x="20061" y="343"/>
                  <a:pt x="18663" y="566"/>
                  <a:pt x="17303" y="981"/>
                </a:cubicBezTo>
                <a:cubicBezTo>
                  <a:pt x="15824" y="1499"/>
                  <a:pt x="14493" y="2312"/>
                  <a:pt x="13384" y="3347"/>
                </a:cubicBezTo>
                <a:cubicBezTo>
                  <a:pt x="13020" y="3310"/>
                  <a:pt x="12658" y="3292"/>
                  <a:pt x="12299" y="3292"/>
                </a:cubicBezTo>
                <a:cubicBezTo>
                  <a:pt x="9803" y="3292"/>
                  <a:pt x="7420" y="4181"/>
                  <a:pt x="5546" y="5861"/>
                </a:cubicBezTo>
                <a:cubicBezTo>
                  <a:pt x="3476" y="7710"/>
                  <a:pt x="2219" y="10298"/>
                  <a:pt x="1923" y="13034"/>
                </a:cubicBezTo>
                <a:cubicBezTo>
                  <a:pt x="666" y="14734"/>
                  <a:pt x="0" y="16879"/>
                  <a:pt x="74" y="19023"/>
                </a:cubicBezTo>
                <a:lnTo>
                  <a:pt x="55974" y="19023"/>
                </a:lnTo>
                <a:cubicBezTo>
                  <a:pt x="55382" y="17100"/>
                  <a:pt x="54273" y="15326"/>
                  <a:pt x="52795" y="13921"/>
                </a:cubicBezTo>
                <a:cubicBezTo>
                  <a:pt x="51833" y="11111"/>
                  <a:pt x="49763" y="8893"/>
                  <a:pt x="47101" y="7784"/>
                </a:cubicBezTo>
                <a:cubicBezTo>
                  <a:pt x="45105" y="4974"/>
                  <a:pt x="41851" y="3347"/>
                  <a:pt x="38376" y="3347"/>
                </a:cubicBezTo>
                <a:cubicBezTo>
                  <a:pt x="35966" y="1232"/>
                  <a:pt x="32934" y="1"/>
                  <a:pt x="299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99" name="Google Shape;8799;p88">
            <a:extLst>
              <a:ext uri="{FF2B5EF4-FFF2-40B4-BE49-F238E27FC236}">
                <a16:creationId xmlns:a16="http://schemas.microsoft.com/office/drawing/2014/main" id="{C1C6BA9E-7EAD-7CFA-0C39-1AE4A43A6EC6}"/>
              </a:ext>
            </a:extLst>
          </p:cNvPr>
          <p:cNvSpPr/>
          <p:nvPr/>
        </p:nvSpPr>
        <p:spPr>
          <a:xfrm>
            <a:off x="702371" y="3565197"/>
            <a:ext cx="2132167" cy="534101"/>
          </a:xfrm>
          <a:custGeom>
            <a:avLst/>
            <a:gdLst/>
            <a:ahLst/>
            <a:cxnLst/>
            <a:rect l="l" t="t" r="r" b="b"/>
            <a:pathLst>
              <a:path w="76456" h="19152" extrusionOk="0">
                <a:moveTo>
                  <a:pt x="1775" y="1"/>
                </a:moveTo>
                <a:cubicBezTo>
                  <a:pt x="1775" y="1332"/>
                  <a:pt x="2144" y="2589"/>
                  <a:pt x="2736" y="3846"/>
                </a:cubicBezTo>
                <a:cubicBezTo>
                  <a:pt x="1109" y="5472"/>
                  <a:pt x="74" y="7691"/>
                  <a:pt x="0" y="10057"/>
                </a:cubicBezTo>
                <a:cubicBezTo>
                  <a:pt x="0" y="11684"/>
                  <a:pt x="592" y="13236"/>
                  <a:pt x="1553" y="14493"/>
                </a:cubicBezTo>
                <a:cubicBezTo>
                  <a:pt x="1035" y="15972"/>
                  <a:pt x="961" y="17599"/>
                  <a:pt x="1183" y="19152"/>
                </a:cubicBezTo>
                <a:lnTo>
                  <a:pt x="71501" y="19152"/>
                </a:lnTo>
                <a:cubicBezTo>
                  <a:pt x="71797" y="17969"/>
                  <a:pt x="71871" y="16786"/>
                  <a:pt x="71723" y="15602"/>
                </a:cubicBezTo>
                <a:cubicBezTo>
                  <a:pt x="72315" y="15085"/>
                  <a:pt x="72758" y="14567"/>
                  <a:pt x="73202" y="13976"/>
                </a:cubicBezTo>
                <a:cubicBezTo>
                  <a:pt x="73867" y="12867"/>
                  <a:pt x="74311" y="11684"/>
                  <a:pt x="74533" y="10427"/>
                </a:cubicBezTo>
                <a:cubicBezTo>
                  <a:pt x="74681" y="8652"/>
                  <a:pt x="74459" y="6877"/>
                  <a:pt x="73867" y="5177"/>
                </a:cubicBezTo>
                <a:cubicBezTo>
                  <a:pt x="74459" y="4733"/>
                  <a:pt x="74977" y="4068"/>
                  <a:pt x="75420" y="3402"/>
                </a:cubicBezTo>
                <a:cubicBezTo>
                  <a:pt x="75938" y="2367"/>
                  <a:pt x="76308" y="1184"/>
                  <a:pt x="764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00" name="Google Shape;8800;p88">
            <a:extLst>
              <a:ext uri="{FF2B5EF4-FFF2-40B4-BE49-F238E27FC236}">
                <a16:creationId xmlns:a16="http://schemas.microsoft.com/office/drawing/2014/main" id="{2241AA03-F218-34AE-94C7-2069860394AC}"/>
              </a:ext>
            </a:extLst>
          </p:cNvPr>
          <p:cNvSpPr/>
          <p:nvPr/>
        </p:nvSpPr>
        <p:spPr>
          <a:xfrm>
            <a:off x="735360" y="3022914"/>
            <a:ext cx="2105367" cy="534101"/>
          </a:xfrm>
          <a:custGeom>
            <a:avLst/>
            <a:gdLst/>
            <a:ahLst/>
            <a:cxnLst/>
            <a:rect l="l" t="t" r="r" b="b"/>
            <a:pathLst>
              <a:path w="75495" h="19152" extrusionOk="0">
                <a:moveTo>
                  <a:pt x="2292" y="0"/>
                </a:moveTo>
                <a:cubicBezTo>
                  <a:pt x="2292" y="1183"/>
                  <a:pt x="2440" y="2366"/>
                  <a:pt x="2884" y="3475"/>
                </a:cubicBezTo>
                <a:cubicBezTo>
                  <a:pt x="444" y="6655"/>
                  <a:pt x="0" y="10574"/>
                  <a:pt x="1849" y="13753"/>
                </a:cubicBezTo>
                <a:cubicBezTo>
                  <a:pt x="961" y="15380"/>
                  <a:pt x="518" y="17229"/>
                  <a:pt x="592" y="19151"/>
                </a:cubicBezTo>
                <a:lnTo>
                  <a:pt x="75346" y="19151"/>
                </a:lnTo>
                <a:cubicBezTo>
                  <a:pt x="75346" y="19003"/>
                  <a:pt x="75346" y="18855"/>
                  <a:pt x="75420" y="18707"/>
                </a:cubicBezTo>
                <a:cubicBezTo>
                  <a:pt x="75494" y="16637"/>
                  <a:pt x="75051" y="14641"/>
                  <a:pt x="74163" y="12866"/>
                </a:cubicBezTo>
                <a:cubicBezTo>
                  <a:pt x="75420" y="8947"/>
                  <a:pt x="74459" y="4732"/>
                  <a:pt x="71649" y="1775"/>
                </a:cubicBezTo>
                <a:cubicBezTo>
                  <a:pt x="71723" y="1183"/>
                  <a:pt x="71723" y="592"/>
                  <a:pt x="71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01" name="Google Shape;8801;p88">
            <a:extLst>
              <a:ext uri="{FF2B5EF4-FFF2-40B4-BE49-F238E27FC236}">
                <a16:creationId xmlns:a16="http://schemas.microsoft.com/office/drawing/2014/main" id="{7525AC64-FDCA-1BEF-6CE3-3590261F9D24}"/>
              </a:ext>
            </a:extLst>
          </p:cNvPr>
          <p:cNvSpPr/>
          <p:nvPr/>
        </p:nvSpPr>
        <p:spPr>
          <a:xfrm>
            <a:off x="799276" y="2480603"/>
            <a:ext cx="1936285" cy="534101"/>
          </a:xfrm>
          <a:custGeom>
            <a:avLst/>
            <a:gdLst/>
            <a:ahLst/>
            <a:cxnLst/>
            <a:rect l="l" t="t" r="r" b="b"/>
            <a:pathLst>
              <a:path w="69432" h="19152" extrusionOk="0">
                <a:moveTo>
                  <a:pt x="6359" y="1"/>
                </a:moveTo>
                <a:cubicBezTo>
                  <a:pt x="6359" y="740"/>
                  <a:pt x="6433" y="1479"/>
                  <a:pt x="6507" y="2145"/>
                </a:cubicBezTo>
                <a:cubicBezTo>
                  <a:pt x="4215" y="3402"/>
                  <a:pt x="2588" y="5546"/>
                  <a:pt x="1849" y="7986"/>
                </a:cubicBezTo>
                <a:cubicBezTo>
                  <a:pt x="1405" y="9687"/>
                  <a:pt x="1627" y="11462"/>
                  <a:pt x="2440" y="13088"/>
                </a:cubicBezTo>
                <a:cubicBezTo>
                  <a:pt x="1036" y="14789"/>
                  <a:pt x="222" y="16933"/>
                  <a:pt x="0" y="19151"/>
                </a:cubicBezTo>
                <a:lnTo>
                  <a:pt x="69431" y="19151"/>
                </a:lnTo>
                <a:cubicBezTo>
                  <a:pt x="69357" y="18190"/>
                  <a:pt x="69283" y="17229"/>
                  <a:pt x="69062" y="16342"/>
                </a:cubicBezTo>
                <a:cubicBezTo>
                  <a:pt x="68618" y="14863"/>
                  <a:pt x="67952" y="13384"/>
                  <a:pt x="67065" y="12127"/>
                </a:cubicBezTo>
                <a:cubicBezTo>
                  <a:pt x="66621" y="11535"/>
                  <a:pt x="66178" y="10944"/>
                  <a:pt x="65660" y="10352"/>
                </a:cubicBezTo>
                <a:cubicBezTo>
                  <a:pt x="65660" y="10131"/>
                  <a:pt x="65734" y="9909"/>
                  <a:pt x="65734" y="9613"/>
                </a:cubicBezTo>
                <a:cubicBezTo>
                  <a:pt x="65808" y="7764"/>
                  <a:pt x="65291" y="5916"/>
                  <a:pt x="64255" y="4363"/>
                </a:cubicBezTo>
                <a:cubicBezTo>
                  <a:pt x="63812" y="3772"/>
                  <a:pt x="63294" y="3180"/>
                  <a:pt x="62777" y="2589"/>
                </a:cubicBezTo>
                <a:cubicBezTo>
                  <a:pt x="62703" y="1775"/>
                  <a:pt x="62481" y="888"/>
                  <a:pt x="62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cxnSp>
        <p:nvCxnSpPr>
          <p:cNvPr id="8802" name="Google Shape;8802;p88">
            <a:extLst>
              <a:ext uri="{FF2B5EF4-FFF2-40B4-BE49-F238E27FC236}">
                <a16:creationId xmlns:a16="http://schemas.microsoft.com/office/drawing/2014/main" id="{8E4EFD3D-1B36-7FA5-AD8C-67949FB0477C}"/>
              </a:ext>
            </a:extLst>
          </p:cNvPr>
          <p:cNvCxnSpPr>
            <a:cxnSpLocks/>
          </p:cNvCxnSpPr>
          <p:nvPr/>
        </p:nvCxnSpPr>
        <p:spPr>
          <a:xfrm>
            <a:off x="898982" y="2478418"/>
            <a:ext cx="1788771" cy="2185"/>
          </a:xfrm>
          <a:prstGeom prst="straightConnector1">
            <a:avLst/>
          </a:prstGeom>
          <a:noFill/>
          <a:ln w="19050" cap="flat" cmpd="sng">
            <a:solidFill>
              <a:schemeClr val="accent4"/>
            </a:solidFill>
            <a:prstDash val="solid"/>
            <a:round/>
            <a:headEnd type="none" w="med" len="med"/>
            <a:tailEnd type="none" w="med" len="med"/>
          </a:ln>
        </p:spPr>
      </p:cxnSp>
      <p:cxnSp>
        <p:nvCxnSpPr>
          <p:cNvPr id="8803" name="Google Shape;8803;p88">
            <a:extLst>
              <a:ext uri="{FF2B5EF4-FFF2-40B4-BE49-F238E27FC236}">
                <a16:creationId xmlns:a16="http://schemas.microsoft.com/office/drawing/2014/main" id="{C38F48CA-FCBC-29AD-A420-0CC84D35C3E5}"/>
              </a:ext>
            </a:extLst>
          </p:cNvPr>
          <p:cNvCxnSpPr>
            <a:cxnSpLocks/>
          </p:cNvCxnSpPr>
          <p:nvPr/>
        </p:nvCxnSpPr>
        <p:spPr>
          <a:xfrm flipV="1">
            <a:off x="717500" y="3022914"/>
            <a:ext cx="2215266" cy="7353"/>
          </a:xfrm>
          <a:prstGeom prst="straightConnector1">
            <a:avLst/>
          </a:prstGeom>
          <a:noFill/>
          <a:ln w="19050" cap="flat" cmpd="sng">
            <a:solidFill>
              <a:schemeClr val="accent4"/>
            </a:solidFill>
            <a:prstDash val="solid"/>
            <a:round/>
            <a:headEnd type="none" w="med" len="med"/>
            <a:tailEnd type="none" w="med" len="med"/>
          </a:ln>
        </p:spPr>
      </p:cxnSp>
      <p:cxnSp>
        <p:nvCxnSpPr>
          <p:cNvPr id="8804" name="Google Shape;8804;p88">
            <a:extLst>
              <a:ext uri="{FF2B5EF4-FFF2-40B4-BE49-F238E27FC236}">
                <a16:creationId xmlns:a16="http://schemas.microsoft.com/office/drawing/2014/main" id="{66934438-AEDB-51A0-1CEA-F3D1271BD80F}"/>
              </a:ext>
            </a:extLst>
          </p:cNvPr>
          <p:cNvCxnSpPr/>
          <p:nvPr/>
        </p:nvCxnSpPr>
        <p:spPr>
          <a:xfrm rot="10800000" flipH="1">
            <a:off x="511731" y="3559407"/>
            <a:ext cx="2488500" cy="3300"/>
          </a:xfrm>
          <a:prstGeom prst="straightConnector1">
            <a:avLst/>
          </a:prstGeom>
          <a:noFill/>
          <a:ln w="19050" cap="flat" cmpd="sng">
            <a:solidFill>
              <a:schemeClr val="accent4"/>
            </a:solidFill>
            <a:prstDash val="solid"/>
            <a:round/>
            <a:headEnd type="none" w="med" len="med"/>
            <a:tailEnd type="none" w="med" len="med"/>
          </a:ln>
        </p:spPr>
      </p:cxnSp>
      <p:cxnSp>
        <p:nvCxnSpPr>
          <p:cNvPr id="8805" name="Google Shape;8805;p88">
            <a:extLst>
              <a:ext uri="{FF2B5EF4-FFF2-40B4-BE49-F238E27FC236}">
                <a16:creationId xmlns:a16="http://schemas.microsoft.com/office/drawing/2014/main" id="{401DBAD8-7947-08D8-B836-E15EC752BD35}"/>
              </a:ext>
            </a:extLst>
          </p:cNvPr>
          <p:cNvCxnSpPr/>
          <p:nvPr/>
        </p:nvCxnSpPr>
        <p:spPr>
          <a:xfrm rot="10800000" flipH="1">
            <a:off x="557966" y="4103272"/>
            <a:ext cx="2374800" cy="300"/>
          </a:xfrm>
          <a:prstGeom prst="straightConnector1">
            <a:avLst/>
          </a:prstGeom>
          <a:noFill/>
          <a:ln w="19050" cap="flat" cmpd="sng">
            <a:solidFill>
              <a:schemeClr val="accent4"/>
            </a:solidFill>
            <a:prstDash val="solid"/>
            <a:round/>
            <a:headEnd type="none" w="med" len="med"/>
            <a:tailEnd type="none" w="med" len="med"/>
          </a:ln>
        </p:spPr>
      </p:cxnSp>
      <p:sp>
        <p:nvSpPr>
          <p:cNvPr id="8806" name="Google Shape;8806;p88">
            <a:extLst>
              <a:ext uri="{FF2B5EF4-FFF2-40B4-BE49-F238E27FC236}">
                <a16:creationId xmlns:a16="http://schemas.microsoft.com/office/drawing/2014/main" id="{BDC5F24B-A8A4-FB29-69B8-2A80D3913828}"/>
              </a:ext>
            </a:extLst>
          </p:cNvPr>
          <p:cNvSpPr txBox="1"/>
          <p:nvPr/>
        </p:nvSpPr>
        <p:spPr>
          <a:xfrm>
            <a:off x="1180477" y="3171587"/>
            <a:ext cx="1168058" cy="236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noProof="0">
                <a:solidFill>
                  <a:schemeClr val="dk1"/>
                </a:solidFill>
                <a:latin typeface="Lato"/>
                <a:ea typeface="Lato"/>
                <a:cs typeface="Lato"/>
                <a:sym typeface="Lato"/>
              </a:rPr>
              <a:t>Goal</a:t>
            </a:r>
          </a:p>
        </p:txBody>
      </p:sp>
      <p:sp>
        <p:nvSpPr>
          <p:cNvPr id="8807" name="Google Shape;8807;p88">
            <a:extLst>
              <a:ext uri="{FF2B5EF4-FFF2-40B4-BE49-F238E27FC236}">
                <a16:creationId xmlns:a16="http://schemas.microsoft.com/office/drawing/2014/main" id="{C5F78874-A1BB-EC80-F221-3B0CE0322A1B}"/>
              </a:ext>
            </a:extLst>
          </p:cNvPr>
          <p:cNvSpPr txBox="1"/>
          <p:nvPr/>
        </p:nvSpPr>
        <p:spPr>
          <a:xfrm>
            <a:off x="880016" y="2636640"/>
            <a:ext cx="1807737" cy="236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noProof="0">
                <a:solidFill>
                  <a:schemeClr val="dk1"/>
                </a:solidFill>
                <a:latin typeface="Lato"/>
                <a:ea typeface="Lato"/>
                <a:cs typeface="Lato"/>
                <a:sym typeface="Lato"/>
              </a:rPr>
              <a:t>Challenge</a:t>
            </a:r>
            <a:endParaRPr lang="en-US" b="1" noProof="0"/>
          </a:p>
        </p:txBody>
      </p:sp>
      <p:sp>
        <p:nvSpPr>
          <p:cNvPr id="8808" name="Google Shape;8808;p88">
            <a:extLst>
              <a:ext uri="{FF2B5EF4-FFF2-40B4-BE49-F238E27FC236}">
                <a16:creationId xmlns:a16="http://schemas.microsoft.com/office/drawing/2014/main" id="{B4B68BC6-B038-9DFB-09BF-8965A0162538}"/>
              </a:ext>
            </a:extLst>
          </p:cNvPr>
          <p:cNvSpPr txBox="1"/>
          <p:nvPr/>
        </p:nvSpPr>
        <p:spPr>
          <a:xfrm flipH="1">
            <a:off x="1365395" y="3713893"/>
            <a:ext cx="783000" cy="236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noProof="0">
                <a:solidFill>
                  <a:schemeClr val="dk1"/>
                </a:solidFill>
                <a:latin typeface="Lato"/>
                <a:ea typeface="Lato"/>
                <a:cs typeface="Lato"/>
                <a:sym typeface="Lato"/>
              </a:rPr>
              <a:t>Results</a:t>
            </a:r>
          </a:p>
        </p:txBody>
      </p:sp>
      <p:sp>
        <p:nvSpPr>
          <p:cNvPr id="16" name="Google Shape;8767;p88">
            <a:extLst>
              <a:ext uri="{FF2B5EF4-FFF2-40B4-BE49-F238E27FC236}">
                <a16:creationId xmlns:a16="http://schemas.microsoft.com/office/drawing/2014/main" id="{6B1D5807-6475-F0F0-05E2-54A81231E5F0}"/>
              </a:ext>
            </a:extLst>
          </p:cNvPr>
          <p:cNvSpPr txBox="1">
            <a:spLocks/>
          </p:cNvSpPr>
          <p:nvPr/>
        </p:nvSpPr>
        <p:spPr>
          <a:xfrm>
            <a:off x="4387855" y="2334703"/>
            <a:ext cx="3292773" cy="795884"/>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just">
              <a:spcAft>
                <a:spcPts val="1600"/>
              </a:spcAft>
              <a:buFont typeface="Lato"/>
              <a:buNone/>
            </a:pPr>
            <a:r>
              <a:rPr lang="en-US" sz="1300" noProof="0"/>
              <a:t>Decode objective taste perception by analyzing EEG signals corresponding to </a:t>
            </a:r>
            <a:r>
              <a:rPr lang="en-US" sz="1300" b="1" noProof="0">
                <a:solidFill>
                  <a:schemeClr val="accent1">
                    <a:lumMod val="60000"/>
                    <a:lumOff val="40000"/>
                  </a:schemeClr>
                </a:solidFill>
              </a:rPr>
              <a:t>sour</a:t>
            </a:r>
            <a:r>
              <a:rPr lang="en-US" sz="1300" noProof="0"/>
              <a:t>, </a:t>
            </a:r>
            <a:r>
              <a:rPr lang="en-US" sz="1300" b="1" noProof="0">
                <a:solidFill>
                  <a:schemeClr val="accent3">
                    <a:lumMod val="40000"/>
                    <a:lumOff val="60000"/>
                  </a:schemeClr>
                </a:solidFill>
              </a:rPr>
              <a:t>sweet</a:t>
            </a:r>
            <a:r>
              <a:rPr lang="en-US" sz="1300" noProof="0"/>
              <a:t>, </a:t>
            </a:r>
            <a:r>
              <a:rPr lang="en-US" sz="1300" b="1" noProof="0">
                <a:solidFill>
                  <a:schemeClr val="accent2">
                    <a:lumMod val="50000"/>
                  </a:schemeClr>
                </a:solidFill>
              </a:rPr>
              <a:t>bitter</a:t>
            </a:r>
            <a:r>
              <a:rPr lang="en-US" sz="1300" noProof="0"/>
              <a:t>, and </a:t>
            </a:r>
            <a:r>
              <a:rPr lang="en-US" sz="1300" b="1" noProof="0">
                <a:solidFill>
                  <a:schemeClr val="bg1">
                    <a:lumMod val="65000"/>
                  </a:schemeClr>
                </a:solidFill>
              </a:rPr>
              <a:t>salty</a:t>
            </a:r>
            <a:r>
              <a:rPr lang="en-US" sz="1300" noProof="0"/>
              <a:t> tastes.</a:t>
            </a:r>
          </a:p>
        </p:txBody>
      </p:sp>
      <p:sp>
        <p:nvSpPr>
          <p:cNvPr id="19" name="Google Shape;8767;p88">
            <a:extLst>
              <a:ext uri="{FF2B5EF4-FFF2-40B4-BE49-F238E27FC236}">
                <a16:creationId xmlns:a16="http://schemas.microsoft.com/office/drawing/2014/main" id="{63DF28FB-41E9-5D8F-B099-7584249C594D}"/>
              </a:ext>
            </a:extLst>
          </p:cNvPr>
          <p:cNvSpPr txBox="1">
            <a:spLocks/>
          </p:cNvSpPr>
          <p:nvPr/>
        </p:nvSpPr>
        <p:spPr>
          <a:xfrm>
            <a:off x="4387855" y="3417198"/>
            <a:ext cx="3292774" cy="1561095"/>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just">
              <a:spcAft>
                <a:spcPts val="500"/>
              </a:spcAft>
              <a:buFont typeface="Lato"/>
              <a:buNone/>
            </a:pPr>
            <a:r>
              <a:rPr lang="en-US" sz="1300" b="1" noProof="0"/>
              <a:t>TSRDA&amp;TSCNN-CA </a:t>
            </a:r>
            <a:r>
              <a:rPr lang="en-US" sz="1300" noProof="0"/>
              <a:t>provides an objective and effective method for the sensory evaluation of food taste.</a:t>
            </a:r>
          </a:p>
          <a:p>
            <a:pPr marL="285750" indent="-285750" algn="just">
              <a:spcAft>
                <a:spcPts val="500"/>
              </a:spcAft>
              <a:buFont typeface="Arial" panose="020B0604020202020204" pitchFamily="34" charset="0"/>
              <a:buChar char="•"/>
            </a:pPr>
            <a:r>
              <a:rPr lang="en-US" sz="1300" noProof="0"/>
              <a:t>Accuracy: 99.56%</a:t>
            </a:r>
          </a:p>
          <a:p>
            <a:pPr marL="285750" indent="-285750" algn="just">
              <a:spcAft>
                <a:spcPts val="500"/>
              </a:spcAft>
              <a:buFont typeface="Arial" panose="020B0604020202020204" pitchFamily="34" charset="0"/>
              <a:buChar char="•"/>
            </a:pPr>
            <a:r>
              <a:rPr lang="en-US" sz="1300" noProof="0"/>
              <a:t>F1 score: 99.48%</a:t>
            </a:r>
          </a:p>
          <a:p>
            <a:pPr marL="285750" indent="-285750" algn="just">
              <a:spcAft>
                <a:spcPts val="500"/>
              </a:spcAft>
              <a:buFont typeface="Arial" panose="020B0604020202020204" pitchFamily="34" charset="0"/>
              <a:buChar char="•"/>
            </a:pPr>
            <a:r>
              <a:rPr lang="en-US" sz="1300" noProof="0"/>
              <a:t>Kappa Value: 99.38%</a:t>
            </a:r>
          </a:p>
        </p:txBody>
      </p:sp>
    </p:spTree>
    <p:extLst>
      <p:ext uri="{BB962C8B-B14F-4D97-AF65-F5344CB8AC3E}">
        <p14:creationId xmlns:p14="http://schemas.microsoft.com/office/powerpoint/2010/main" val="783376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B21D-CFD7-EE5F-4E95-7AF60F736AD8}"/>
            </a:ext>
          </a:extLst>
        </p:cNvPr>
        <p:cNvGrpSpPr/>
        <p:nvPr/>
      </p:nvGrpSpPr>
      <p:grpSpPr>
        <a:xfrm>
          <a:off x="0" y="0"/>
          <a:ext cx="0" cy="0"/>
          <a:chOff x="0" y="0"/>
          <a:chExt cx="0" cy="0"/>
        </a:xfrm>
      </p:grpSpPr>
      <p:sp>
        <p:nvSpPr>
          <p:cNvPr id="2" name="Google Shape;8899;p92">
            <a:extLst>
              <a:ext uri="{FF2B5EF4-FFF2-40B4-BE49-F238E27FC236}">
                <a16:creationId xmlns:a16="http://schemas.microsoft.com/office/drawing/2014/main" id="{C55C2B5E-E737-0269-89A0-C5A1B91E491A}"/>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t>TSRDA and MVCA</a:t>
            </a:r>
          </a:p>
        </p:txBody>
      </p:sp>
      <p:cxnSp>
        <p:nvCxnSpPr>
          <p:cNvPr id="3" name="Straight Connector 18">
            <a:extLst>
              <a:ext uri="{FF2B5EF4-FFF2-40B4-BE49-F238E27FC236}">
                <a16:creationId xmlns:a16="http://schemas.microsoft.com/office/drawing/2014/main" id="{46A25B8F-4547-4878-9995-CFB91E5B7502}"/>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221105E-4433-0EC7-74DE-3DD432F5BA21}"/>
              </a:ext>
            </a:extLst>
          </p:cNvPr>
          <p:cNvPicPr>
            <a:picLocks noChangeAspect="1"/>
          </p:cNvPicPr>
          <p:nvPr/>
        </p:nvPicPr>
        <p:blipFill>
          <a:blip r:embed="rId3"/>
          <a:stretch>
            <a:fillRect/>
          </a:stretch>
        </p:blipFill>
        <p:spPr>
          <a:xfrm>
            <a:off x="3789157" y="977165"/>
            <a:ext cx="4479700" cy="3583760"/>
          </a:xfrm>
          <a:prstGeom prst="rect">
            <a:avLst/>
          </a:prstGeom>
        </p:spPr>
      </p:pic>
      <p:sp>
        <p:nvSpPr>
          <p:cNvPr id="10" name="Google Shape;8641;p84">
            <a:extLst>
              <a:ext uri="{FF2B5EF4-FFF2-40B4-BE49-F238E27FC236}">
                <a16:creationId xmlns:a16="http://schemas.microsoft.com/office/drawing/2014/main" id="{06852E6A-4FA9-532A-3289-304B1F1FC7C9}"/>
              </a:ext>
            </a:extLst>
          </p:cNvPr>
          <p:cNvSpPr/>
          <p:nvPr/>
        </p:nvSpPr>
        <p:spPr>
          <a:xfrm>
            <a:off x="495063" y="1779718"/>
            <a:ext cx="184200" cy="184800"/>
          </a:xfrm>
          <a:prstGeom prst="roundRect">
            <a:avLst>
              <a:gd name="adj" fmla="val 343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12" name="Google Shape;8818;p89">
            <a:extLst>
              <a:ext uri="{FF2B5EF4-FFF2-40B4-BE49-F238E27FC236}">
                <a16:creationId xmlns:a16="http://schemas.microsoft.com/office/drawing/2014/main" id="{3FA6F433-ADA9-0531-B912-22C4BC7B130D}"/>
              </a:ext>
            </a:extLst>
          </p:cNvPr>
          <p:cNvSpPr txBox="1">
            <a:spLocks/>
          </p:cNvSpPr>
          <p:nvPr/>
        </p:nvSpPr>
        <p:spPr>
          <a:xfrm>
            <a:off x="667500" y="1662211"/>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noProof="0">
                <a:solidFill>
                  <a:schemeClr val="tx1"/>
                </a:solidFill>
                <a:latin typeface="Lato Black"/>
                <a:ea typeface="Lato Black"/>
                <a:cs typeface="Lato Black"/>
                <a:sym typeface="Lato Black"/>
              </a:rPr>
              <a:t>TSCNN         TSCNN-CA</a:t>
            </a:r>
          </a:p>
        </p:txBody>
      </p:sp>
      <p:sp>
        <p:nvSpPr>
          <p:cNvPr id="13" name="Google Shape;8818;p89">
            <a:extLst>
              <a:ext uri="{FF2B5EF4-FFF2-40B4-BE49-F238E27FC236}">
                <a16:creationId xmlns:a16="http://schemas.microsoft.com/office/drawing/2014/main" id="{45D9759D-8351-F1D2-AEE0-E1DA16660A91}"/>
              </a:ext>
            </a:extLst>
          </p:cNvPr>
          <p:cNvSpPr txBox="1">
            <a:spLocks/>
          </p:cNvSpPr>
          <p:nvPr/>
        </p:nvSpPr>
        <p:spPr>
          <a:xfrm>
            <a:off x="667500" y="1962649"/>
            <a:ext cx="3037955" cy="9013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The introduction of MVCA method can better mine the important features of taste-related EEGs, avoiding redundant information.</a:t>
            </a:r>
          </a:p>
        </p:txBody>
      </p:sp>
      <p:sp>
        <p:nvSpPr>
          <p:cNvPr id="14" name="Google Shape;8641;p84">
            <a:extLst>
              <a:ext uri="{FF2B5EF4-FFF2-40B4-BE49-F238E27FC236}">
                <a16:creationId xmlns:a16="http://schemas.microsoft.com/office/drawing/2014/main" id="{980D5904-E98D-1905-BE74-681D5C59DA97}"/>
              </a:ext>
            </a:extLst>
          </p:cNvPr>
          <p:cNvSpPr/>
          <p:nvPr/>
        </p:nvSpPr>
        <p:spPr>
          <a:xfrm>
            <a:off x="495276" y="2875411"/>
            <a:ext cx="184200" cy="184800"/>
          </a:xfrm>
          <a:prstGeom prst="roundRect">
            <a:avLst>
              <a:gd name="adj" fmla="val 34324"/>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solidFill>
                <a:schemeClr val="tx2"/>
              </a:solidFill>
            </a:endParaRPr>
          </a:p>
        </p:txBody>
      </p:sp>
      <p:sp>
        <p:nvSpPr>
          <p:cNvPr id="15" name="Google Shape;8818;p89">
            <a:extLst>
              <a:ext uri="{FF2B5EF4-FFF2-40B4-BE49-F238E27FC236}">
                <a16:creationId xmlns:a16="http://schemas.microsoft.com/office/drawing/2014/main" id="{F992BC60-8DAA-C115-66CA-9310E6E62ED8}"/>
              </a:ext>
            </a:extLst>
          </p:cNvPr>
          <p:cNvSpPr txBox="1">
            <a:spLocks/>
          </p:cNvSpPr>
          <p:nvPr/>
        </p:nvSpPr>
        <p:spPr>
          <a:xfrm>
            <a:off x="715339" y="3159301"/>
            <a:ext cx="3037955" cy="9013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TSRDA effectively augmented the raw training set, improving the recognition accuracy and stability of taste-related EEGs.</a:t>
            </a:r>
          </a:p>
        </p:txBody>
      </p:sp>
      <p:sp>
        <p:nvSpPr>
          <p:cNvPr id="16" name="Google Shape;8818;p89">
            <a:extLst>
              <a:ext uri="{FF2B5EF4-FFF2-40B4-BE49-F238E27FC236}">
                <a16:creationId xmlns:a16="http://schemas.microsoft.com/office/drawing/2014/main" id="{4D8175F4-2444-349C-75CA-64224A131903}"/>
              </a:ext>
            </a:extLst>
          </p:cNvPr>
          <p:cNvSpPr txBox="1">
            <a:spLocks/>
          </p:cNvSpPr>
          <p:nvPr/>
        </p:nvSpPr>
        <p:spPr>
          <a:xfrm>
            <a:off x="715339" y="2763881"/>
            <a:ext cx="3681919" cy="3954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noProof="0">
                <a:solidFill>
                  <a:schemeClr val="tx1"/>
                </a:solidFill>
                <a:latin typeface="Lato Black"/>
                <a:ea typeface="Lato Black"/>
                <a:cs typeface="Lato Black"/>
                <a:sym typeface="Lato Black"/>
              </a:rPr>
              <a:t>Raw         TSRDA</a:t>
            </a:r>
          </a:p>
        </p:txBody>
      </p:sp>
      <p:pic>
        <p:nvPicPr>
          <p:cNvPr id="6" name="Picture 5">
            <a:extLst>
              <a:ext uri="{FF2B5EF4-FFF2-40B4-BE49-F238E27FC236}">
                <a16:creationId xmlns:a16="http://schemas.microsoft.com/office/drawing/2014/main" id="{77FE565F-6C36-7392-2B90-96752B9A2C90}"/>
              </a:ext>
            </a:extLst>
          </p:cNvPr>
          <p:cNvPicPr>
            <a:picLocks noChangeAspect="1"/>
          </p:cNvPicPr>
          <p:nvPr/>
        </p:nvPicPr>
        <p:blipFill>
          <a:blip r:embed="rId4"/>
          <a:stretch>
            <a:fillRect/>
          </a:stretch>
        </p:blipFill>
        <p:spPr>
          <a:xfrm>
            <a:off x="1254358" y="2798420"/>
            <a:ext cx="342476" cy="342476"/>
          </a:xfrm>
          <a:prstGeom prst="rect">
            <a:avLst/>
          </a:prstGeom>
        </p:spPr>
      </p:pic>
      <p:pic>
        <p:nvPicPr>
          <p:cNvPr id="8" name="Picture 7">
            <a:extLst>
              <a:ext uri="{FF2B5EF4-FFF2-40B4-BE49-F238E27FC236}">
                <a16:creationId xmlns:a16="http://schemas.microsoft.com/office/drawing/2014/main" id="{6EF17F68-45D4-8293-A746-5BD5A89AC291}"/>
              </a:ext>
            </a:extLst>
          </p:cNvPr>
          <p:cNvPicPr>
            <a:picLocks noChangeAspect="1"/>
          </p:cNvPicPr>
          <p:nvPr/>
        </p:nvPicPr>
        <p:blipFill>
          <a:blip r:embed="rId4"/>
          <a:stretch>
            <a:fillRect/>
          </a:stretch>
        </p:blipFill>
        <p:spPr>
          <a:xfrm>
            <a:off x="1487792" y="1685780"/>
            <a:ext cx="342476" cy="342476"/>
          </a:xfrm>
          <a:prstGeom prst="rect">
            <a:avLst/>
          </a:prstGeom>
        </p:spPr>
      </p:pic>
    </p:spTree>
    <p:extLst>
      <p:ext uri="{BB962C8B-B14F-4D97-AF65-F5344CB8AC3E}">
        <p14:creationId xmlns:p14="http://schemas.microsoft.com/office/powerpoint/2010/main" val="357149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21">
          <a:extLst>
            <a:ext uri="{FF2B5EF4-FFF2-40B4-BE49-F238E27FC236}">
              <a16:creationId xmlns:a16="http://schemas.microsoft.com/office/drawing/2014/main" id="{33001A5F-083E-DC4D-AFDF-1298F0A55040}"/>
            </a:ext>
          </a:extLst>
        </p:cNvPr>
        <p:cNvGrpSpPr/>
        <p:nvPr/>
      </p:nvGrpSpPr>
      <p:grpSpPr>
        <a:xfrm>
          <a:off x="0" y="0"/>
          <a:ext cx="0" cy="0"/>
          <a:chOff x="0" y="0"/>
          <a:chExt cx="0" cy="0"/>
        </a:xfrm>
      </p:grpSpPr>
      <p:grpSp>
        <p:nvGrpSpPr>
          <p:cNvPr id="43" name="Group 42">
            <a:extLst>
              <a:ext uri="{FF2B5EF4-FFF2-40B4-BE49-F238E27FC236}">
                <a16:creationId xmlns:a16="http://schemas.microsoft.com/office/drawing/2014/main" id="{002883EB-BA2B-7A7B-326D-C4FEADCBBC47}"/>
              </a:ext>
            </a:extLst>
          </p:cNvPr>
          <p:cNvGrpSpPr/>
          <p:nvPr/>
        </p:nvGrpSpPr>
        <p:grpSpPr>
          <a:xfrm>
            <a:off x="1406227" y="885487"/>
            <a:ext cx="5966393" cy="3716597"/>
            <a:chOff x="426206" y="1803481"/>
            <a:chExt cx="3833040" cy="3240964"/>
          </a:xfrm>
          <a:solidFill>
            <a:schemeClr val="accent1">
              <a:lumMod val="20000"/>
              <a:lumOff val="80000"/>
            </a:schemeClr>
          </a:solidFill>
        </p:grpSpPr>
        <p:sp>
          <p:nvSpPr>
            <p:cNvPr id="5" name="Google Shape;8813;p89">
              <a:extLst>
                <a:ext uri="{FF2B5EF4-FFF2-40B4-BE49-F238E27FC236}">
                  <a16:creationId xmlns:a16="http://schemas.microsoft.com/office/drawing/2014/main" id="{E143DCE5-69A8-3486-64F5-A8E80155C477}"/>
                </a:ext>
              </a:extLst>
            </p:cNvPr>
            <p:cNvSpPr/>
            <p:nvPr/>
          </p:nvSpPr>
          <p:spPr>
            <a:xfrm rot="-10618171">
              <a:off x="426206" y="1803481"/>
              <a:ext cx="3833040" cy="3240964"/>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8859;p89">
              <a:extLst>
                <a:ext uri="{FF2B5EF4-FFF2-40B4-BE49-F238E27FC236}">
                  <a16:creationId xmlns:a16="http://schemas.microsoft.com/office/drawing/2014/main" id="{130A8E02-E89B-916E-9071-060248ADD722}"/>
                </a:ext>
              </a:extLst>
            </p:cNvPr>
            <p:cNvSpPr txBox="1">
              <a:spLocks/>
            </p:cNvSpPr>
            <p:nvPr/>
          </p:nvSpPr>
          <p:spPr>
            <a:xfrm>
              <a:off x="1679982" y="2103923"/>
              <a:ext cx="1688100" cy="4938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Pacifico"/>
                <a:buNone/>
                <a:defRPr sz="50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r>
                <a:rPr lang="en-US" sz="2000" b="1" noProof="0">
                  <a:solidFill>
                    <a:schemeClr val="tx1"/>
                  </a:solidFill>
                  <a:latin typeface="Lato"/>
                  <a:ea typeface="Lato"/>
                  <a:cs typeface="Lato"/>
                  <a:sym typeface="Lato"/>
                </a:rPr>
                <a:t>Challenges</a:t>
              </a:r>
              <a:endParaRPr lang="en-US" sz="1400" b="1" noProof="0">
                <a:solidFill>
                  <a:schemeClr val="tx1"/>
                </a:solidFill>
                <a:latin typeface="Lato"/>
                <a:ea typeface="Lato"/>
                <a:cs typeface="Lato"/>
                <a:sym typeface="Lato"/>
              </a:endParaRPr>
            </a:p>
          </p:txBody>
        </p:sp>
      </p:grpSp>
      <p:sp>
        <p:nvSpPr>
          <p:cNvPr id="6362" name="Google Shape;8899;p92">
            <a:extLst>
              <a:ext uri="{FF2B5EF4-FFF2-40B4-BE49-F238E27FC236}">
                <a16:creationId xmlns:a16="http://schemas.microsoft.com/office/drawing/2014/main" id="{A82FBCD9-08F0-D455-93C8-2347472B5449}"/>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t>Subject-independent test</a:t>
            </a:r>
          </a:p>
        </p:txBody>
      </p:sp>
      <p:cxnSp>
        <p:nvCxnSpPr>
          <p:cNvPr id="6363" name="Straight Connector 18">
            <a:extLst>
              <a:ext uri="{FF2B5EF4-FFF2-40B4-BE49-F238E27FC236}">
                <a16:creationId xmlns:a16="http://schemas.microsoft.com/office/drawing/2014/main" id="{F7EFAFB4-5759-AFE5-B582-CE8E15EF2B4A}"/>
              </a:ext>
            </a:extLst>
          </p:cNvPr>
          <p:cNvCxnSpPr>
            <a:cxnSpLocks/>
          </p:cNvCxnSpPr>
          <p:nvPr/>
        </p:nvCxnSpPr>
        <p:spPr>
          <a:xfrm>
            <a:off x="2242268"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Google Shape;9852;p100">
            <a:extLst>
              <a:ext uri="{FF2B5EF4-FFF2-40B4-BE49-F238E27FC236}">
                <a16:creationId xmlns:a16="http://schemas.microsoft.com/office/drawing/2014/main" id="{F7A42A05-A9F8-614B-DEC1-60644DD6B736}"/>
              </a:ext>
            </a:extLst>
          </p:cNvPr>
          <p:cNvSpPr/>
          <p:nvPr/>
        </p:nvSpPr>
        <p:spPr>
          <a:xfrm rot="-344">
            <a:off x="3437950" y="3262174"/>
            <a:ext cx="1902945" cy="765444"/>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a:solidFill>
                  <a:schemeClr val="tx1"/>
                </a:solidFill>
              </a:rPr>
              <a:t>Individual differences</a:t>
            </a:r>
          </a:p>
        </p:txBody>
      </p:sp>
      <p:sp>
        <p:nvSpPr>
          <p:cNvPr id="3" name="Google Shape;9852;p100">
            <a:extLst>
              <a:ext uri="{FF2B5EF4-FFF2-40B4-BE49-F238E27FC236}">
                <a16:creationId xmlns:a16="http://schemas.microsoft.com/office/drawing/2014/main" id="{AE0F616C-2933-9BA9-8C49-C180A0AC708C}"/>
              </a:ext>
            </a:extLst>
          </p:cNvPr>
          <p:cNvSpPr/>
          <p:nvPr/>
        </p:nvSpPr>
        <p:spPr>
          <a:xfrm rot="-344">
            <a:off x="2154203" y="2279555"/>
            <a:ext cx="1902945" cy="765444"/>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a:solidFill>
                  <a:schemeClr val="tx1"/>
                </a:solidFill>
              </a:rPr>
              <a:t>Stability</a:t>
            </a:r>
          </a:p>
        </p:txBody>
      </p:sp>
      <p:sp>
        <p:nvSpPr>
          <p:cNvPr id="4" name="Google Shape;9852;p100">
            <a:extLst>
              <a:ext uri="{FF2B5EF4-FFF2-40B4-BE49-F238E27FC236}">
                <a16:creationId xmlns:a16="http://schemas.microsoft.com/office/drawing/2014/main" id="{C52ACB1B-BC7C-E73E-BB49-B7761A954D58}"/>
              </a:ext>
            </a:extLst>
          </p:cNvPr>
          <p:cNvSpPr/>
          <p:nvPr/>
        </p:nvSpPr>
        <p:spPr>
          <a:xfrm rot="-344">
            <a:off x="4888350" y="2250297"/>
            <a:ext cx="1902943" cy="765252"/>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tx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a:solidFill>
                  <a:schemeClr val="tx1"/>
                </a:solidFill>
              </a:rPr>
              <a:t> Generalization ability</a:t>
            </a:r>
          </a:p>
        </p:txBody>
      </p:sp>
      <p:cxnSp>
        <p:nvCxnSpPr>
          <p:cNvPr id="14" name="Google Shape;8717;p85">
            <a:extLst>
              <a:ext uri="{FF2B5EF4-FFF2-40B4-BE49-F238E27FC236}">
                <a16:creationId xmlns:a16="http://schemas.microsoft.com/office/drawing/2014/main" id="{72B85E5A-AD34-6AEC-D44A-D8CA539FC3D5}"/>
              </a:ext>
            </a:extLst>
          </p:cNvPr>
          <p:cNvCxnSpPr>
            <a:cxnSpLocks/>
          </p:cNvCxnSpPr>
          <p:nvPr/>
        </p:nvCxnSpPr>
        <p:spPr>
          <a:xfrm>
            <a:off x="1228749" y="2743785"/>
            <a:ext cx="1065202" cy="0"/>
          </a:xfrm>
          <a:prstGeom prst="straightConnector1">
            <a:avLst/>
          </a:prstGeom>
          <a:noFill/>
          <a:ln w="19050" cap="flat" cmpd="sng">
            <a:solidFill>
              <a:schemeClr val="tx1"/>
            </a:solidFill>
            <a:prstDash val="solid"/>
            <a:round/>
            <a:headEnd type="oval" w="med" len="med"/>
            <a:tailEnd type="none" w="med" len="med"/>
          </a:ln>
        </p:spPr>
      </p:cxnSp>
      <p:cxnSp>
        <p:nvCxnSpPr>
          <p:cNvPr id="29" name="Google Shape;8717;p85">
            <a:extLst>
              <a:ext uri="{FF2B5EF4-FFF2-40B4-BE49-F238E27FC236}">
                <a16:creationId xmlns:a16="http://schemas.microsoft.com/office/drawing/2014/main" id="{DD094F58-DE9F-3EEE-FC4B-08D3F40742FF}"/>
              </a:ext>
            </a:extLst>
          </p:cNvPr>
          <p:cNvCxnSpPr>
            <a:cxnSpLocks/>
          </p:cNvCxnSpPr>
          <p:nvPr/>
        </p:nvCxnSpPr>
        <p:spPr>
          <a:xfrm flipH="1">
            <a:off x="6742176" y="2571749"/>
            <a:ext cx="999744" cy="0"/>
          </a:xfrm>
          <a:prstGeom prst="straightConnector1">
            <a:avLst/>
          </a:prstGeom>
          <a:noFill/>
          <a:ln w="19050" cap="flat" cmpd="sng">
            <a:solidFill>
              <a:schemeClr val="tx1"/>
            </a:solidFill>
            <a:prstDash val="solid"/>
            <a:round/>
            <a:headEnd type="oval" w="med" len="med"/>
            <a:tailEnd type="none" w="med" len="med"/>
          </a:ln>
        </p:spPr>
      </p:cxnSp>
      <p:cxnSp>
        <p:nvCxnSpPr>
          <p:cNvPr id="36" name="Google Shape;8717;p85">
            <a:extLst>
              <a:ext uri="{FF2B5EF4-FFF2-40B4-BE49-F238E27FC236}">
                <a16:creationId xmlns:a16="http://schemas.microsoft.com/office/drawing/2014/main" id="{D6165915-5429-209E-10BA-D5E5D51F933B}"/>
              </a:ext>
            </a:extLst>
          </p:cNvPr>
          <p:cNvCxnSpPr>
            <a:cxnSpLocks/>
          </p:cNvCxnSpPr>
          <p:nvPr/>
        </p:nvCxnSpPr>
        <p:spPr>
          <a:xfrm flipV="1">
            <a:off x="4393080" y="3974592"/>
            <a:ext cx="0" cy="426720"/>
          </a:xfrm>
          <a:prstGeom prst="straightConnector1">
            <a:avLst/>
          </a:prstGeom>
          <a:noFill/>
          <a:ln w="19050" cap="flat" cmpd="sng">
            <a:solidFill>
              <a:schemeClr val="tx1"/>
            </a:solidFill>
            <a:prstDash val="solid"/>
            <a:round/>
            <a:headEnd type="oval" w="med" len="med"/>
            <a:tailEnd type="none" w="med" len="med"/>
          </a:ln>
        </p:spPr>
      </p:cxnSp>
      <p:pic>
        <p:nvPicPr>
          <p:cNvPr id="10" name="Picture 9">
            <a:extLst>
              <a:ext uri="{FF2B5EF4-FFF2-40B4-BE49-F238E27FC236}">
                <a16:creationId xmlns:a16="http://schemas.microsoft.com/office/drawing/2014/main" id="{039FC575-0861-B03B-579D-95CC705FD889}"/>
              </a:ext>
            </a:extLst>
          </p:cNvPr>
          <p:cNvPicPr>
            <a:picLocks noChangeAspect="1"/>
          </p:cNvPicPr>
          <p:nvPr/>
        </p:nvPicPr>
        <p:blipFill>
          <a:blip r:embed="rId3"/>
          <a:stretch>
            <a:fillRect/>
          </a:stretch>
        </p:blipFill>
        <p:spPr>
          <a:xfrm>
            <a:off x="418151" y="2260774"/>
            <a:ext cx="765636" cy="765636"/>
          </a:xfrm>
          <a:prstGeom prst="rect">
            <a:avLst/>
          </a:prstGeom>
        </p:spPr>
      </p:pic>
      <p:pic>
        <p:nvPicPr>
          <p:cNvPr id="12" name="Picture 11">
            <a:extLst>
              <a:ext uri="{FF2B5EF4-FFF2-40B4-BE49-F238E27FC236}">
                <a16:creationId xmlns:a16="http://schemas.microsoft.com/office/drawing/2014/main" id="{9827627B-E5D4-F28C-65A8-08CE31FF668D}"/>
              </a:ext>
            </a:extLst>
          </p:cNvPr>
          <p:cNvPicPr>
            <a:picLocks noChangeAspect="1"/>
          </p:cNvPicPr>
          <p:nvPr/>
        </p:nvPicPr>
        <p:blipFill>
          <a:blip r:embed="rId4"/>
          <a:stretch>
            <a:fillRect/>
          </a:stretch>
        </p:blipFill>
        <p:spPr>
          <a:xfrm>
            <a:off x="4092242" y="4481335"/>
            <a:ext cx="594360" cy="594360"/>
          </a:xfrm>
          <a:prstGeom prst="rect">
            <a:avLst/>
          </a:prstGeom>
        </p:spPr>
      </p:pic>
      <p:pic>
        <p:nvPicPr>
          <p:cNvPr id="16" name="Picture 15">
            <a:extLst>
              <a:ext uri="{FF2B5EF4-FFF2-40B4-BE49-F238E27FC236}">
                <a16:creationId xmlns:a16="http://schemas.microsoft.com/office/drawing/2014/main" id="{D908BE81-7A82-C584-19EB-93EB31FD984A}"/>
              </a:ext>
            </a:extLst>
          </p:cNvPr>
          <p:cNvPicPr>
            <a:picLocks noChangeAspect="1"/>
          </p:cNvPicPr>
          <p:nvPr/>
        </p:nvPicPr>
        <p:blipFill>
          <a:blip r:embed="rId5"/>
          <a:stretch>
            <a:fillRect/>
          </a:stretch>
        </p:blipFill>
        <p:spPr>
          <a:xfrm>
            <a:off x="4242829" y="1685666"/>
            <a:ext cx="658342" cy="658342"/>
          </a:xfrm>
          <a:prstGeom prst="rect">
            <a:avLst/>
          </a:prstGeom>
        </p:spPr>
      </p:pic>
      <p:pic>
        <p:nvPicPr>
          <p:cNvPr id="18" name="Picture 17">
            <a:extLst>
              <a:ext uri="{FF2B5EF4-FFF2-40B4-BE49-F238E27FC236}">
                <a16:creationId xmlns:a16="http://schemas.microsoft.com/office/drawing/2014/main" id="{B737B3A1-1FEC-FB79-90DD-9E924EEA2589}"/>
              </a:ext>
            </a:extLst>
          </p:cNvPr>
          <p:cNvPicPr>
            <a:picLocks noChangeAspect="1"/>
          </p:cNvPicPr>
          <p:nvPr/>
        </p:nvPicPr>
        <p:blipFill>
          <a:blip r:embed="rId6"/>
          <a:stretch>
            <a:fillRect/>
          </a:stretch>
        </p:blipFill>
        <p:spPr>
          <a:xfrm>
            <a:off x="7831845" y="2241278"/>
            <a:ext cx="660942" cy="660942"/>
          </a:xfrm>
          <a:prstGeom prst="rect">
            <a:avLst/>
          </a:prstGeom>
        </p:spPr>
      </p:pic>
    </p:spTree>
    <p:extLst>
      <p:ext uri="{BB962C8B-B14F-4D97-AF65-F5344CB8AC3E}">
        <p14:creationId xmlns:p14="http://schemas.microsoft.com/office/powerpoint/2010/main" val="101237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21">
          <a:extLst>
            <a:ext uri="{FF2B5EF4-FFF2-40B4-BE49-F238E27FC236}">
              <a16:creationId xmlns:a16="http://schemas.microsoft.com/office/drawing/2014/main" id="{915ADB1B-BCC7-D9A9-B7EA-1560CC5B0CB8}"/>
            </a:ext>
          </a:extLst>
        </p:cNvPr>
        <p:cNvGrpSpPr/>
        <p:nvPr/>
      </p:nvGrpSpPr>
      <p:grpSpPr>
        <a:xfrm>
          <a:off x="0" y="0"/>
          <a:ext cx="0" cy="0"/>
          <a:chOff x="0" y="0"/>
          <a:chExt cx="0" cy="0"/>
        </a:xfrm>
      </p:grpSpPr>
      <p:sp>
        <p:nvSpPr>
          <p:cNvPr id="6362" name="Google Shape;8899;p92">
            <a:extLst>
              <a:ext uri="{FF2B5EF4-FFF2-40B4-BE49-F238E27FC236}">
                <a16:creationId xmlns:a16="http://schemas.microsoft.com/office/drawing/2014/main" id="{73DE30A3-F7FF-2DD1-01D5-4EB360531911}"/>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a:t>t-SNE Visualization of test set</a:t>
            </a:r>
          </a:p>
        </p:txBody>
      </p:sp>
      <p:cxnSp>
        <p:nvCxnSpPr>
          <p:cNvPr id="6363" name="Straight Connector 18">
            <a:extLst>
              <a:ext uri="{FF2B5EF4-FFF2-40B4-BE49-F238E27FC236}">
                <a16:creationId xmlns:a16="http://schemas.microsoft.com/office/drawing/2014/main" id="{A398B3B0-1E3A-18AD-2249-15A571962896}"/>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98E843-56BD-39DF-26F1-6BC8B9F0B01E}"/>
              </a:ext>
            </a:extLst>
          </p:cNvPr>
          <p:cNvPicPr>
            <a:picLocks noChangeAspect="1"/>
          </p:cNvPicPr>
          <p:nvPr/>
        </p:nvPicPr>
        <p:blipFill>
          <a:blip r:embed="rId3"/>
          <a:stretch>
            <a:fillRect/>
          </a:stretch>
        </p:blipFill>
        <p:spPr>
          <a:xfrm>
            <a:off x="546489" y="1384442"/>
            <a:ext cx="8051021" cy="2164661"/>
          </a:xfrm>
          <a:prstGeom prst="rect">
            <a:avLst/>
          </a:prstGeom>
        </p:spPr>
      </p:pic>
      <p:sp>
        <p:nvSpPr>
          <p:cNvPr id="8" name="Google Shape;9852;p100">
            <a:extLst>
              <a:ext uri="{FF2B5EF4-FFF2-40B4-BE49-F238E27FC236}">
                <a16:creationId xmlns:a16="http://schemas.microsoft.com/office/drawing/2014/main" id="{C70262C5-1F22-B85C-587F-6DEC689D5FC9}"/>
              </a:ext>
            </a:extLst>
          </p:cNvPr>
          <p:cNvSpPr/>
          <p:nvPr/>
        </p:nvSpPr>
        <p:spPr>
          <a:xfrm rot="-344">
            <a:off x="667525" y="3767841"/>
            <a:ext cx="2179982"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a:t>Raw &amp; TSCNN</a:t>
            </a:r>
          </a:p>
        </p:txBody>
      </p:sp>
      <p:sp>
        <p:nvSpPr>
          <p:cNvPr id="9" name="Google Shape;9852;p100">
            <a:extLst>
              <a:ext uri="{FF2B5EF4-FFF2-40B4-BE49-F238E27FC236}">
                <a16:creationId xmlns:a16="http://schemas.microsoft.com/office/drawing/2014/main" id="{9FFDA904-DE9D-B56B-2F6F-3D3988189E44}"/>
              </a:ext>
            </a:extLst>
          </p:cNvPr>
          <p:cNvSpPr/>
          <p:nvPr/>
        </p:nvSpPr>
        <p:spPr>
          <a:xfrm rot="-344">
            <a:off x="3482008" y="3721856"/>
            <a:ext cx="2179982"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a:t> Raw &amp; TSCNN-CA</a:t>
            </a:r>
          </a:p>
        </p:txBody>
      </p:sp>
      <p:sp>
        <p:nvSpPr>
          <p:cNvPr id="10" name="Google Shape;9852;p100">
            <a:extLst>
              <a:ext uri="{FF2B5EF4-FFF2-40B4-BE49-F238E27FC236}">
                <a16:creationId xmlns:a16="http://schemas.microsoft.com/office/drawing/2014/main" id="{D710D465-564A-0500-F7D8-4B333A58000E}"/>
              </a:ext>
            </a:extLst>
          </p:cNvPr>
          <p:cNvSpPr/>
          <p:nvPr/>
        </p:nvSpPr>
        <p:spPr>
          <a:xfrm rot="-344">
            <a:off x="6083084" y="3721865"/>
            <a:ext cx="2393389"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a:t>   TSRDA &amp; TSCNN-CA</a:t>
            </a:r>
          </a:p>
        </p:txBody>
      </p:sp>
    </p:spTree>
    <p:extLst>
      <p:ext uri="{BB962C8B-B14F-4D97-AF65-F5344CB8AC3E}">
        <p14:creationId xmlns:p14="http://schemas.microsoft.com/office/powerpoint/2010/main" val="1813290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63">
          <a:extLst>
            <a:ext uri="{FF2B5EF4-FFF2-40B4-BE49-F238E27FC236}">
              <a16:creationId xmlns:a16="http://schemas.microsoft.com/office/drawing/2014/main" id="{46A23D3B-936D-098A-8569-1B13BAD9173D}"/>
            </a:ext>
          </a:extLst>
        </p:cNvPr>
        <p:cNvGrpSpPr/>
        <p:nvPr/>
      </p:nvGrpSpPr>
      <p:grpSpPr>
        <a:xfrm>
          <a:off x="0" y="0"/>
          <a:ext cx="0" cy="0"/>
          <a:chOff x="0" y="0"/>
          <a:chExt cx="0" cy="0"/>
        </a:xfrm>
      </p:grpSpPr>
      <p:sp>
        <p:nvSpPr>
          <p:cNvPr id="7064" name="Google Shape;7064;p69">
            <a:extLst>
              <a:ext uri="{FF2B5EF4-FFF2-40B4-BE49-F238E27FC236}">
                <a16:creationId xmlns:a16="http://schemas.microsoft.com/office/drawing/2014/main" id="{890B3697-A6BA-03D7-CA87-C04878ECB67A}"/>
              </a:ext>
            </a:extLst>
          </p:cNvPr>
          <p:cNvSpPr txBox="1">
            <a:spLocks noGrp="1"/>
          </p:cNvSpPr>
          <p:nvPr>
            <p:ph type="title"/>
          </p:nvPr>
        </p:nvSpPr>
        <p:spPr>
          <a:xfrm>
            <a:off x="3907458" y="1311972"/>
            <a:ext cx="5121453" cy="26052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400" noProof="0"/>
              <a:t>Future directions and critical analysis</a:t>
            </a:r>
          </a:p>
        </p:txBody>
      </p:sp>
      <p:grpSp>
        <p:nvGrpSpPr>
          <p:cNvPr id="7066" name="Google Shape;7066;p69">
            <a:extLst>
              <a:ext uri="{FF2B5EF4-FFF2-40B4-BE49-F238E27FC236}">
                <a16:creationId xmlns:a16="http://schemas.microsoft.com/office/drawing/2014/main" id="{CCCA7A00-3D4C-272D-6F8D-97B121A5CCF8}"/>
              </a:ext>
            </a:extLst>
          </p:cNvPr>
          <p:cNvGrpSpPr/>
          <p:nvPr/>
        </p:nvGrpSpPr>
        <p:grpSpPr>
          <a:xfrm>
            <a:off x="1771732" y="362337"/>
            <a:ext cx="2821846" cy="2824715"/>
            <a:chOff x="815450" y="2592913"/>
            <a:chExt cx="1756299" cy="1758085"/>
          </a:xfrm>
        </p:grpSpPr>
        <p:sp>
          <p:nvSpPr>
            <p:cNvPr id="7067" name="Google Shape;7067;p69">
              <a:extLst>
                <a:ext uri="{FF2B5EF4-FFF2-40B4-BE49-F238E27FC236}">
                  <a16:creationId xmlns:a16="http://schemas.microsoft.com/office/drawing/2014/main" id="{8B488FF6-816C-6BBD-3C0A-6F3A36281902}"/>
                </a:ext>
              </a:extLst>
            </p:cNvPr>
            <p:cNvSpPr/>
            <p:nvPr/>
          </p:nvSpPr>
          <p:spPr>
            <a:xfrm>
              <a:off x="815450" y="2594856"/>
              <a:ext cx="1756291" cy="1756142"/>
            </a:xfrm>
            <a:custGeom>
              <a:avLst/>
              <a:gdLst/>
              <a:ahLst/>
              <a:cxnLst/>
              <a:rect l="l" t="t" r="r" b="b"/>
              <a:pathLst>
                <a:path w="11746" h="11745" extrusionOk="0">
                  <a:moveTo>
                    <a:pt x="5886" y="3961"/>
                  </a:moveTo>
                  <a:cubicBezTo>
                    <a:pt x="6917" y="3961"/>
                    <a:pt x="7772" y="4804"/>
                    <a:pt x="7772" y="5847"/>
                  </a:cubicBezTo>
                  <a:cubicBezTo>
                    <a:pt x="7772" y="6879"/>
                    <a:pt x="6917" y="7734"/>
                    <a:pt x="5886" y="7734"/>
                  </a:cubicBezTo>
                  <a:cubicBezTo>
                    <a:pt x="4842" y="7734"/>
                    <a:pt x="3999" y="6879"/>
                    <a:pt x="3999" y="5847"/>
                  </a:cubicBezTo>
                  <a:cubicBezTo>
                    <a:pt x="3999" y="4804"/>
                    <a:pt x="4842" y="3961"/>
                    <a:pt x="5886" y="3961"/>
                  </a:cubicBezTo>
                  <a:close/>
                  <a:moveTo>
                    <a:pt x="5760" y="0"/>
                  </a:moveTo>
                  <a:cubicBezTo>
                    <a:pt x="3936" y="25"/>
                    <a:pt x="2302" y="905"/>
                    <a:pt x="1245" y="2251"/>
                  </a:cubicBezTo>
                  <a:lnTo>
                    <a:pt x="1497" y="2603"/>
                  </a:lnTo>
                  <a:lnTo>
                    <a:pt x="1497" y="2603"/>
                  </a:lnTo>
                  <a:lnTo>
                    <a:pt x="1095" y="2465"/>
                  </a:lnTo>
                  <a:cubicBezTo>
                    <a:pt x="415" y="3420"/>
                    <a:pt x="0" y="4602"/>
                    <a:pt x="0" y="5860"/>
                  </a:cubicBezTo>
                  <a:cubicBezTo>
                    <a:pt x="0" y="6627"/>
                    <a:pt x="151" y="7356"/>
                    <a:pt x="415" y="8035"/>
                  </a:cubicBezTo>
                  <a:lnTo>
                    <a:pt x="1170" y="7884"/>
                  </a:lnTo>
                  <a:lnTo>
                    <a:pt x="1170" y="7884"/>
                  </a:lnTo>
                  <a:lnTo>
                    <a:pt x="617" y="8501"/>
                  </a:lnTo>
                  <a:cubicBezTo>
                    <a:pt x="629" y="8551"/>
                    <a:pt x="667" y="8601"/>
                    <a:pt x="680" y="8626"/>
                  </a:cubicBezTo>
                  <a:lnTo>
                    <a:pt x="1157" y="8362"/>
                  </a:lnTo>
                  <a:lnTo>
                    <a:pt x="793" y="8828"/>
                  </a:lnTo>
                  <a:cubicBezTo>
                    <a:pt x="1811" y="10575"/>
                    <a:pt x="3697" y="11745"/>
                    <a:pt x="5848" y="11745"/>
                  </a:cubicBezTo>
                  <a:cubicBezTo>
                    <a:pt x="8111" y="11745"/>
                    <a:pt x="10098" y="10450"/>
                    <a:pt x="11066" y="8564"/>
                  </a:cubicBezTo>
                  <a:lnTo>
                    <a:pt x="10739" y="7985"/>
                  </a:lnTo>
                  <a:lnTo>
                    <a:pt x="11179" y="8325"/>
                  </a:lnTo>
                  <a:cubicBezTo>
                    <a:pt x="11557" y="7558"/>
                    <a:pt x="11745" y="6728"/>
                    <a:pt x="11745" y="5847"/>
                  </a:cubicBezTo>
                  <a:cubicBezTo>
                    <a:pt x="11745" y="5596"/>
                    <a:pt x="11733" y="5357"/>
                    <a:pt x="11695" y="5105"/>
                  </a:cubicBezTo>
                  <a:lnTo>
                    <a:pt x="11129" y="4829"/>
                  </a:lnTo>
                  <a:lnTo>
                    <a:pt x="11632" y="4728"/>
                  </a:lnTo>
                  <a:cubicBezTo>
                    <a:pt x="11620" y="4615"/>
                    <a:pt x="11594" y="4514"/>
                    <a:pt x="11557" y="4414"/>
                  </a:cubicBezTo>
                  <a:lnTo>
                    <a:pt x="10966" y="4452"/>
                  </a:lnTo>
                  <a:lnTo>
                    <a:pt x="10966" y="4452"/>
                  </a:lnTo>
                  <a:lnTo>
                    <a:pt x="11444" y="4037"/>
                  </a:lnTo>
                  <a:cubicBezTo>
                    <a:pt x="10689" y="1723"/>
                    <a:pt x="8539" y="50"/>
                    <a:pt x="5974" y="0"/>
                  </a:cubicBezTo>
                  <a:lnTo>
                    <a:pt x="5873" y="327"/>
                  </a:lnTo>
                  <a:lnTo>
                    <a:pt x="5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8" name="Google Shape;7068;p69">
              <a:extLst>
                <a:ext uri="{FF2B5EF4-FFF2-40B4-BE49-F238E27FC236}">
                  <a16:creationId xmlns:a16="http://schemas.microsoft.com/office/drawing/2014/main" id="{053C759B-D2B9-94F5-3895-ADED8B84FE45}"/>
                </a:ext>
              </a:extLst>
            </p:cNvPr>
            <p:cNvSpPr/>
            <p:nvPr/>
          </p:nvSpPr>
          <p:spPr>
            <a:xfrm>
              <a:off x="1309923" y="3083648"/>
              <a:ext cx="771088" cy="771088"/>
            </a:xfrm>
            <a:custGeom>
              <a:avLst/>
              <a:gdLst/>
              <a:ahLst/>
              <a:cxnLst/>
              <a:rect l="l" t="t" r="r" b="b"/>
              <a:pathLst>
                <a:path w="5157" h="5157" extrusionOk="0">
                  <a:moveTo>
                    <a:pt x="2579" y="692"/>
                  </a:moveTo>
                  <a:cubicBezTo>
                    <a:pt x="3610" y="692"/>
                    <a:pt x="4465" y="1535"/>
                    <a:pt x="4465" y="2578"/>
                  </a:cubicBezTo>
                  <a:cubicBezTo>
                    <a:pt x="4465" y="3610"/>
                    <a:pt x="3610" y="4465"/>
                    <a:pt x="2579" y="4465"/>
                  </a:cubicBezTo>
                  <a:cubicBezTo>
                    <a:pt x="1535" y="4465"/>
                    <a:pt x="692" y="3610"/>
                    <a:pt x="692" y="2578"/>
                  </a:cubicBezTo>
                  <a:cubicBezTo>
                    <a:pt x="692" y="1535"/>
                    <a:pt x="1535" y="692"/>
                    <a:pt x="2579" y="692"/>
                  </a:cubicBezTo>
                  <a:close/>
                  <a:moveTo>
                    <a:pt x="2579" y="1"/>
                  </a:moveTo>
                  <a:cubicBezTo>
                    <a:pt x="1145" y="1"/>
                    <a:pt x="1" y="1157"/>
                    <a:pt x="1" y="2578"/>
                  </a:cubicBezTo>
                  <a:cubicBezTo>
                    <a:pt x="1" y="4012"/>
                    <a:pt x="1158" y="5156"/>
                    <a:pt x="2579" y="5156"/>
                  </a:cubicBezTo>
                  <a:cubicBezTo>
                    <a:pt x="4012" y="5156"/>
                    <a:pt x="5156" y="3987"/>
                    <a:pt x="5156" y="2578"/>
                  </a:cubicBezTo>
                  <a:cubicBezTo>
                    <a:pt x="5156" y="1145"/>
                    <a:pt x="3987" y="1"/>
                    <a:pt x="257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9" name="Google Shape;7069;p69">
              <a:extLst>
                <a:ext uri="{FF2B5EF4-FFF2-40B4-BE49-F238E27FC236}">
                  <a16:creationId xmlns:a16="http://schemas.microsoft.com/office/drawing/2014/main" id="{ECFB47D6-E679-2FBA-BDD9-6B24F452F32A}"/>
                </a:ext>
              </a:extLst>
            </p:cNvPr>
            <p:cNvSpPr/>
            <p:nvPr/>
          </p:nvSpPr>
          <p:spPr>
            <a:xfrm>
              <a:off x="935816" y="3762483"/>
              <a:ext cx="1538138" cy="582988"/>
            </a:xfrm>
            <a:custGeom>
              <a:avLst/>
              <a:gdLst/>
              <a:ahLst/>
              <a:cxnLst/>
              <a:rect l="l" t="t" r="r" b="b"/>
              <a:pathLst>
                <a:path w="10287" h="3899" extrusionOk="0">
                  <a:moveTo>
                    <a:pt x="9582" y="0"/>
                  </a:moveTo>
                  <a:lnTo>
                    <a:pt x="9897" y="528"/>
                  </a:lnTo>
                  <a:cubicBezTo>
                    <a:pt x="9004" y="2289"/>
                    <a:pt x="7168" y="3483"/>
                    <a:pt x="5068" y="3483"/>
                  </a:cubicBezTo>
                  <a:cubicBezTo>
                    <a:pt x="3056" y="3483"/>
                    <a:pt x="1295" y="2402"/>
                    <a:pt x="352" y="780"/>
                  </a:cubicBezTo>
                  <a:lnTo>
                    <a:pt x="692" y="340"/>
                  </a:lnTo>
                  <a:lnTo>
                    <a:pt x="352" y="553"/>
                  </a:lnTo>
                  <a:lnTo>
                    <a:pt x="0" y="993"/>
                  </a:lnTo>
                  <a:cubicBezTo>
                    <a:pt x="1006" y="2741"/>
                    <a:pt x="2905" y="3898"/>
                    <a:pt x="5068" y="3898"/>
                  </a:cubicBezTo>
                  <a:cubicBezTo>
                    <a:pt x="7344" y="3898"/>
                    <a:pt x="9306" y="2616"/>
                    <a:pt x="10286" y="729"/>
                  </a:cubicBezTo>
                  <a:lnTo>
                    <a:pt x="10010" y="302"/>
                  </a:lnTo>
                  <a:cubicBezTo>
                    <a:pt x="10010" y="314"/>
                    <a:pt x="9997" y="314"/>
                    <a:pt x="9997" y="327"/>
                  </a:cubicBezTo>
                  <a:lnTo>
                    <a:pt x="95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0" name="Google Shape;7070;p69">
              <a:extLst>
                <a:ext uri="{FF2B5EF4-FFF2-40B4-BE49-F238E27FC236}">
                  <a16:creationId xmlns:a16="http://schemas.microsoft.com/office/drawing/2014/main" id="{8E26C65A-6CA4-6E73-B696-A05F7AD370FA}"/>
                </a:ext>
              </a:extLst>
            </p:cNvPr>
            <p:cNvSpPr/>
            <p:nvPr/>
          </p:nvSpPr>
          <p:spPr>
            <a:xfrm>
              <a:off x="2422974" y="3316755"/>
              <a:ext cx="148775" cy="521086"/>
            </a:xfrm>
            <a:custGeom>
              <a:avLst/>
              <a:gdLst/>
              <a:ahLst/>
              <a:cxnLst/>
              <a:rect l="l" t="t" r="r" b="b"/>
              <a:pathLst>
                <a:path w="995" h="3485" extrusionOk="0">
                  <a:moveTo>
                    <a:pt x="378" y="1"/>
                  </a:moveTo>
                  <a:lnTo>
                    <a:pt x="1" y="76"/>
                  </a:lnTo>
                  <a:lnTo>
                    <a:pt x="542" y="340"/>
                  </a:lnTo>
                  <a:cubicBezTo>
                    <a:pt x="567" y="567"/>
                    <a:pt x="592" y="780"/>
                    <a:pt x="592" y="1019"/>
                  </a:cubicBezTo>
                  <a:cubicBezTo>
                    <a:pt x="592" y="1799"/>
                    <a:pt x="428" y="2541"/>
                    <a:pt x="127" y="3220"/>
                  </a:cubicBezTo>
                  <a:lnTo>
                    <a:pt x="466" y="3484"/>
                  </a:lnTo>
                  <a:cubicBezTo>
                    <a:pt x="806" y="2730"/>
                    <a:pt x="994" y="1900"/>
                    <a:pt x="994" y="1019"/>
                  </a:cubicBezTo>
                  <a:cubicBezTo>
                    <a:pt x="994" y="768"/>
                    <a:pt x="982" y="516"/>
                    <a:pt x="944" y="277"/>
                  </a:cubicBezTo>
                  <a:lnTo>
                    <a:pt x="3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1" name="Google Shape;7071;p69">
              <a:extLst>
                <a:ext uri="{FF2B5EF4-FFF2-40B4-BE49-F238E27FC236}">
                  <a16:creationId xmlns:a16="http://schemas.microsoft.com/office/drawing/2014/main" id="{E1063752-2E9F-07AC-1C3B-23EA77162A19}"/>
                </a:ext>
              </a:extLst>
            </p:cNvPr>
            <p:cNvSpPr/>
            <p:nvPr/>
          </p:nvSpPr>
          <p:spPr>
            <a:xfrm>
              <a:off x="821132" y="2592913"/>
              <a:ext cx="1739246" cy="1289931"/>
            </a:xfrm>
            <a:custGeom>
              <a:avLst/>
              <a:gdLst/>
              <a:ahLst/>
              <a:cxnLst/>
              <a:rect l="l" t="t" r="r" b="b"/>
              <a:pathLst>
                <a:path w="11632" h="8627" extrusionOk="0">
                  <a:moveTo>
                    <a:pt x="5747" y="1"/>
                  </a:moveTo>
                  <a:cubicBezTo>
                    <a:pt x="3911" y="26"/>
                    <a:pt x="2289" y="906"/>
                    <a:pt x="1233" y="2239"/>
                  </a:cubicBezTo>
                  <a:lnTo>
                    <a:pt x="1497" y="2604"/>
                  </a:lnTo>
                  <a:lnTo>
                    <a:pt x="1082" y="2465"/>
                  </a:lnTo>
                  <a:cubicBezTo>
                    <a:pt x="390" y="3421"/>
                    <a:pt x="0" y="4603"/>
                    <a:pt x="0" y="5860"/>
                  </a:cubicBezTo>
                  <a:cubicBezTo>
                    <a:pt x="0" y="6627"/>
                    <a:pt x="139" y="7357"/>
                    <a:pt x="403" y="8023"/>
                  </a:cubicBezTo>
                  <a:lnTo>
                    <a:pt x="1157" y="7885"/>
                  </a:lnTo>
                  <a:lnTo>
                    <a:pt x="604" y="8501"/>
                  </a:lnTo>
                  <a:cubicBezTo>
                    <a:pt x="629" y="8551"/>
                    <a:pt x="654" y="8577"/>
                    <a:pt x="667" y="8627"/>
                  </a:cubicBezTo>
                  <a:lnTo>
                    <a:pt x="1031" y="8426"/>
                  </a:lnTo>
                  <a:cubicBezTo>
                    <a:pt x="1006" y="8388"/>
                    <a:pt x="981" y="8338"/>
                    <a:pt x="968" y="8312"/>
                  </a:cubicBezTo>
                  <a:lnTo>
                    <a:pt x="1471" y="7747"/>
                  </a:lnTo>
                  <a:lnTo>
                    <a:pt x="1471" y="7747"/>
                  </a:lnTo>
                  <a:lnTo>
                    <a:pt x="767" y="7885"/>
                  </a:lnTo>
                  <a:cubicBezTo>
                    <a:pt x="528" y="7256"/>
                    <a:pt x="390" y="6577"/>
                    <a:pt x="390" y="5873"/>
                  </a:cubicBezTo>
                  <a:cubicBezTo>
                    <a:pt x="390" y="4691"/>
                    <a:pt x="767" y="3609"/>
                    <a:pt x="1396" y="2717"/>
                  </a:cubicBezTo>
                  <a:lnTo>
                    <a:pt x="1786" y="2842"/>
                  </a:lnTo>
                  <a:lnTo>
                    <a:pt x="1786" y="2842"/>
                  </a:lnTo>
                  <a:lnTo>
                    <a:pt x="1547" y="2490"/>
                  </a:lnTo>
                  <a:cubicBezTo>
                    <a:pt x="2528" y="1233"/>
                    <a:pt x="4037" y="428"/>
                    <a:pt x="5734" y="403"/>
                  </a:cubicBezTo>
                  <a:lnTo>
                    <a:pt x="5848" y="717"/>
                  </a:lnTo>
                  <a:lnTo>
                    <a:pt x="5961" y="403"/>
                  </a:lnTo>
                  <a:cubicBezTo>
                    <a:pt x="8325" y="453"/>
                    <a:pt x="10324" y="2012"/>
                    <a:pt x="11028" y="4163"/>
                  </a:cubicBezTo>
                  <a:lnTo>
                    <a:pt x="10576" y="4540"/>
                  </a:lnTo>
                  <a:lnTo>
                    <a:pt x="10576" y="4540"/>
                  </a:lnTo>
                  <a:lnTo>
                    <a:pt x="11154" y="4502"/>
                  </a:lnTo>
                  <a:cubicBezTo>
                    <a:pt x="11179" y="4603"/>
                    <a:pt x="11204" y="4716"/>
                    <a:pt x="11217" y="4804"/>
                  </a:cubicBezTo>
                  <a:lnTo>
                    <a:pt x="11632" y="4729"/>
                  </a:lnTo>
                  <a:cubicBezTo>
                    <a:pt x="11594" y="4628"/>
                    <a:pt x="11582" y="4527"/>
                    <a:pt x="11556" y="4414"/>
                  </a:cubicBezTo>
                  <a:lnTo>
                    <a:pt x="10953" y="4439"/>
                  </a:lnTo>
                  <a:lnTo>
                    <a:pt x="11443" y="4037"/>
                  </a:lnTo>
                  <a:cubicBezTo>
                    <a:pt x="10689" y="1723"/>
                    <a:pt x="8539" y="38"/>
                    <a:pt x="5973" y="1"/>
                  </a:cubicBezTo>
                  <a:lnTo>
                    <a:pt x="5860" y="327"/>
                  </a:lnTo>
                  <a:lnTo>
                    <a:pt x="57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2" name="Google Shape;7072;p69">
              <a:extLst>
                <a:ext uri="{FF2B5EF4-FFF2-40B4-BE49-F238E27FC236}">
                  <a16:creationId xmlns:a16="http://schemas.microsoft.com/office/drawing/2014/main" id="{E2E24BF0-9190-2467-2380-7853C456C3CE}"/>
                </a:ext>
              </a:extLst>
            </p:cNvPr>
            <p:cNvSpPr/>
            <p:nvPr/>
          </p:nvSpPr>
          <p:spPr>
            <a:xfrm>
              <a:off x="1684180" y="2739595"/>
              <a:ext cx="20784" cy="300989"/>
            </a:xfrm>
            <a:custGeom>
              <a:avLst/>
              <a:gdLst/>
              <a:ahLst/>
              <a:cxnLst/>
              <a:rect l="l" t="t" r="r" b="b"/>
              <a:pathLst>
                <a:path w="139" h="2013" extrusionOk="0">
                  <a:moveTo>
                    <a:pt x="38" y="0"/>
                  </a:moveTo>
                  <a:cubicBezTo>
                    <a:pt x="0" y="340"/>
                    <a:pt x="0" y="679"/>
                    <a:pt x="0" y="1006"/>
                  </a:cubicBezTo>
                  <a:cubicBezTo>
                    <a:pt x="0" y="1346"/>
                    <a:pt x="13" y="1685"/>
                    <a:pt x="38" y="2012"/>
                  </a:cubicBezTo>
                  <a:lnTo>
                    <a:pt x="88" y="2012"/>
                  </a:lnTo>
                  <a:cubicBezTo>
                    <a:pt x="126" y="1685"/>
                    <a:pt x="138" y="1346"/>
                    <a:pt x="138" y="1006"/>
                  </a:cubicBezTo>
                  <a:cubicBezTo>
                    <a:pt x="138" y="679"/>
                    <a:pt x="138" y="34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3" name="Google Shape;7073;p69">
              <a:extLst>
                <a:ext uri="{FF2B5EF4-FFF2-40B4-BE49-F238E27FC236}">
                  <a16:creationId xmlns:a16="http://schemas.microsoft.com/office/drawing/2014/main" id="{5127F282-30E0-6E5D-2FA6-72AA39705AF9}"/>
                </a:ext>
              </a:extLst>
            </p:cNvPr>
            <p:cNvSpPr/>
            <p:nvPr/>
          </p:nvSpPr>
          <p:spPr>
            <a:xfrm>
              <a:off x="1684180" y="3939220"/>
              <a:ext cx="20784" cy="300989"/>
            </a:xfrm>
            <a:custGeom>
              <a:avLst/>
              <a:gdLst/>
              <a:ahLst/>
              <a:cxnLst/>
              <a:rect l="l" t="t" r="r" b="b"/>
              <a:pathLst>
                <a:path w="139" h="2013" extrusionOk="0">
                  <a:moveTo>
                    <a:pt x="38" y="0"/>
                  </a:moveTo>
                  <a:cubicBezTo>
                    <a:pt x="0" y="327"/>
                    <a:pt x="0" y="667"/>
                    <a:pt x="0" y="1006"/>
                  </a:cubicBezTo>
                  <a:cubicBezTo>
                    <a:pt x="0" y="1333"/>
                    <a:pt x="13" y="1673"/>
                    <a:pt x="38" y="2012"/>
                  </a:cubicBezTo>
                  <a:lnTo>
                    <a:pt x="88" y="2012"/>
                  </a:lnTo>
                  <a:cubicBezTo>
                    <a:pt x="126" y="1685"/>
                    <a:pt x="138" y="1333"/>
                    <a:pt x="138" y="1006"/>
                  </a:cubicBezTo>
                  <a:cubicBezTo>
                    <a:pt x="138" y="679"/>
                    <a:pt x="138" y="327"/>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4" name="Google Shape;7074;p69">
              <a:extLst>
                <a:ext uri="{FF2B5EF4-FFF2-40B4-BE49-F238E27FC236}">
                  <a16:creationId xmlns:a16="http://schemas.microsoft.com/office/drawing/2014/main" id="{AD144C37-66D7-A44B-CD1C-61BD5EB16F12}"/>
                </a:ext>
              </a:extLst>
            </p:cNvPr>
            <p:cNvSpPr/>
            <p:nvPr/>
          </p:nvSpPr>
          <p:spPr>
            <a:xfrm>
              <a:off x="2144712" y="3478539"/>
              <a:ext cx="300989" cy="20784"/>
            </a:xfrm>
            <a:custGeom>
              <a:avLst/>
              <a:gdLst/>
              <a:ahLst/>
              <a:cxnLst/>
              <a:rect l="l" t="t" r="r" b="b"/>
              <a:pathLst>
                <a:path w="2013" h="139" extrusionOk="0">
                  <a:moveTo>
                    <a:pt x="1007" y="0"/>
                  </a:moveTo>
                  <a:cubicBezTo>
                    <a:pt x="667" y="0"/>
                    <a:pt x="328" y="13"/>
                    <a:pt x="1" y="51"/>
                  </a:cubicBezTo>
                  <a:lnTo>
                    <a:pt x="1" y="88"/>
                  </a:lnTo>
                  <a:cubicBezTo>
                    <a:pt x="328" y="126"/>
                    <a:pt x="667" y="139"/>
                    <a:pt x="1007" y="139"/>
                  </a:cubicBezTo>
                  <a:cubicBezTo>
                    <a:pt x="1334" y="139"/>
                    <a:pt x="1673" y="139"/>
                    <a:pt x="2013" y="88"/>
                  </a:cubicBezTo>
                  <a:lnTo>
                    <a:pt x="2013" y="51"/>
                  </a:lnTo>
                  <a:cubicBezTo>
                    <a:pt x="1673" y="0"/>
                    <a:pt x="1334" y="0"/>
                    <a:pt x="10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5" name="Google Shape;7075;p69">
              <a:extLst>
                <a:ext uri="{FF2B5EF4-FFF2-40B4-BE49-F238E27FC236}">
                  <a16:creationId xmlns:a16="http://schemas.microsoft.com/office/drawing/2014/main" id="{4C9E95B2-F7B2-0C40-7146-B9D5F4DDE95D}"/>
                </a:ext>
              </a:extLst>
            </p:cNvPr>
            <p:cNvSpPr/>
            <p:nvPr/>
          </p:nvSpPr>
          <p:spPr>
            <a:xfrm>
              <a:off x="943292" y="3478539"/>
              <a:ext cx="300989" cy="20784"/>
            </a:xfrm>
            <a:custGeom>
              <a:avLst/>
              <a:gdLst/>
              <a:ahLst/>
              <a:cxnLst/>
              <a:rect l="l" t="t" r="r" b="b"/>
              <a:pathLst>
                <a:path w="2013" h="139" extrusionOk="0">
                  <a:moveTo>
                    <a:pt x="1007" y="0"/>
                  </a:moveTo>
                  <a:cubicBezTo>
                    <a:pt x="680" y="0"/>
                    <a:pt x="328" y="13"/>
                    <a:pt x="1" y="51"/>
                  </a:cubicBezTo>
                  <a:lnTo>
                    <a:pt x="1" y="88"/>
                  </a:lnTo>
                  <a:cubicBezTo>
                    <a:pt x="328" y="126"/>
                    <a:pt x="680" y="139"/>
                    <a:pt x="1007" y="139"/>
                  </a:cubicBezTo>
                  <a:cubicBezTo>
                    <a:pt x="1334" y="139"/>
                    <a:pt x="1673" y="139"/>
                    <a:pt x="2013" y="88"/>
                  </a:cubicBezTo>
                  <a:lnTo>
                    <a:pt x="2013" y="51"/>
                  </a:lnTo>
                  <a:cubicBezTo>
                    <a:pt x="1673" y="0"/>
                    <a:pt x="1334" y="0"/>
                    <a:pt x="1007"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6" name="Google Shape;7076;p69">
              <a:extLst>
                <a:ext uri="{FF2B5EF4-FFF2-40B4-BE49-F238E27FC236}">
                  <a16:creationId xmlns:a16="http://schemas.microsoft.com/office/drawing/2014/main" id="{EF7C0589-C27C-10B2-3448-E99E22148934}"/>
                </a:ext>
              </a:extLst>
            </p:cNvPr>
            <p:cNvSpPr/>
            <p:nvPr/>
          </p:nvSpPr>
          <p:spPr>
            <a:xfrm>
              <a:off x="2009393" y="2959543"/>
              <a:ext cx="216359" cy="216359"/>
            </a:xfrm>
            <a:custGeom>
              <a:avLst/>
              <a:gdLst/>
              <a:ahLst/>
              <a:cxnLst/>
              <a:rect l="l" t="t" r="r" b="b"/>
              <a:pathLst>
                <a:path w="1447" h="1447" extrusionOk="0">
                  <a:moveTo>
                    <a:pt x="1421" y="1"/>
                  </a:moveTo>
                  <a:cubicBezTo>
                    <a:pt x="1170" y="202"/>
                    <a:pt x="918" y="441"/>
                    <a:pt x="680" y="667"/>
                  </a:cubicBezTo>
                  <a:cubicBezTo>
                    <a:pt x="441" y="906"/>
                    <a:pt x="202" y="1145"/>
                    <a:pt x="0" y="1409"/>
                  </a:cubicBezTo>
                  <a:lnTo>
                    <a:pt x="38" y="1447"/>
                  </a:lnTo>
                  <a:cubicBezTo>
                    <a:pt x="290" y="1233"/>
                    <a:pt x="541" y="1007"/>
                    <a:pt x="780" y="768"/>
                  </a:cubicBezTo>
                  <a:cubicBezTo>
                    <a:pt x="1006" y="529"/>
                    <a:pt x="1245" y="290"/>
                    <a:pt x="1447" y="26"/>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7" name="Google Shape;7077;p69">
              <a:extLst>
                <a:ext uri="{FF2B5EF4-FFF2-40B4-BE49-F238E27FC236}">
                  <a16:creationId xmlns:a16="http://schemas.microsoft.com/office/drawing/2014/main" id="{42464269-2A5B-F2B0-8548-246D32A5EF72}"/>
                </a:ext>
              </a:extLst>
            </p:cNvPr>
            <p:cNvSpPr/>
            <p:nvPr/>
          </p:nvSpPr>
          <p:spPr>
            <a:xfrm>
              <a:off x="1161447" y="3807490"/>
              <a:ext cx="216359" cy="216359"/>
            </a:xfrm>
            <a:custGeom>
              <a:avLst/>
              <a:gdLst/>
              <a:ahLst/>
              <a:cxnLst/>
              <a:rect l="l" t="t" r="r" b="b"/>
              <a:pathLst>
                <a:path w="1447" h="1447" extrusionOk="0">
                  <a:moveTo>
                    <a:pt x="1421" y="1"/>
                  </a:moveTo>
                  <a:cubicBezTo>
                    <a:pt x="1170" y="202"/>
                    <a:pt x="918" y="441"/>
                    <a:pt x="679" y="680"/>
                  </a:cubicBezTo>
                  <a:cubicBezTo>
                    <a:pt x="440" y="906"/>
                    <a:pt x="201" y="1145"/>
                    <a:pt x="0" y="1409"/>
                  </a:cubicBezTo>
                  <a:lnTo>
                    <a:pt x="38" y="1447"/>
                  </a:lnTo>
                  <a:cubicBezTo>
                    <a:pt x="289" y="1233"/>
                    <a:pt x="541" y="1007"/>
                    <a:pt x="767" y="768"/>
                  </a:cubicBezTo>
                  <a:cubicBezTo>
                    <a:pt x="1006" y="529"/>
                    <a:pt x="1245" y="290"/>
                    <a:pt x="1446" y="26"/>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8" name="Google Shape;7078;p69">
              <a:extLst>
                <a:ext uri="{FF2B5EF4-FFF2-40B4-BE49-F238E27FC236}">
                  <a16:creationId xmlns:a16="http://schemas.microsoft.com/office/drawing/2014/main" id="{E2E59E6C-3D0A-6DA9-D3DF-5684000D888A}"/>
                </a:ext>
              </a:extLst>
            </p:cNvPr>
            <p:cNvSpPr/>
            <p:nvPr/>
          </p:nvSpPr>
          <p:spPr>
            <a:xfrm>
              <a:off x="2009393" y="3803752"/>
              <a:ext cx="216359" cy="216359"/>
            </a:xfrm>
            <a:custGeom>
              <a:avLst/>
              <a:gdLst/>
              <a:ahLst/>
              <a:cxnLst/>
              <a:rect l="l" t="t" r="r" b="b"/>
              <a:pathLst>
                <a:path w="1447" h="1447" extrusionOk="0">
                  <a:moveTo>
                    <a:pt x="38" y="1"/>
                  </a:moveTo>
                  <a:lnTo>
                    <a:pt x="0" y="38"/>
                  </a:lnTo>
                  <a:cubicBezTo>
                    <a:pt x="202" y="290"/>
                    <a:pt x="441" y="541"/>
                    <a:pt x="680" y="780"/>
                  </a:cubicBezTo>
                  <a:cubicBezTo>
                    <a:pt x="918" y="1007"/>
                    <a:pt x="1145" y="1246"/>
                    <a:pt x="1421" y="1447"/>
                  </a:cubicBezTo>
                  <a:lnTo>
                    <a:pt x="1447" y="1422"/>
                  </a:lnTo>
                  <a:cubicBezTo>
                    <a:pt x="1245" y="1170"/>
                    <a:pt x="1006" y="919"/>
                    <a:pt x="780" y="680"/>
                  </a:cubicBezTo>
                  <a:cubicBezTo>
                    <a:pt x="541" y="453"/>
                    <a:pt x="302" y="214"/>
                    <a:pt x="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9" name="Google Shape;7079;p69">
              <a:extLst>
                <a:ext uri="{FF2B5EF4-FFF2-40B4-BE49-F238E27FC236}">
                  <a16:creationId xmlns:a16="http://schemas.microsoft.com/office/drawing/2014/main" id="{90E6FEC1-719B-C466-32D0-B8AE6F068B40}"/>
                </a:ext>
              </a:extLst>
            </p:cNvPr>
            <p:cNvSpPr/>
            <p:nvPr/>
          </p:nvSpPr>
          <p:spPr>
            <a:xfrm>
              <a:off x="1161447" y="2955805"/>
              <a:ext cx="216359" cy="216359"/>
            </a:xfrm>
            <a:custGeom>
              <a:avLst/>
              <a:gdLst/>
              <a:ahLst/>
              <a:cxnLst/>
              <a:rect l="l" t="t" r="r" b="b"/>
              <a:pathLst>
                <a:path w="1447" h="1447" extrusionOk="0">
                  <a:moveTo>
                    <a:pt x="38" y="0"/>
                  </a:moveTo>
                  <a:lnTo>
                    <a:pt x="0" y="38"/>
                  </a:lnTo>
                  <a:cubicBezTo>
                    <a:pt x="201" y="290"/>
                    <a:pt x="440" y="541"/>
                    <a:pt x="679" y="780"/>
                  </a:cubicBezTo>
                  <a:cubicBezTo>
                    <a:pt x="906" y="1006"/>
                    <a:pt x="1145" y="1245"/>
                    <a:pt x="1421" y="1447"/>
                  </a:cubicBezTo>
                  <a:lnTo>
                    <a:pt x="1446" y="1421"/>
                  </a:lnTo>
                  <a:cubicBezTo>
                    <a:pt x="1245" y="1170"/>
                    <a:pt x="1006" y="918"/>
                    <a:pt x="767" y="680"/>
                  </a:cubicBezTo>
                  <a:cubicBezTo>
                    <a:pt x="541" y="441"/>
                    <a:pt x="302" y="214"/>
                    <a:pt x="38"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0" name="Google Shape;7080;p69">
              <a:extLst>
                <a:ext uri="{FF2B5EF4-FFF2-40B4-BE49-F238E27FC236}">
                  <a16:creationId xmlns:a16="http://schemas.microsoft.com/office/drawing/2014/main" id="{E4E96E03-B565-7F6B-836B-2004052379B3}"/>
                </a:ext>
              </a:extLst>
            </p:cNvPr>
            <p:cNvSpPr/>
            <p:nvPr/>
          </p:nvSpPr>
          <p:spPr>
            <a:xfrm>
              <a:off x="1817555" y="2771593"/>
              <a:ext cx="92405" cy="287831"/>
            </a:xfrm>
            <a:custGeom>
              <a:avLst/>
              <a:gdLst/>
              <a:ahLst/>
              <a:cxnLst/>
              <a:rect l="l" t="t" r="r" b="b"/>
              <a:pathLst>
                <a:path w="618" h="1925" extrusionOk="0">
                  <a:moveTo>
                    <a:pt x="567" y="0"/>
                  </a:moveTo>
                  <a:cubicBezTo>
                    <a:pt x="428" y="289"/>
                    <a:pt x="315" y="629"/>
                    <a:pt x="215" y="943"/>
                  </a:cubicBezTo>
                  <a:cubicBezTo>
                    <a:pt x="127" y="1258"/>
                    <a:pt x="26" y="1572"/>
                    <a:pt x="1" y="1912"/>
                  </a:cubicBezTo>
                  <a:lnTo>
                    <a:pt x="51" y="1924"/>
                  </a:lnTo>
                  <a:cubicBezTo>
                    <a:pt x="202" y="1635"/>
                    <a:pt x="303" y="1320"/>
                    <a:pt x="391" y="981"/>
                  </a:cubicBezTo>
                  <a:cubicBezTo>
                    <a:pt x="466" y="667"/>
                    <a:pt x="554" y="340"/>
                    <a:pt x="617" y="13"/>
                  </a:cubicBezTo>
                  <a:lnTo>
                    <a:pt x="567"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1" name="Google Shape;7081;p69">
              <a:extLst>
                <a:ext uri="{FF2B5EF4-FFF2-40B4-BE49-F238E27FC236}">
                  <a16:creationId xmlns:a16="http://schemas.microsoft.com/office/drawing/2014/main" id="{37EE3077-A045-5DBA-0E0D-B9CA9D2CC807}"/>
                </a:ext>
              </a:extLst>
            </p:cNvPr>
            <p:cNvSpPr/>
            <p:nvPr/>
          </p:nvSpPr>
          <p:spPr>
            <a:xfrm>
              <a:off x="1479184" y="3920380"/>
              <a:ext cx="88517" cy="291569"/>
            </a:xfrm>
            <a:custGeom>
              <a:avLst/>
              <a:gdLst/>
              <a:ahLst/>
              <a:cxnLst/>
              <a:rect l="l" t="t" r="r" b="b"/>
              <a:pathLst>
                <a:path w="592" h="1950" extrusionOk="0">
                  <a:moveTo>
                    <a:pt x="554" y="0"/>
                  </a:moveTo>
                  <a:cubicBezTo>
                    <a:pt x="390" y="315"/>
                    <a:pt x="277" y="629"/>
                    <a:pt x="176" y="943"/>
                  </a:cubicBezTo>
                  <a:cubicBezTo>
                    <a:pt x="126" y="1094"/>
                    <a:pt x="76" y="1258"/>
                    <a:pt x="51" y="1434"/>
                  </a:cubicBezTo>
                  <a:cubicBezTo>
                    <a:pt x="13" y="1585"/>
                    <a:pt x="0" y="1761"/>
                    <a:pt x="0" y="1937"/>
                  </a:cubicBezTo>
                  <a:lnTo>
                    <a:pt x="13" y="1949"/>
                  </a:lnTo>
                  <a:cubicBezTo>
                    <a:pt x="126" y="1811"/>
                    <a:pt x="189" y="1648"/>
                    <a:pt x="252" y="1497"/>
                  </a:cubicBezTo>
                  <a:cubicBezTo>
                    <a:pt x="315" y="1333"/>
                    <a:pt x="352" y="1157"/>
                    <a:pt x="403" y="1006"/>
                  </a:cubicBezTo>
                  <a:cubicBezTo>
                    <a:pt x="503" y="692"/>
                    <a:pt x="566" y="365"/>
                    <a:pt x="591" y="13"/>
                  </a:cubicBezTo>
                  <a:lnTo>
                    <a:pt x="554"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2" name="Google Shape;7082;p69">
              <a:extLst>
                <a:ext uri="{FF2B5EF4-FFF2-40B4-BE49-F238E27FC236}">
                  <a16:creationId xmlns:a16="http://schemas.microsoft.com/office/drawing/2014/main" id="{FDC9AA3C-706B-E536-C0C2-9AD2EF6F6A22}"/>
                </a:ext>
              </a:extLst>
            </p:cNvPr>
            <p:cNvSpPr/>
            <p:nvPr/>
          </p:nvSpPr>
          <p:spPr>
            <a:xfrm>
              <a:off x="2126021" y="3612063"/>
              <a:ext cx="287831" cy="92255"/>
            </a:xfrm>
            <a:custGeom>
              <a:avLst/>
              <a:gdLst/>
              <a:ahLst/>
              <a:cxnLst/>
              <a:rect l="l" t="t" r="r" b="b"/>
              <a:pathLst>
                <a:path w="1925" h="617" extrusionOk="0">
                  <a:moveTo>
                    <a:pt x="0" y="0"/>
                  </a:moveTo>
                  <a:lnTo>
                    <a:pt x="0" y="50"/>
                  </a:lnTo>
                  <a:cubicBezTo>
                    <a:pt x="138" y="126"/>
                    <a:pt x="289" y="189"/>
                    <a:pt x="453" y="252"/>
                  </a:cubicBezTo>
                  <a:cubicBezTo>
                    <a:pt x="604" y="314"/>
                    <a:pt x="767" y="365"/>
                    <a:pt x="918" y="415"/>
                  </a:cubicBezTo>
                  <a:cubicBezTo>
                    <a:pt x="1258" y="503"/>
                    <a:pt x="1572" y="578"/>
                    <a:pt x="1912" y="616"/>
                  </a:cubicBezTo>
                  <a:lnTo>
                    <a:pt x="1924" y="566"/>
                  </a:lnTo>
                  <a:cubicBezTo>
                    <a:pt x="1635" y="415"/>
                    <a:pt x="1295" y="302"/>
                    <a:pt x="981" y="201"/>
                  </a:cubicBezTo>
                  <a:cubicBezTo>
                    <a:pt x="830" y="164"/>
                    <a:pt x="654" y="113"/>
                    <a:pt x="503" y="76"/>
                  </a:cubicBezTo>
                  <a:cubicBezTo>
                    <a:pt x="340" y="25"/>
                    <a:pt x="164" y="13"/>
                    <a:pt x="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3" name="Google Shape;7083;p69">
              <a:extLst>
                <a:ext uri="{FF2B5EF4-FFF2-40B4-BE49-F238E27FC236}">
                  <a16:creationId xmlns:a16="http://schemas.microsoft.com/office/drawing/2014/main" id="{DE563E9B-7283-6F7D-12A5-A613C222FBD3}"/>
                </a:ext>
              </a:extLst>
            </p:cNvPr>
            <p:cNvSpPr/>
            <p:nvPr/>
          </p:nvSpPr>
          <p:spPr>
            <a:xfrm>
              <a:off x="973347" y="3275486"/>
              <a:ext cx="291569" cy="92255"/>
            </a:xfrm>
            <a:custGeom>
              <a:avLst/>
              <a:gdLst/>
              <a:ahLst/>
              <a:cxnLst/>
              <a:rect l="l" t="t" r="r" b="b"/>
              <a:pathLst>
                <a:path w="1950" h="617" extrusionOk="0">
                  <a:moveTo>
                    <a:pt x="13" y="0"/>
                  </a:moveTo>
                  <a:lnTo>
                    <a:pt x="1" y="50"/>
                  </a:lnTo>
                  <a:cubicBezTo>
                    <a:pt x="315" y="189"/>
                    <a:pt x="630" y="289"/>
                    <a:pt x="956" y="377"/>
                  </a:cubicBezTo>
                  <a:cubicBezTo>
                    <a:pt x="1271" y="478"/>
                    <a:pt x="1610" y="553"/>
                    <a:pt x="1937" y="616"/>
                  </a:cubicBezTo>
                  <a:lnTo>
                    <a:pt x="1950" y="566"/>
                  </a:lnTo>
                  <a:cubicBezTo>
                    <a:pt x="1636" y="440"/>
                    <a:pt x="1309" y="340"/>
                    <a:pt x="994" y="239"/>
                  </a:cubicBezTo>
                  <a:cubicBezTo>
                    <a:pt x="680" y="151"/>
                    <a:pt x="353" y="50"/>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4" name="Google Shape;7084;p69">
              <a:extLst>
                <a:ext uri="{FF2B5EF4-FFF2-40B4-BE49-F238E27FC236}">
                  <a16:creationId xmlns:a16="http://schemas.microsoft.com/office/drawing/2014/main" id="{333C6475-EE31-A3FB-88E7-98E751175832}"/>
                </a:ext>
              </a:extLst>
            </p:cNvPr>
            <p:cNvSpPr/>
            <p:nvPr/>
          </p:nvSpPr>
          <p:spPr>
            <a:xfrm>
              <a:off x="2084603" y="3125066"/>
              <a:ext cx="268991" cy="154307"/>
            </a:xfrm>
            <a:custGeom>
              <a:avLst/>
              <a:gdLst/>
              <a:ahLst/>
              <a:cxnLst/>
              <a:rect l="l" t="t" r="r" b="b"/>
              <a:pathLst>
                <a:path w="1799" h="1032" extrusionOk="0">
                  <a:moveTo>
                    <a:pt x="1786" y="0"/>
                  </a:moveTo>
                  <a:cubicBezTo>
                    <a:pt x="1472" y="126"/>
                    <a:pt x="1170" y="289"/>
                    <a:pt x="868" y="440"/>
                  </a:cubicBezTo>
                  <a:cubicBezTo>
                    <a:pt x="566" y="616"/>
                    <a:pt x="277" y="767"/>
                    <a:pt x="0" y="981"/>
                  </a:cubicBezTo>
                  <a:lnTo>
                    <a:pt x="26" y="1031"/>
                  </a:lnTo>
                  <a:cubicBezTo>
                    <a:pt x="340" y="906"/>
                    <a:pt x="629" y="742"/>
                    <a:pt x="931" y="591"/>
                  </a:cubicBezTo>
                  <a:cubicBezTo>
                    <a:pt x="1233" y="415"/>
                    <a:pt x="1535" y="252"/>
                    <a:pt x="1799" y="50"/>
                  </a:cubicBezTo>
                  <a:lnTo>
                    <a:pt x="1786"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5" name="Google Shape;7085;p69">
              <a:extLst>
                <a:ext uri="{FF2B5EF4-FFF2-40B4-BE49-F238E27FC236}">
                  <a16:creationId xmlns:a16="http://schemas.microsoft.com/office/drawing/2014/main" id="{96852226-2443-DDF0-156E-C918C75498DC}"/>
                </a:ext>
              </a:extLst>
            </p:cNvPr>
            <p:cNvSpPr/>
            <p:nvPr/>
          </p:nvSpPr>
          <p:spPr>
            <a:xfrm>
              <a:off x="1035399" y="3704169"/>
              <a:ext cx="267197" cy="152363"/>
            </a:xfrm>
            <a:custGeom>
              <a:avLst/>
              <a:gdLst/>
              <a:ahLst/>
              <a:cxnLst/>
              <a:rect l="l" t="t" r="r" b="b"/>
              <a:pathLst>
                <a:path w="1787" h="1019" extrusionOk="0">
                  <a:moveTo>
                    <a:pt x="1774" y="0"/>
                  </a:moveTo>
                  <a:cubicBezTo>
                    <a:pt x="1610" y="38"/>
                    <a:pt x="1459" y="113"/>
                    <a:pt x="1296" y="176"/>
                  </a:cubicBezTo>
                  <a:cubicBezTo>
                    <a:pt x="1145" y="227"/>
                    <a:pt x="982" y="315"/>
                    <a:pt x="843" y="390"/>
                  </a:cubicBezTo>
                  <a:cubicBezTo>
                    <a:pt x="692" y="465"/>
                    <a:pt x="541" y="541"/>
                    <a:pt x="403" y="642"/>
                  </a:cubicBezTo>
                  <a:cubicBezTo>
                    <a:pt x="265" y="742"/>
                    <a:pt x="114" y="830"/>
                    <a:pt x="1" y="956"/>
                  </a:cubicBezTo>
                  <a:lnTo>
                    <a:pt x="13" y="1019"/>
                  </a:lnTo>
                  <a:cubicBezTo>
                    <a:pt x="177" y="968"/>
                    <a:pt x="340" y="906"/>
                    <a:pt x="491" y="843"/>
                  </a:cubicBezTo>
                  <a:cubicBezTo>
                    <a:pt x="655" y="767"/>
                    <a:pt x="806" y="692"/>
                    <a:pt x="956" y="604"/>
                  </a:cubicBezTo>
                  <a:cubicBezTo>
                    <a:pt x="1095" y="528"/>
                    <a:pt x="1233" y="440"/>
                    <a:pt x="1371" y="340"/>
                  </a:cubicBezTo>
                  <a:cubicBezTo>
                    <a:pt x="1522" y="252"/>
                    <a:pt x="1661" y="151"/>
                    <a:pt x="1786" y="38"/>
                  </a:cubicBezTo>
                  <a:lnTo>
                    <a:pt x="1774"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6" name="Google Shape;7086;p69">
              <a:extLst>
                <a:ext uri="{FF2B5EF4-FFF2-40B4-BE49-F238E27FC236}">
                  <a16:creationId xmlns:a16="http://schemas.microsoft.com/office/drawing/2014/main" id="{9B35B5E5-02A2-224C-A28F-9A19F874A297}"/>
                </a:ext>
              </a:extLst>
            </p:cNvPr>
            <p:cNvSpPr/>
            <p:nvPr/>
          </p:nvSpPr>
          <p:spPr>
            <a:xfrm>
              <a:off x="1905923" y="3882700"/>
              <a:ext cx="150569" cy="267197"/>
            </a:xfrm>
            <a:custGeom>
              <a:avLst/>
              <a:gdLst/>
              <a:ahLst/>
              <a:cxnLst/>
              <a:rect l="l" t="t" r="r" b="b"/>
              <a:pathLst>
                <a:path w="1007" h="1787" extrusionOk="0">
                  <a:moveTo>
                    <a:pt x="51" y="1"/>
                  </a:moveTo>
                  <a:lnTo>
                    <a:pt x="1" y="26"/>
                  </a:lnTo>
                  <a:cubicBezTo>
                    <a:pt x="51" y="189"/>
                    <a:pt x="114" y="340"/>
                    <a:pt x="177" y="504"/>
                  </a:cubicBezTo>
                  <a:cubicBezTo>
                    <a:pt x="240" y="655"/>
                    <a:pt x="315" y="818"/>
                    <a:pt x="403" y="957"/>
                  </a:cubicBezTo>
                  <a:cubicBezTo>
                    <a:pt x="567" y="1246"/>
                    <a:pt x="743" y="1522"/>
                    <a:pt x="969" y="1786"/>
                  </a:cubicBezTo>
                  <a:lnTo>
                    <a:pt x="1007" y="1774"/>
                  </a:lnTo>
                  <a:cubicBezTo>
                    <a:pt x="906" y="1447"/>
                    <a:pt x="755" y="1145"/>
                    <a:pt x="604" y="843"/>
                  </a:cubicBezTo>
                  <a:cubicBezTo>
                    <a:pt x="529" y="692"/>
                    <a:pt x="441" y="554"/>
                    <a:pt x="353" y="403"/>
                  </a:cubicBezTo>
                  <a:cubicBezTo>
                    <a:pt x="278" y="265"/>
                    <a:pt x="164" y="127"/>
                    <a:pt x="51"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7" name="Google Shape;7087;p69">
              <a:extLst>
                <a:ext uri="{FF2B5EF4-FFF2-40B4-BE49-F238E27FC236}">
                  <a16:creationId xmlns:a16="http://schemas.microsoft.com/office/drawing/2014/main" id="{2CF95CC7-9EAF-9DA1-D643-D32CB164C72D}"/>
                </a:ext>
              </a:extLst>
            </p:cNvPr>
            <p:cNvSpPr/>
            <p:nvPr/>
          </p:nvSpPr>
          <p:spPr>
            <a:xfrm>
              <a:off x="1330558" y="2829757"/>
              <a:ext cx="150569" cy="265253"/>
            </a:xfrm>
            <a:custGeom>
              <a:avLst/>
              <a:gdLst/>
              <a:ahLst/>
              <a:cxnLst/>
              <a:rect l="l" t="t" r="r" b="b"/>
              <a:pathLst>
                <a:path w="1007" h="1774" extrusionOk="0">
                  <a:moveTo>
                    <a:pt x="51" y="1"/>
                  </a:moveTo>
                  <a:lnTo>
                    <a:pt x="1" y="14"/>
                  </a:lnTo>
                  <a:cubicBezTo>
                    <a:pt x="114" y="328"/>
                    <a:pt x="265" y="630"/>
                    <a:pt x="429" y="931"/>
                  </a:cubicBezTo>
                  <a:cubicBezTo>
                    <a:pt x="579" y="1221"/>
                    <a:pt x="755" y="1510"/>
                    <a:pt x="957" y="1774"/>
                  </a:cubicBezTo>
                  <a:lnTo>
                    <a:pt x="1007" y="1761"/>
                  </a:lnTo>
                  <a:cubicBezTo>
                    <a:pt x="894" y="1447"/>
                    <a:pt x="743" y="1145"/>
                    <a:pt x="579" y="843"/>
                  </a:cubicBezTo>
                  <a:cubicBezTo>
                    <a:pt x="429" y="567"/>
                    <a:pt x="252" y="265"/>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8" name="Google Shape;7088;p69">
              <a:extLst>
                <a:ext uri="{FF2B5EF4-FFF2-40B4-BE49-F238E27FC236}">
                  <a16:creationId xmlns:a16="http://schemas.microsoft.com/office/drawing/2014/main" id="{54E9A687-1D3A-C117-C1BC-984C7F01D8A4}"/>
                </a:ext>
              </a:extLst>
            </p:cNvPr>
            <p:cNvSpPr/>
            <p:nvPr/>
          </p:nvSpPr>
          <p:spPr>
            <a:xfrm>
              <a:off x="1605082" y="3130598"/>
              <a:ext cx="769293" cy="973840"/>
            </a:xfrm>
            <a:custGeom>
              <a:avLst/>
              <a:gdLst/>
              <a:ahLst/>
              <a:cxnLst/>
              <a:rect l="l" t="t" r="r" b="b"/>
              <a:pathLst>
                <a:path w="5145" h="6513" extrusionOk="0">
                  <a:moveTo>
                    <a:pt x="3824" y="1"/>
                  </a:moveTo>
                  <a:cubicBezTo>
                    <a:pt x="3849" y="202"/>
                    <a:pt x="3899" y="391"/>
                    <a:pt x="3937" y="579"/>
                  </a:cubicBezTo>
                  <a:cubicBezTo>
                    <a:pt x="3937" y="630"/>
                    <a:pt x="3937" y="667"/>
                    <a:pt x="3949" y="718"/>
                  </a:cubicBezTo>
                  <a:lnTo>
                    <a:pt x="3962" y="869"/>
                  </a:lnTo>
                  <a:lnTo>
                    <a:pt x="3987" y="1007"/>
                  </a:lnTo>
                  <a:cubicBezTo>
                    <a:pt x="4000" y="1057"/>
                    <a:pt x="4000" y="1095"/>
                    <a:pt x="4000" y="1145"/>
                  </a:cubicBezTo>
                  <a:cubicBezTo>
                    <a:pt x="4012" y="1497"/>
                    <a:pt x="4012" y="1837"/>
                    <a:pt x="3962" y="2164"/>
                  </a:cubicBezTo>
                  <a:cubicBezTo>
                    <a:pt x="3874" y="2830"/>
                    <a:pt x="3673" y="3446"/>
                    <a:pt x="3333" y="3975"/>
                  </a:cubicBezTo>
                  <a:cubicBezTo>
                    <a:pt x="3006" y="4528"/>
                    <a:pt x="2554" y="4981"/>
                    <a:pt x="2000" y="5358"/>
                  </a:cubicBezTo>
                  <a:cubicBezTo>
                    <a:pt x="1736" y="5534"/>
                    <a:pt x="1422" y="5710"/>
                    <a:pt x="1095" y="5836"/>
                  </a:cubicBezTo>
                  <a:cubicBezTo>
                    <a:pt x="931" y="5898"/>
                    <a:pt x="755" y="5961"/>
                    <a:pt x="567" y="5999"/>
                  </a:cubicBezTo>
                  <a:cubicBezTo>
                    <a:pt x="403" y="6049"/>
                    <a:pt x="215" y="6100"/>
                    <a:pt x="1" y="6150"/>
                  </a:cubicBezTo>
                  <a:lnTo>
                    <a:pt x="1" y="6188"/>
                  </a:lnTo>
                  <a:cubicBezTo>
                    <a:pt x="366" y="6401"/>
                    <a:pt x="781" y="6477"/>
                    <a:pt x="1196" y="6502"/>
                  </a:cubicBezTo>
                  <a:cubicBezTo>
                    <a:pt x="1278" y="6509"/>
                    <a:pt x="1360" y="6513"/>
                    <a:pt x="1443" y="6513"/>
                  </a:cubicBezTo>
                  <a:cubicBezTo>
                    <a:pt x="1791" y="6513"/>
                    <a:pt x="2143" y="6450"/>
                    <a:pt x="2478" y="6339"/>
                  </a:cubicBezTo>
                  <a:cubicBezTo>
                    <a:pt x="2893" y="6188"/>
                    <a:pt x="3296" y="5987"/>
                    <a:pt x="3635" y="5710"/>
                  </a:cubicBezTo>
                  <a:cubicBezTo>
                    <a:pt x="3987" y="5433"/>
                    <a:pt x="4301" y="5094"/>
                    <a:pt x="4528" y="4716"/>
                  </a:cubicBezTo>
                  <a:cubicBezTo>
                    <a:pt x="4779" y="4339"/>
                    <a:pt x="4955" y="3912"/>
                    <a:pt x="5056" y="3472"/>
                  </a:cubicBezTo>
                  <a:cubicBezTo>
                    <a:pt x="5094" y="3258"/>
                    <a:pt x="5144" y="3031"/>
                    <a:pt x="5144" y="2818"/>
                  </a:cubicBezTo>
                  <a:lnTo>
                    <a:pt x="5144" y="2478"/>
                  </a:lnTo>
                  <a:cubicBezTo>
                    <a:pt x="5131" y="2365"/>
                    <a:pt x="5131" y="2264"/>
                    <a:pt x="5119" y="2151"/>
                  </a:cubicBezTo>
                  <a:cubicBezTo>
                    <a:pt x="5056" y="1711"/>
                    <a:pt x="4905" y="1296"/>
                    <a:pt x="4704" y="919"/>
                  </a:cubicBezTo>
                  <a:cubicBezTo>
                    <a:pt x="4641" y="831"/>
                    <a:pt x="4591" y="755"/>
                    <a:pt x="4528" y="655"/>
                  </a:cubicBezTo>
                  <a:cubicBezTo>
                    <a:pt x="4465" y="567"/>
                    <a:pt x="4402" y="491"/>
                    <a:pt x="4339" y="403"/>
                  </a:cubicBezTo>
                  <a:cubicBezTo>
                    <a:pt x="4213" y="252"/>
                    <a:pt x="4063" y="102"/>
                    <a:pt x="3887" y="1"/>
                  </a:cubicBez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9" name="Google Shape;7089;p69">
              <a:extLst>
                <a:ext uri="{FF2B5EF4-FFF2-40B4-BE49-F238E27FC236}">
                  <a16:creationId xmlns:a16="http://schemas.microsoft.com/office/drawing/2014/main" id="{3A9B465B-2005-FD15-CF19-217FA966A2F6}"/>
                </a:ext>
              </a:extLst>
            </p:cNvPr>
            <p:cNvSpPr/>
            <p:nvPr/>
          </p:nvSpPr>
          <p:spPr>
            <a:xfrm>
              <a:off x="1027923" y="2817197"/>
              <a:ext cx="787984" cy="853175"/>
            </a:xfrm>
            <a:custGeom>
              <a:avLst/>
              <a:gdLst/>
              <a:ahLst/>
              <a:cxnLst/>
              <a:rect l="l" t="t" r="r" b="b"/>
              <a:pathLst>
                <a:path w="5270" h="5706" extrusionOk="0">
                  <a:moveTo>
                    <a:pt x="3697" y="1"/>
                  </a:moveTo>
                  <a:cubicBezTo>
                    <a:pt x="3471" y="1"/>
                    <a:pt x="3240" y="22"/>
                    <a:pt x="3018" y="72"/>
                  </a:cubicBezTo>
                  <a:lnTo>
                    <a:pt x="2880" y="98"/>
                  </a:lnTo>
                  <a:lnTo>
                    <a:pt x="2729" y="148"/>
                  </a:lnTo>
                  <a:lnTo>
                    <a:pt x="2453" y="236"/>
                  </a:lnTo>
                  <a:cubicBezTo>
                    <a:pt x="2264" y="324"/>
                    <a:pt x="2075" y="399"/>
                    <a:pt x="1899" y="512"/>
                  </a:cubicBezTo>
                  <a:cubicBezTo>
                    <a:pt x="1723" y="601"/>
                    <a:pt x="1560" y="726"/>
                    <a:pt x="1396" y="852"/>
                  </a:cubicBezTo>
                  <a:cubicBezTo>
                    <a:pt x="1245" y="978"/>
                    <a:pt x="1094" y="1116"/>
                    <a:pt x="956" y="1280"/>
                  </a:cubicBezTo>
                  <a:cubicBezTo>
                    <a:pt x="931" y="1305"/>
                    <a:pt x="893" y="1342"/>
                    <a:pt x="868" y="1393"/>
                  </a:cubicBezTo>
                  <a:lnTo>
                    <a:pt x="768" y="1518"/>
                  </a:lnTo>
                  <a:cubicBezTo>
                    <a:pt x="705" y="1594"/>
                    <a:pt x="654" y="1682"/>
                    <a:pt x="591" y="1770"/>
                  </a:cubicBezTo>
                  <a:cubicBezTo>
                    <a:pt x="491" y="1933"/>
                    <a:pt x="390" y="2122"/>
                    <a:pt x="315" y="2311"/>
                  </a:cubicBezTo>
                  <a:cubicBezTo>
                    <a:pt x="239" y="2499"/>
                    <a:pt x="176" y="2688"/>
                    <a:pt x="126" y="2902"/>
                  </a:cubicBezTo>
                  <a:cubicBezTo>
                    <a:pt x="88" y="2990"/>
                    <a:pt x="76" y="3103"/>
                    <a:pt x="63" y="3191"/>
                  </a:cubicBezTo>
                  <a:cubicBezTo>
                    <a:pt x="63" y="3254"/>
                    <a:pt x="51" y="3304"/>
                    <a:pt x="51" y="3354"/>
                  </a:cubicBezTo>
                  <a:cubicBezTo>
                    <a:pt x="26" y="3417"/>
                    <a:pt x="26" y="3455"/>
                    <a:pt x="26" y="3505"/>
                  </a:cubicBezTo>
                  <a:cubicBezTo>
                    <a:pt x="0" y="3908"/>
                    <a:pt x="51" y="4310"/>
                    <a:pt x="151" y="4687"/>
                  </a:cubicBezTo>
                  <a:lnTo>
                    <a:pt x="252" y="4977"/>
                  </a:lnTo>
                  <a:cubicBezTo>
                    <a:pt x="302" y="5065"/>
                    <a:pt x="327" y="5165"/>
                    <a:pt x="378" y="5241"/>
                  </a:cubicBezTo>
                  <a:cubicBezTo>
                    <a:pt x="466" y="5417"/>
                    <a:pt x="579" y="5568"/>
                    <a:pt x="705" y="5706"/>
                  </a:cubicBezTo>
                  <a:lnTo>
                    <a:pt x="717" y="5681"/>
                  </a:lnTo>
                  <a:cubicBezTo>
                    <a:pt x="730" y="5480"/>
                    <a:pt x="755" y="5303"/>
                    <a:pt x="768" y="5127"/>
                  </a:cubicBezTo>
                  <a:cubicBezTo>
                    <a:pt x="780" y="5052"/>
                    <a:pt x="780" y="4951"/>
                    <a:pt x="793" y="4876"/>
                  </a:cubicBezTo>
                  <a:cubicBezTo>
                    <a:pt x="818" y="4788"/>
                    <a:pt x="830" y="4700"/>
                    <a:pt x="843" y="4624"/>
                  </a:cubicBezTo>
                  <a:cubicBezTo>
                    <a:pt x="881" y="4474"/>
                    <a:pt x="918" y="4310"/>
                    <a:pt x="956" y="4159"/>
                  </a:cubicBezTo>
                  <a:cubicBezTo>
                    <a:pt x="969" y="4096"/>
                    <a:pt x="981" y="4008"/>
                    <a:pt x="1019" y="3933"/>
                  </a:cubicBezTo>
                  <a:lnTo>
                    <a:pt x="1057" y="3820"/>
                  </a:lnTo>
                  <a:lnTo>
                    <a:pt x="1082" y="3719"/>
                  </a:lnTo>
                  <a:cubicBezTo>
                    <a:pt x="1283" y="3128"/>
                    <a:pt x="1585" y="2625"/>
                    <a:pt x="1962" y="2185"/>
                  </a:cubicBezTo>
                  <a:cubicBezTo>
                    <a:pt x="2339" y="1745"/>
                    <a:pt x="2792" y="1368"/>
                    <a:pt x="3345" y="1091"/>
                  </a:cubicBezTo>
                  <a:cubicBezTo>
                    <a:pt x="3408" y="1041"/>
                    <a:pt x="3484" y="1015"/>
                    <a:pt x="3547" y="978"/>
                  </a:cubicBezTo>
                  <a:lnTo>
                    <a:pt x="3660" y="927"/>
                  </a:lnTo>
                  <a:cubicBezTo>
                    <a:pt x="3697" y="915"/>
                    <a:pt x="3735" y="902"/>
                    <a:pt x="3773" y="890"/>
                  </a:cubicBezTo>
                  <a:cubicBezTo>
                    <a:pt x="3911" y="802"/>
                    <a:pt x="4075" y="764"/>
                    <a:pt x="4226" y="714"/>
                  </a:cubicBezTo>
                  <a:lnTo>
                    <a:pt x="4465" y="651"/>
                  </a:lnTo>
                  <a:cubicBezTo>
                    <a:pt x="4540" y="613"/>
                    <a:pt x="4641" y="601"/>
                    <a:pt x="4716" y="588"/>
                  </a:cubicBezTo>
                  <a:cubicBezTo>
                    <a:pt x="4892" y="538"/>
                    <a:pt x="5056" y="512"/>
                    <a:pt x="5244" y="475"/>
                  </a:cubicBezTo>
                  <a:lnTo>
                    <a:pt x="5269" y="424"/>
                  </a:lnTo>
                  <a:cubicBezTo>
                    <a:pt x="5106" y="324"/>
                    <a:pt x="4930" y="236"/>
                    <a:pt x="4766" y="173"/>
                  </a:cubicBezTo>
                  <a:cubicBezTo>
                    <a:pt x="4666" y="148"/>
                    <a:pt x="4578" y="135"/>
                    <a:pt x="4477" y="98"/>
                  </a:cubicBezTo>
                  <a:lnTo>
                    <a:pt x="4414" y="85"/>
                  </a:lnTo>
                  <a:lnTo>
                    <a:pt x="4339" y="72"/>
                  </a:lnTo>
                  <a:lnTo>
                    <a:pt x="4200" y="35"/>
                  </a:lnTo>
                  <a:cubicBezTo>
                    <a:pt x="4038" y="13"/>
                    <a:pt x="3869" y="1"/>
                    <a:pt x="3697" y="1"/>
                  </a:cubicBez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7090" name="Google Shape;7090;p69">
            <a:extLst>
              <a:ext uri="{FF2B5EF4-FFF2-40B4-BE49-F238E27FC236}">
                <a16:creationId xmlns:a16="http://schemas.microsoft.com/office/drawing/2014/main" id="{72EDC0CE-65E0-4BFE-51BE-B7968B649243}"/>
              </a:ext>
            </a:extLst>
          </p:cNvPr>
          <p:cNvGrpSpPr/>
          <p:nvPr/>
        </p:nvGrpSpPr>
        <p:grpSpPr>
          <a:xfrm rot="10800000">
            <a:off x="98" y="73"/>
            <a:ext cx="1771617" cy="1795008"/>
            <a:chOff x="1915823" y="771566"/>
            <a:chExt cx="884526" cy="896205"/>
          </a:xfrm>
        </p:grpSpPr>
        <p:sp>
          <p:nvSpPr>
            <p:cNvPr id="7091" name="Google Shape;7091;p69">
              <a:extLst>
                <a:ext uri="{FF2B5EF4-FFF2-40B4-BE49-F238E27FC236}">
                  <a16:creationId xmlns:a16="http://schemas.microsoft.com/office/drawing/2014/main" id="{DA212F81-3B6D-2339-DF14-3B49269FCC58}"/>
                </a:ext>
              </a:extLst>
            </p:cNvPr>
            <p:cNvSpPr/>
            <p:nvPr/>
          </p:nvSpPr>
          <p:spPr>
            <a:xfrm>
              <a:off x="1915823" y="771566"/>
              <a:ext cx="884523" cy="896205"/>
            </a:xfrm>
            <a:custGeom>
              <a:avLst/>
              <a:gdLst/>
              <a:ahLst/>
              <a:cxnLst/>
              <a:rect l="l" t="t" r="r" b="b"/>
              <a:pathLst>
                <a:path w="3786" h="3836" extrusionOk="0">
                  <a:moveTo>
                    <a:pt x="3786" y="1"/>
                  </a:moveTo>
                  <a:cubicBezTo>
                    <a:pt x="2604" y="126"/>
                    <a:pt x="1585" y="730"/>
                    <a:pt x="894" y="1610"/>
                  </a:cubicBezTo>
                  <a:lnTo>
                    <a:pt x="1070" y="1874"/>
                  </a:lnTo>
                  <a:lnTo>
                    <a:pt x="768" y="1786"/>
                  </a:lnTo>
                  <a:cubicBezTo>
                    <a:pt x="340" y="2377"/>
                    <a:pt x="76" y="3069"/>
                    <a:pt x="1" y="3836"/>
                  </a:cubicBezTo>
                  <a:lnTo>
                    <a:pt x="2918" y="3836"/>
                  </a:lnTo>
                  <a:cubicBezTo>
                    <a:pt x="3044" y="3421"/>
                    <a:pt x="3371" y="3081"/>
                    <a:pt x="3786" y="2943"/>
                  </a:cubicBezTo>
                  <a:lnTo>
                    <a:pt x="3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2" name="Google Shape;7092;p69">
              <a:extLst>
                <a:ext uri="{FF2B5EF4-FFF2-40B4-BE49-F238E27FC236}">
                  <a16:creationId xmlns:a16="http://schemas.microsoft.com/office/drawing/2014/main" id="{F87788A1-7343-EEAC-2228-7E6EAFA333CD}"/>
                </a:ext>
              </a:extLst>
            </p:cNvPr>
            <p:cNvSpPr/>
            <p:nvPr/>
          </p:nvSpPr>
          <p:spPr>
            <a:xfrm>
              <a:off x="2477005" y="1335552"/>
              <a:ext cx="323344" cy="329418"/>
            </a:xfrm>
            <a:custGeom>
              <a:avLst/>
              <a:gdLst/>
              <a:ahLst/>
              <a:cxnLst/>
              <a:rect l="l" t="t" r="r" b="b"/>
              <a:pathLst>
                <a:path w="1384" h="1410" extrusionOk="0">
                  <a:moveTo>
                    <a:pt x="1384" y="1"/>
                  </a:moveTo>
                  <a:cubicBezTo>
                    <a:pt x="692" y="164"/>
                    <a:pt x="152" y="718"/>
                    <a:pt x="1" y="1409"/>
                  </a:cubicBezTo>
                  <a:lnTo>
                    <a:pt x="516" y="1409"/>
                  </a:lnTo>
                  <a:cubicBezTo>
                    <a:pt x="642" y="982"/>
                    <a:pt x="969" y="655"/>
                    <a:pt x="1384" y="517"/>
                  </a:cubicBezTo>
                  <a:lnTo>
                    <a:pt x="1384"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3" name="Google Shape;7093;p69">
              <a:extLst>
                <a:ext uri="{FF2B5EF4-FFF2-40B4-BE49-F238E27FC236}">
                  <a16:creationId xmlns:a16="http://schemas.microsoft.com/office/drawing/2014/main" id="{E98D28D4-0F5B-2E63-C0CD-DE8A14C25050}"/>
                </a:ext>
              </a:extLst>
            </p:cNvPr>
            <p:cNvSpPr/>
            <p:nvPr/>
          </p:nvSpPr>
          <p:spPr>
            <a:xfrm>
              <a:off x="1915823" y="771566"/>
              <a:ext cx="884523" cy="896205"/>
            </a:xfrm>
            <a:custGeom>
              <a:avLst/>
              <a:gdLst/>
              <a:ahLst/>
              <a:cxnLst/>
              <a:rect l="l" t="t" r="r" b="b"/>
              <a:pathLst>
                <a:path w="3786" h="3836" extrusionOk="0">
                  <a:moveTo>
                    <a:pt x="3786" y="1"/>
                  </a:moveTo>
                  <a:cubicBezTo>
                    <a:pt x="2604" y="126"/>
                    <a:pt x="1585" y="730"/>
                    <a:pt x="894" y="1610"/>
                  </a:cubicBezTo>
                  <a:lnTo>
                    <a:pt x="1070" y="1874"/>
                  </a:lnTo>
                  <a:lnTo>
                    <a:pt x="768" y="1786"/>
                  </a:lnTo>
                  <a:cubicBezTo>
                    <a:pt x="340" y="2377"/>
                    <a:pt x="76" y="3069"/>
                    <a:pt x="1" y="3836"/>
                  </a:cubicBezTo>
                  <a:lnTo>
                    <a:pt x="290" y="3836"/>
                  </a:lnTo>
                  <a:cubicBezTo>
                    <a:pt x="353" y="3144"/>
                    <a:pt x="605" y="2503"/>
                    <a:pt x="1007" y="1950"/>
                  </a:cubicBezTo>
                  <a:lnTo>
                    <a:pt x="1284" y="2050"/>
                  </a:lnTo>
                  <a:lnTo>
                    <a:pt x="1284" y="2050"/>
                  </a:lnTo>
                  <a:lnTo>
                    <a:pt x="1108" y="1799"/>
                  </a:lnTo>
                  <a:cubicBezTo>
                    <a:pt x="1774" y="981"/>
                    <a:pt x="2717" y="416"/>
                    <a:pt x="3786" y="302"/>
                  </a:cubicBezTo>
                  <a:lnTo>
                    <a:pt x="37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4" name="Google Shape;7094;p69">
              <a:extLst>
                <a:ext uri="{FF2B5EF4-FFF2-40B4-BE49-F238E27FC236}">
                  <a16:creationId xmlns:a16="http://schemas.microsoft.com/office/drawing/2014/main" id="{AFAD76DA-A1C2-D188-A251-307F8B1DCFFB}"/>
                </a:ext>
              </a:extLst>
            </p:cNvPr>
            <p:cNvSpPr/>
            <p:nvPr/>
          </p:nvSpPr>
          <p:spPr>
            <a:xfrm>
              <a:off x="2300847" y="1179954"/>
              <a:ext cx="249984" cy="249984"/>
            </a:xfrm>
            <a:custGeom>
              <a:avLst/>
              <a:gdLst/>
              <a:ahLst/>
              <a:cxnLst/>
              <a:rect l="l" t="t" r="r" b="b"/>
              <a:pathLst>
                <a:path w="1070" h="1070" extrusionOk="0">
                  <a:moveTo>
                    <a:pt x="25" y="0"/>
                  </a:moveTo>
                  <a:lnTo>
                    <a:pt x="0" y="38"/>
                  </a:lnTo>
                  <a:cubicBezTo>
                    <a:pt x="76" y="139"/>
                    <a:pt x="151" y="227"/>
                    <a:pt x="239" y="315"/>
                  </a:cubicBezTo>
                  <a:cubicBezTo>
                    <a:pt x="315" y="415"/>
                    <a:pt x="403" y="491"/>
                    <a:pt x="491" y="579"/>
                  </a:cubicBezTo>
                  <a:cubicBezTo>
                    <a:pt x="579" y="667"/>
                    <a:pt x="654" y="755"/>
                    <a:pt x="755" y="830"/>
                  </a:cubicBezTo>
                  <a:lnTo>
                    <a:pt x="1031" y="1069"/>
                  </a:lnTo>
                  <a:lnTo>
                    <a:pt x="1069" y="1044"/>
                  </a:lnTo>
                  <a:lnTo>
                    <a:pt x="830" y="755"/>
                  </a:lnTo>
                  <a:cubicBezTo>
                    <a:pt x="755" y="667"/>
                    <a:pt x="654" y="566"/>
                    <a:pt x="579" y="491"/>
                  </a:cubicBezTo>
                  <a:cubicBezTo>
                    <a:pt x="491" y="415"/>
                    <a:pt x="403" y="315"/>
                    <a:pt x="315" y="239"/>
                  </a:cubicBezTo>
                  <a:lnTo>
                    <a:pt x="25" y="0"/>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5" name="Google Shape;7095;p69">
              <a:extLst>
                <a:ext uri="{FF2B5EF4-FFF2-40B4-BE49-F238E27FC236}">
                  <a16:creationId xmlns:a16="http://schemas.microsoft.com/office/drawing/2014/main" id="{A778AAD5-3CDF-7561-8C65-82F041906EC9}"/>
                </a:ext>
              </a:extLst>
            </p:cNvPr>
            <p:cNvSpPr/>
            <p:nvPr/>
          </p:nvSpPr>
          <p:spPr>
            <a:xfrm>
              <a:off x="2089177" y="1538344"/>
              <a:ext cx="332222" cy="103031"/>
            </a:xfrm>
            <a:custGeom>
              <a:avLst/>
              <a:gdLst/>
              <a:ahLst/>
              <a:cxnLst/>
              <a:rect l="l" t="t" r="r" b="b"/>
              <a:pathLst>
                <a:path w="1422" h="441" extrusionOk="0">
                  <a:moveTo>
                    <a:pt x="26" y="1"/>
                  </a:moveTo>
                  <a:lnTo>
                    <a:pt x="1" y="38"/>
                  </a:lnTo>
                  <a:cubicBezTo>
                    <a:pt x="114" y="89"/>
                    <a:pt x="240" y="114"/>
                    <a:pt x="353" y="164"/>
                  </a:cubicBezTo>
                  <a:cubicBezTo>
                    <a:pt x="466" y="214"/>
                    <a:pt x="592" y="240"/>
                    <a:pt x="705" y="277"/>
                  </a:cubicBezTo>
                  <a:cubicBezTo>
                    <a:pt x="806" y="302"/>
                    <a:pt x="919" y="340"/>
                    <a:pt x="1045" y="365"/>
                  </a:cubicBezTo>
                  <a:cubicBezTo>
                    <a:pt x="1170" y="403"/>
                    <a:pt x="1284" y="428"/>
                    <a:pt x="1409" y="441"/>
                  </a:cubicBezTo>
                  <a:lnTo>
                    <a:pt x="1422" y="416"/>
                  </a:lnTo>
                  <a:cubicBezTo>
                    <a:pt x="1309" y="365"/>
                    <a:pt x="1183" y="340"/>
                    <a:pt x="1082" y="290"/>
                  </a:cubicBezTo>
                  <a:cubicBezTo>
                    <a:pt x="969" y="240"/>
                    <a:pt x="843" y="214"/>
                    <a:pt x="730" y="177"/>
                  </a:cubicBezTo>
                  <a:cubicBezTo>
                    <a:pt x="617" y="152"/>
                    <a:pt x="504" y="114"/>
                    <a:pt x="378" y="89"/>
                  </a:cubicBezTo>
                  <a:cubicBezTo>
                    <a:pt x="265" y="51"/>
                    <a:pt x="152" y="26"/>
                    <a:pt x="26"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6" name="Google Shape;7096;p69">
              <a:extLst>
                <a:ext uri="{FF2B5EF4-FFF2-40B4-BE49-F238E27FC236}">
                  <a16:creationId xmlns:a16="http://schemas.microsoft.com/office/drawing/2014/main" id="{1E35555E-7D96-F3B9-1E8E-34E94C275629}"/>
                </a:ext>
              </a:extLst>
            </p:cNvPr>
            <p:cNvSpPr/>
            <p:nvPr/>
          </p:nvSpPr>
          <p:spPr>
            <a:xfrm>
              <a:off x="2494761" y="1036037"/>
              <a:ext cx="173587" cy="302784"/>
            </a:xfrm>
            <a:custGeom>
              <a:avLst/>
              <a:gdLst/>
              <a:ahLst/>
              <a:cxnLst/>
              <a:rect l="l" t="t" r="r" b="b"/>
              <a:pathLst>
                <a:path w="743" h="1296" extrusionOk="0">
                  <a:moveTo>
                    <a:pt x="38" y="0"/>
                  </a:moveTo>
                  <a:lnTo>
                    <a:pt x="0" y="13"/>
                  </a:lnTo>
                  <a:cubicBezTo>
                    <a:pt x="101" y="239"/>
                    <a:pt x="201" y="453"/>
                    <a:pt x="315" y="679"/>
                  </a:cubicBezTo>
                  <a:cubicBezTo>
                    <a:pt x="428" y="881"/>
                    <a:pt x="553" y="1107"/>
                    <a:pt x="704" y="1296"/>
                  </a:cubicBezTo>
                  <a:lnTo>
                    <a:pt x="742" y="1283"/>
                  </a:lnTo>
                  <a:cubicBezTo>
                    <a:pt x="642" y="1044"/>
                    <a:pt x="541" y="843"/>
                    <a:pt x="428" y="616"/>
                  </a:cubicBezTo>
                  <a:cubicBezTo>
                    <a:pt x="302" y="415"/>
                    <a:pt x="176" y="189"/>
                    <a:pt x="38"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7" name="Google Shape;7097;p69">
              <a:extLst>
                <a:ext uri="{FF2B5EF4-FFF2-40B4-BE49-F238E27FC236}">
                  <a16:creationId xmlns:a16="http://schemas.microsoft.com/office/drawing/2014/main" id="{699C4605-93DE-87B4-3660-E3F5EA4E9A30}"/>
                </a:ext>
              </a:extLst>
            </p:cNvPr>
            <p:cNvSpPr/>
            <p:nvPr/>
          </p:nvSpPr>
          <p:spPr>
            <a:xfrm>
              <a:off x="2153893" y="1021318"/>
              <a:ext cx="646454" cy="640613"/>
            </a:xfrm>
            <a:custGeom>
              <a:avLst/>
              <a:gdLst/>
              <a:ahLst/>
              <a:cxnLst/>
              <a:rect l="l" t="t" r="r" b="b"/>
              <a:pathLst>
                <a:path w="2767" h="2742" extrusionOk="0">
                  <a:moveTo>
                    <a:pt x="2767" y="0"/>
                  </a:moveTo>
                  <a:cubicBezTo>
                    <a:pt x="2578" y="0"/>
                    <a:pt x="2390" y="0"/>
                    <a:pt x="2201" y="51"/>
                  </a:cubicBezTo>
                  <a:lnTo>
                    <a:pt x="2088" y="63"/>
                  </a:lnTo>
                  <a:cubicBezTo>
                    <a:pt x="2050" y="76"/>
                    <a:pt x="2025" y="76"/>
                    <a:pt x="1975" y="101"/>
                  </a:cubicBezTo>
                  <a:cubicBezTo>
                    <a:pt x="1899" y="114"/>
                    <a:pt x="1836" y="139"/>
                    <a:pt x="1774" y="164"/>
                  </a:cubicBezTo>
                  <a:cubicBezTo>
                    <a:pt x="1635" y="214"/>
                    <a:pt x="1509" y="277"/>
                    <a:pt x="1384" y="353"/>
                  </a:cubicBezTo>
                  <a:cubicBezTo>
                    <a:pt x="1258" y="428"/>
                    <a:pt x="1132" y="503"/>
                    <a:pt x="1019" y="604"/>
                  </a:cubicBezTo>
                  <a:cubicBezTo>
                    <a:pt x="906" y="692"/>
                    <a:pt x="805" y="805"/>
                    <a:pt x="692" y="918"/>
                  </a:cubicBezTo>
                  <a:cubicBezTo>
                    <a:pt x="654" y="944"/>
                    <a:pt x="642" y="981"/>
                    <a:pt x="617" y="994"/>
                  </a:cubicBezTo>
                  <a:lnTo>
                    <a:pt x="554" y="1082"/>
                  </a:lnTo>
                  <a:cubicBezTo>
                    <a:pt x="504" y="1145"/>
                    <a:pt x="453" y="1208"/>
                    <a:pt x="428" y="1270"/>
                  </a:cubicBezTo>
                  <a:cubicBezTo>
                    <a:pt x="340" y="1396"/>
                    <a:pt x="265" y="1522"/>
                    <a:pt x="214" y="1673"/>
                  </a:cubicBezTo>
                  <a:cubicBezTo>
                    <a:pt x="151" y="1811"/>
                    <a:pt x="114" y="1950"/>
                    <a:pt x="76" y="2088"/>
                  </a:cubicBezTo>
                  <a:cubicBezTo>
                    <a:pt x="63" y="2176"/>
                    <a:pt x="51" y="2239"/>
                    <a:pt x="26" y="2314"/>
                  </a:cubicBezTo>
                  <a:cubicBezTo>
                    <a:pt x="26" y="2339"/>
                    <a:pt x="13" y="2390"/>
                    <a:pt x="13" y="2427"/>
                  </a:cubicBezTo>
                  <a:cubicBezTo>
                    <a:pt x="13" y="2453"/>
                    <a:pt x="1" y="2503"/>
                    <a:pt x="1" y="2528"/>
                  </a:cubicBezTo>
                  <a:lnTo>
                    <a:pt x="1" y="2742"/>
                  </a:lnTo>
                  <a:lnTo>
                    <a:pt x="768" y="2742"/>
                  </a:lnTo>
                  <a:lnTo>
                    <a:pt x="780" y="2679"/>
                  </a:lnTo>
                  <a:cubicBezTo>
                    <a:pt x="944" y="2264"/>
                    <a:pt x="1145" y="1887"/>
                    <a:pt x="1434" y="1572"/>
                  </a:cubicBezTo>
                  <a:cubicBezTo>
                    <a:pt x="1711" y="1258"/>
                    <a:pt x="2038" y="994"/>
                    <a:pt x="2440" y="793"/>
                  </a:cubicBezTo>
                  <a:cubicBezTo>
                    <a:pt x="2478" y="755"/>
                    <a:pt x="2528" y="742"/>
                    <a:pt x="2591" y="705"/>
                  </a:cubicBezTo>
                  <a:lnTo>
                    <a:pt x="2666" y="679"/>
                  </a:lnTo>
                  <a:cubicBezTo>
                    <a:pt x="2704" y="667"/>
                    <a:pt x="2717" y="667"/>
                    <a:pt x="2754" y="642"/>
                  </a:cubicBezTo>
                  <a:cubicBezTo>
                    <a:pt x="2754" y="642"/>
                    <a:pt x="2767" y="642"/>
                    <a:pt x="2767" y="629"/>
                  </a:cubicBezTo>
                  <a:lnTo>
                    <a:pt x="2767" y="0"/>
                  </a:ln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7098" name="Google Shape;7098;p69">
            <a:extLst>
              <a:ext uri="{FF2B5EF4-FFF2-40B4-BE49-F238E27FC236}">
                <a16:creationId xmlns:a16="http://schemas.microsoft.com/office/drawing/2014/main" id="{9514729F-8585-728B-9A3F-E61D2FD7D5EC}"/>
              </a:ext>
            </a:extLst>
          </p:cNvPr>
          <p:cNvGrpSpPr/>
          <p:nvPr/>
        </p:nvGrpSpPr>
        <p:grpSpPr>
          <a:xfrm rot="-5400000">
            <a:off x="456454" y="2749084"/>
            <a:ext cx="3262628" cy="3851734"/>
            <a:chOff x="-825936" y="815624"/>
            <a:chExt cx="2310970" cy="2728244"/>
          </a:xfrm>
        </p:grpSpPr>
        <p:sp>
          <p:nvSpPr>
            <p:cNvPr id="7099" name="Google Shape;7099;p69">
              <a:extLst>
                <a:ext uri="{FF2B5EF4-FFF2-40B4-BE49-F238E27FC236}">
                  <a16:creationId xmlns:a16="http://schemas.microsoft.com/office/drawing/2014/main" id="{A7987174-B85A-4F7C-07BF-29C143690A9B}"/>
                </a:ext>
              </a:extLst>
            </p:cNvPr>
            <p:cNvSpPr/>
            <p:nvPr/>
          </p:nvSpPr>
          <p:spPr>
            <a:xfrm rot="8100022">
              <a:off x="-825936" y="1133798"/>
              <a:ext cx="2221340" cy="2113901"/>
            </a:xfrm>
            <a:custGeom>
              <a:avLst/>
              <a:gdLst/>
              <a:ahLst/>
              <a:cxnLst/>
              <a:rect l="l" t="t" r="r" b="b"/>
              <a:pathLst>
                <a:path w="7898" h="7516" extrusionOk="0">
                  <a:moveTo>
                    <a:pt x="4696" y="1"/>
                  </a:moveTo>
                  <a:cubicBezTo>
                    <a:pt x="3586" y="1"/>
                    <a:pt x="2475" y="413"/>
                    <a:pt x="1623" y="1229"/>
                  </a:cubicBezTo>
                  <a:cubicBezTo>
                    <a:pt x="391" y="2423"/>
                    <a:pt x="1" y="4146"/>
                    <a:pt x="453" y="5680"/>
                  </a:cubicBezTo>
                  <a:lnTo>
                    <a:pt x="944" y="5818"/>
                  </a:lnTo>
                  <a:lnTo>
                    <a:pt x="516" y="5869"/>
                  </a:lnTo>
                  <a:cubicBezTo>
                    <a:pt x="717" y="6447"/>
                    <a:pt x="1057" y="7013"/>
                    <a:pt x="1510" y="7491"/>
                  </a:cubicBezTo>
                  <a:lnTo>
                    <a:pt x="1535" y="7516"/>
                  </a:lnTo>
                  <a:lnTo>
                    <a:pt x="3698" y="5428"/>
                  </a:lnTo>
                  <a:lnTo>
                    <a:pt x="3660" y="5403"/>
                  </a:lnTo>
                  <a:cubicBezTo>
                    <a:pt x="3107" y="4837"/>
                    <a:pt x="3132" y="3932"/>
                    <a:pt x="3698" y="3391"/>
                  </a:cubicBezTo>
                  <a:cubicBezTo>
                    <a:pt x="3976" y="3119"/>
                    <a:pt x="4333" y="2984"/>
                    <a:pt x="4690" y="2984"/>
                  </a:cubicBezTo>
                  <a:cubicBezTo>
                    <a:pt x="5059" y="2984"/>
                    <a:pt x="5428" y="3129"/>
                    <a:pt x="5710" y="3417"/>
                  </a:cubicBezTo>
                  <a:lnTo>
                    <a:pt x="5735" y="3454"/>
                  </a:lnTo>
                  <a:lnTo>
                    <a:pt x="7898" y="1379"/>
                  </a:lnTo>
                  <a:lnTo>
                    <a:pt x="7860" y="1342"/>
                  </a:lnTo>
                  <a:cubicBezTo>
                    <a:pt x="7470" y="939"/>
                    <a:pt x="6992" y="600"/>
                    <a:pt x="6502" y="386"/>
                  </a:cubicBezTo>
                  <a:lnTo>
                    <a:pt x="6175" y="851"/>
                  </a:lnTo>
                  <a:lnTo>
                    <a:pt x="6150" y="248"/>
                  </a:lnTo>
                  <a:cubicBezTo>
                    <a:pt x="6112" y="223"/>
                    <a:pt x="6087" y="210"/>
                    <a:pt x="6037" y="210"/>
                  </a:cubicBezTo>
                  <a:lnTo>
                    <a:pt x="5923" y="600"/>
                  </a:lnTo>
                  <a:lnTo>
                    <a:pt x="5873" y="160"/>
                  </a:lnTo>
                  <a:cubicBezTo>
                    <a:pt x="5489" y="54"/>
                    <a:pt x="5092" y="1"/>
                    <a:pt x="4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0" name="Google Shape;7100;p69">
              <a:extLst>
                <a:ext uri="{FF2B5EF4-FFF2-40B4-BE49-F238E27FC236}">
                  <a16:creationId xmlns:a16="http://schemas.microsoft.com/office/drawing/2014/main" id="{95C6C89C-4F61-C0FF-8F76-1809C16BCC30}"/>
                </a:ext>
              </a:extLst>
            </p:cNvPr>
            <p:cNvSpPr/>
            <p:nvPr/>
          </p:nvSpPr>
          <p:spPr>
            <a:xfrm rot="8100022">
              <a:off x="-366779" y="1723837"/>
              <a:ext cx="1004919" cy="936012"/>
            </a:xfrm>
            <a:custGeom>
              <a:avLst/>
              <a:gdLst/>
              <a:ahLst/>
              <a:cxnLst/>
              <a:rect l="l" t="t" r="r" b="b"/>
              <a:pathLst>
                <a:path w="3573" h="3328" extrusionOk="0">
                  <a:moveTo>
                    <a:pt x="2154" y="1"/>
                  </a:moveTo>
                  <a:cubicBezTo>
                    <a:pt x="1663" y="1"/>
                    <a:pt x="1170" y="183"/>
                    <a:pt x="793" y="548"/>
                  </a:cubicBezTo>
                  <a:cubicBezTo>
                    <a:pt x="26" y="1277"/>
                    <a:pt x="1" y="2522"/>
                    <a:pt x="743" y="3289"/>
                  </a:cubicBezTo>
                  <a:lnTo>
                    <a:pt x="780" y="3327"/>
                  </a:lnTo>
                  <a:lnTo>
                    <a:pt x="1158" y="2962"/>
                  </a:lnTo>
                  <a:lnTo>
                    <a:pt x="1120" y="2937"/>
                  </a:lnTo>
                  <a:cubicBezTo>
                    <a:pt x="567" y="2371"/>
                    <a:pt x="592" y="1466"/>
                    <a:pt x="1158" y="925"/>
                  </a:cubicBezTo>
                  <a:cubicBezTo>
                    <a:pt x="1436" y="653"/>
                    <a:pt x="1793" y="518"/>
                    <a:pt x="2150" y="518"/>
                  </a:cubicBezTo>
                  <a:cubicBezTo>
                    <a:pt x="2519" y="518"/>
                    <a:pt x="2888" y="663"/>
                    <a:pt x="3170" y="951"/>
                  </a:cubicBezTo>
                  <a:lnTo>
                    <a:pt x="3195" y="988"/>
                  </a:lnTo>
                  <a:lnTo>
                    <a:pt x="3572" y="624"/>
                  </a:lnTo>
                  <a:lnTo>
                    <a:pt x="3547" y="586"/>
                  </a:lnTo>
                  <a:cubicBezTo>
                    <a:pt x="3170" y="196"/>
                    <a:pt x="2663" y="1"/>
                    <a:pt x="215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1" name="Google Shape;7101;p69">
              <a:extLst>
                <a:ext uri="{FF2B5EF4-FFF2-40B4-BE49-F238E27FC236}">
                  <a16:creationId xmlns:a16="http://schemas.microsoft.com/office/drawing/2014/main" id="{0B7418D8-875E-FD61-9222-9A4E98100DAC}"/>
                </a:ext>
              </a:extLst>
            </p:cNvPr>
            <p:cNvSpPr/>
            <p:nvPr/>
          </p:nvSpPr>
          <p:spPr>
            <a:xfrm rot="8100022">
              <a:off x="-181112" y="1347648"/>
              <a:ext cx="1666146" cy="1635489"/>
            </a:xfrm>
            <a:custGeom>
              <a:avLst/>
              <a:gdLst/>
              <a:ahLst/>
              <a:cxnLst/>
              <a:rect l="l" t="t" r="r" b="b"/>
              <a:pathLst>
                <a:path w="5924" h="5815" extrusionOk="0">
                  <a:moveTo>
                    <a:pt x="4671" y="1"/>
                  </a:moveTo>
                  <a:cubicBezTo>
                    <a:pt x="3567" y="1"/>
                    <a:pt x="2468" y="411"/>
                    <a:pt x="1623" y="1238"/>
                  </a:cubicBezTo>
                  <a:cubicBezTo>
                    <a:pt x="391" y="2432"/>
                    <a:pt x="1" y="4167"/>
                    <a:pt x="453" y="5689"/>
                  </a:cubicBezTo>
                  <a:lnTo>
                    <a:pt x="822" y="5812"/>
                  </a:lnTo>
                  <a:lnTo>
                    <a:pt x="822" y="5812"/>
                  </a:lnTo>
                  <a:cubicBezTo>
                    <a:pt x="818" y="5808"/>
                    <a:pt x="818" y="5802"/>
                    <a:pt x="818" y="5802"/>
                  </a:cubicBezTo>
                  <a:lnTo>
                    <a:pt x="1208" y="5752"/>
                  </a:lnTo>
                  <a:lnTo>
                    <a:pt x="755" y="5626"/>
                  </a:lnTo>
                  <a:cubicBezTo>
                    <a:pt x="328" y="4193"/>
                    <a:pt x="692" y="2596"/>
                    <a:pt x="1837" y="1489"/>
                  </a:cubicBezTo>
                  <a:cubicBezTo>
                    <a:pt x="2642" y="721"/>
                    <a:pt x="3679" y="334"/>
                    <a:pt x="4707" y="334"/>
                  </a:cubicBezTo>
                  <a:cubicBezTo>
                    <a:pt x="5076" y="334"/>
                    <a:pt x="5443" y="384"/>
                    <a:pt x="5798" y="483"/>
                  </a:cubicBezTo>
                  <a:lnTo>
                    <a:pt x="5848" y="898"/>
                  </a:lnTo>
                  <a:lnTo>
                    <a:pt x="5923" y="596"/>
                  </a:lnTo>
                  <a:lnTo>
                    <a:pt x="5886" y="169"/>
                  </a:lnTo>
                  <a:cubicBezTo>
                    <a:pt x="5489" y="57"/>
                    <a:pt x="5080" y="1"/>
                    <a:pt x="4671" y="1"/>
                  </a:cubicBezTo>
                  <a:close/>
                  <a:moveTo>
                    <a:pt x="822" y="5812"/>
                  </a:moveTo>
                  <a:cubicBezTo>
                    <a:pt x="824" y="5814"/>
                    <a:pt x="827" y="5815"/>
                    <a:pt x="831" y="5815"/>
                  </a:cubicBezTo>
                  <a:lnTo>
                    <a:pt x="822" y="58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2" name="Google Shape;7102;p69">
              <a:extLst>
                <a:ext uri="{FF2B5EF4-FFF2-40B4-BE49-F238E27FC236}">
                  <a16:creationId xmlns:a16="http://schemas.microsoft.com/office/drawing/2014/main" id="{A0636E8D-5F7B-C000-E114-4D75CD42C8D5}"/>
                </a:ext>
              </a:extLst>
            </p:cNvPr>
            <p:cNvSpPr/>
            <p:nvPr/>
          </p:nvSpPr>
          <p:spPr>
            <a:xfrm rot="8100022">
              <a:off x="87345" y="815624"/>
              <a:ext cx="350442" cy="470537"/>
            </a:xfrm>
            <a:custGeom>
              <a:avLst/>
              <a:gdLst/>
              <a:ahLst/>
              <a:cxnLst/>
              <a:rect l="l" t="t" r="r" b="b"/>
              <a:pathLst>
                <a:path w="1246" h="1673" extrusionOk="0">
                  <a:moveTo>
                    <a:pt x="315" y="0"/>
                  </a:moveTo>
                  <a:lnTo>
                    <a:pt x="0" y="26"/>
                  </a:lnTo>
                  <a:cubicBezTo>
                    <a:pt x="201" y="604"/>
                    <a:pt x="541" y="1170"/>
                    <a:pt x="994" y="1648"/>
                  </a:cubicBezTo>
                  <a:lnTo>
                    <a:pt x="1019" y="1673"/>
                  </a:lnTo>
                  <a:lnTo>
                    <a:pt x="1245" y="1459"/>
                  </a:lnTo>
                  <a:lnTo>
                    <a:pt x="1207" y="1421"/>
                  </a:lnTo>
                  <a:cubicBezTo>
                    <a:pt x="805" y="1006"/>
                    <a:pt x="503" y="516"/>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3" name="Google Shape;7103;p69">
              <a:extLst>
                <a:ext uri="{FF2B5EF4-FFF2-40B4-BE49-F238E27FC236}">
                  <a16:creationId xmlns:a16="http://schemas.microsoft.com/office/drawing/2014/main" id="{BA761CB6-AD84-E793-1C9F-C49E7DBAE207}"/>
                </a:ext>
              </a:extLst>
            </p:cNvPr>
            <p:cNvSpPr/>
            <p:nvPr/>
          </p:nvSpPr>
          <p:spPr>
            <a:xfrm rot="8100022">
              <a:off x="-13344" y="3154332"/>
              <a:ext cx="551819" cy="389536"/>
            </a:xfrm>
            <a:custGeom>
              <a:avLst/>
              <a:gdLst/>
              <a:ahLst/>
              <a:cxnLst/>
              <a:rect l="l" t="t" r="r" b="b"/>
              <a:pathLst>
                <a:path w="1962" h="1385" extrusionOk="0">
                  <a:moveTo>
                    <a:pt x="101" y="1"/>
                  </a:moveTo>
                  <a:lnTo>
                    <a:pt x="0" y="303"/>
                  </a:lnTo>
                  <a:cubicBezTo>
                    <a:pt x="38" y="315"/>
                    <a:pt x="63" y="315"/>
                    <a:pt x="101" y="328"/>
                  </a:cubicBezTo>
                  <a:lnTo>
                    <a:pt x="126" y="919"/>
                  </a:lnTo>
                  <a:lnTo>
                    <a:pt x="453" y="454"/>
                  </a:lnTo>
                  <a:cubicBezTo>
                    <a:pt x="905" y="667"/>
                    <a:pt x="1346" y="957"/>
                    <a:pt x="1710" y="1359"/>
                  </a:cubicBezTo>
                  <a:lnTo>
                    <a:pt x="1735" y="1384"/>
                  </a:lnTo>
                  <a:lnTo>
                    <a:pt x="1962" y="1170"/>
                  </a:lnTo>
                  <a:lnTo>
                    <a:pt x="1924" y="1133"/>
                  </a:lnTo>
                  <a:cubicBezTo>
                    <a:pt x="1534" y="730"/>
                    <a:pt x="1056" y="391"/>
                    <a:pt x="566" y="177"/>
                  </a:cubicBezTo>
                  <a:lnTo>
                    <a:pt x="239" y="642"/>
                  </a:lnTo>
                  <a:lnTo>
                    <a:pt x="214" y="39"/>
                  </a:lnTo>
                  <a:cubicBezTo>
                    <a:pt x="176" y="14"/>
                    <a:pt x="151" y="1"/>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4" name="Google Shape;7104;p69">
              <a:extLst>
                <a:ext uri="{FF2B5EF4-FFF2-40B4-BE49-F238E27FC236}">
                  <a16:creationId xmlns:a16="http://schemas.microsoft.com/office/drawing/2014/main" id="{70FCB259-46B5-92BB-DBF0-BE3A3802730B}"/>
                </a:ext>
              </a:extLst>
            </p:cNvPr>
            <p:cNvSpPr/>
            <p:nvPr/>
          </p:nvSpPr>
          <p:spPr>
            <a:xfrm rot="8100022">
              <a:off x="738021" y="2056875"/>
              <a:ext cx="304598" cy="318660"/>
            </a:xfrm>
            <a:custGeom>
              <a:avLst/>
              <a:gdLst/>
              <a:ahLst/>
              <a:cxnLst/>
              <a:rect l="l" t="t" r="r" b="b"/>
              <a:pathLst>
                <a:path w="1083" h="1133" extrusionOk="0">
                  <a:moveTo>
                    <a:pt x="51" y="1"/>
                  </a:moveTo>
                  <a:lnTo>
                    <a:pt x="1" y="38"/>
                  </a:lnTo>
                  <a:cubicBezTo>
                    <a:pt x="76" y="152"/>
                    <a:pt x="177" y="240"/>
                    <a:pt x="252" y="340"/>
                  </a:cubicBezTo>
                  <a:cubicBezTo>
                    <a:pt x="328" y="428"/>
                    <a:pt x="428" y="529"/>
                    <a:pt x="504" y="617"/>
                  </a:cubicBezTo>
                  <a:lnTo>
                    <a:pt x="768" y="881"/>
                  </a:lnTo>
                  <a:cubicBezTo>
                    <a:pt x="868" y="969"/>
                    <a:pt x="957" y="1057"/>
                    <a:pt x="1057" y="1132"/>
                  </a:cubicBezTo>
                  <a:lnTo>
                    <a:pt x="1082" y="1107"/>
                  </a:lnTo>
                  <a:cubicBezTo>
                    <a:pt x="1019" y="994"/>
                    <a:pt x="931" y="894"/>
                    <a:pt x="856" y="806"/>
                  </a:cubicBezTo>
                  <a:cubicBezTo>
                    <a:pt x="768" y="718"/>
                    <a:pt x="692" y="617"/>
                    <a:pt x="604" y="529"/>
                  </a:cubicBezTo>
                  <a:cubicBezTo>
                    <a:pt x="504" y="428"/>
                    <a:pt x="428" y="328"/>
                    <a:pt x="328" y="252"/>
                  </a:cubicBezTo>
                  <a:cubicBezTo>
                    <a:pt x="240" y="177"/>
                    <a:pt x="139" y="89"/>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5" name="Google Shape;7105;p69">
              <a:extLst>
                <a:ext uri="{FF2B5EF4-FFF2-40B4-BE49-F238E27FC236}">
                  <a16:creationId xmlns:a16="http://schemas.microsoft.com/office/drawing/2014/main" id="{359336EB-3D8E-ACE1-9468-20D1F3EE0AF9}"/>
                </a:ext>
              </a:extLst>
            </p:cNvPr>
            <p:cNvSpPr/>
            <p:nvPr/>
          </p:nvSpPr>
          <p:spPr>
            <a:xfrm rot="8100022">
              <a:off x="-101905" y="1211127"/>
              <a:ext cx="318660" cy="304598"/>
            </a:xfrm>
            <a:custGeom>
              <a:avLst/>
              <a:gdLst/>
              <a:ahLst/>
              <a:cxnLst/>
              <a:rect l="l" t="t" r="r" b="b"/>
              <a:pathLst>
                <a:path w="1133" h="1083" extrusionOk="0">
                  <a:moveTo>
                    <a:pt x="1094" y="1"/>
                  </a:moveTo>
                  <a:cubicBezTo>
                    <a:pt x="994" y="76"/>
                    <a:pt x="893" y="177"/>
                    <a:pt x="793" y="252"/>
                  </a:cubicBezTo>
                  <a:cubicBezTo>
                    <a:pt x="705" y="328"/>
                    <a:pt x="617" y="428"/>
                    <a:pt x="516" y="504"/>
                  </a:cubicBezTo>
                  <a:lnTo>
                    <a:pt x="252" y="768"/>
                  </a:lnTo>
                  <a:cubicBezTo>
                    <a:pt x="164" y="868"/>
                    <a:pt x="76" y="956"/>
                    <a:pt x="0" y="1057"/>
                  </a:cubicBezTo>
                  <a:lnTo>
                    <a:pt x="26" y="1082"/>
                  </a:lnTo>
                  <a:cubicBezTo>
                    <a:pt x="139" y="1019"/>
                    <a:pt x="227" y="931"/>
                    <a:pt x="327" y="856"/>
                  </a:cubicBezTo>
                  <a:cubicBezTo>
                    <a:pt x="415" y="768"/>
                    <a:pt x="516" y="692"/>
                    <a:pt x="604" y="604"/>
                  </a:cubicBezTo>
                  <a:cubicBezTo>
                    <a:pt x="705" y="504"/>
                    <a:pt x="793" y="428"/>
                    <a:pt x="881" y="328"/>
                  </a:cubicBezTo>
                  <a:cubicBezTo>
                    <a:pt x="956" y="240"/>
                    <a:pt x="1057" y="139"/>
                    <a:pt x="1132" y="51"/>
                  </a:cubicBezTo>
                  <a:lnTo>
                    <a:pt x="1094"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6" name="Google Shape;7106;p69">
              <a:extLst>
                <a:ext uri="{FF2B5EF4-FFF2-40B4-BE49-F238E27FC236}">
                  <a16:creationId xmlns:a16="http://schemas.microsoft.com/office/drawing/2014/main" id="{23AEA9F7-6FEE-6CAE-8ADA-6660AB0D6A0E}"/>
                </a:ext>
              </a:extLst>
            </p:cNvPr>
            <p:cNvSpPr/>
            <p:nvPr/>
          </p:nvSpPr>
          <p:spPr>
            <a:xfrm rot="8100022">
              <a:off x="-130543" y="2906247"/>
              <a:ext cx="318660" cy="307973"/>
            </a:xfrm>
            <a:custGeom>
              <a:avLst/>
              <a:gdLst/>
              <a:ahLst/>
              <a:cxnLst/>
              <a:rect l="l" t="t" r="r" b="b"/>
              <a:pathLst>
                <a:path w="1133" h="1095" extrusionOk="0">
                  <a:moveTo>
                    <a:pt x="1095" y="1"/>
                  </a:moveTo>
                  <a:cubicBezTo>
                    <a:pt x="994" y="89"/>
                    <a:pt x="893" y="177"/>
                    <a:pt x="805" y="252"/>
                  </a:cubicBezTo>
                  <a:cubicBezTo>
                    <a:pt x="705" y="340"/>
                    <a:pt x="617" y="428"/>
                    <a:pt x="516" y="504"/>
                  </a:cubicBezTo>
                  <a:lnTo>
                    <a:pt x="252" y="780"/>
                  </a:lnTo>
                  <a:cubicBezTo>
                    <a:pt x="177" y="868"/>
                    <a:pt x="76" y="969"/>
                    <a:pt x="1" y="1057"/>
                  </a:cubicBezTo>
                  <a:lnTo>
                    <a:pt x="26" y="1095"/>
                  </a:lnTo>
                  <a:cubicBezTo>
                    <a:pt x="139" y="1019"/>
                    <a:pt x="227" y="931"/>
                    <a:pt x="328" y="856"/>
                  </a:cubicBezTo>
                  <a:cubicBezTo>
                    <a:pt x="416" y="780"/>
                    <a:pt x="516" y="692"/>
                    <a:pt x="604" y="604"/>
                  </a:cubicBezTo>
                  <a:cubicBezTo>
                    <a:pt x="705" y="504"/>
                    <a:pt x="805" y="428"/>
                    <a:pt x="881" y="340"/>
                  </a:cubicBezTo>
                  <a:cubicBezTo>
                    <a:pt x="956" y="240"/>
                    <a:pt x="1057" y="152"/>
                    <a:pt x="1132" y="51"/>
                  </a:cubicBezTo>
                  <a:lnTo>
                    <a:pt x="1095"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7" name="Google Shape;7107;p69">
              <a:extLst>
                <a:ext uri="{FF2B5EF4-FFF2-40B4-BE49-F238E27FC236}">
                  <a16:creationId xmlns:a16="http://schemas.microsoft.com/office/drawing/2014/main" id="{F3CB7BD3-906F-D9D4-31CC-C9451B195B57}"/>
                </a:ext>
              </a:extLst>
            </p:cNvPr>
            <p:cNvSpPr/>
            <p:nvPr/>
          </p:nvSpPr>
          <p:spPr>
            <a:xfrm rot="8100022">
              <a:off x="613261" y="2606453"/>
              <a:ext cx="28688" cy="424693"/>
            </a:xfrm>
            <a:custGeom>
              <a:avLst/>
              <a:gdLst/>
              <a:ahLst/>
              <a:cxnLst/>
              <a:rect l="l" t="t" r="r" b="b"/>
              <a:pathLst>
                <a:path w="102" h="1510" extrusionOk="0">
                  <a:moveTo>
                    <a:pt x="51" y="0"/>
                  </a:moveTo>
                  <a:cubicBezTo>
                    <a:pt x="38" y="126"/>
                    <a:pt x="26" y="252"/>
                    <a:pt x="26" y="377"/>
                  </a:cubicBezTo>
                  <a:cubicBezTo>
                    <a:pt x="1" y="503"/>
                    <a:pt x="1" y="629"/>
                    <a:pt x="1" y="755"/>
                  </a:cubicBezTo>
                  <a:lnTo>
                    <a:pt x="1" y="1132"/>
                  </a:lnTo>
                  <a:cubicBezTo>
                    <a:pt x="1" y="1258"/>
                    <a:pt x="1" y="1383"/>
                    <a:pt x="26" y="1509"/>
                  </a:cubicBezTo>
                  <a:lnTo>
                    <a:pt x="51" y="1509"/>
                  </a:lnTo>
                  <a:cubicBezTo>
                    <a:pt x="76" y="1383"/>
                    <a:pt x="76" y="1258"/>
                    <a:pt x="89" y="1132"/>
                  </a:cubicBezTo>
                  <a:cubicBezTo>
                    <a:pt x="101" y="1006"/>
                    <a:pt x="101" y="880"/>
                    <a:pt x="101" y="755"/>
                  </a:cubicBezTo>
                  <a:lnTo>
                    <a:pt x="101" y="377"/>
                  </a:lnTo>
                  <a:cubicBezTo>
                    <a:pt x="101" y="252"/>
                    <a:pt x="101" y="126"/>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8" name="Google Shape;7108;p69">
              <a:extLst>
                <a:ext uri="{FF2B5EF4-FFF2-40B4-BE49-F238E27FC236}">
                  <a16:creationId xmlns:a16="http://schemas.microsoft.com/office/drawing/2014/main" id="{5B389AEC-94C7-D7A4-22B9-964834A21DC9}"/>
                </a:ext>
              </a:extLst>
            </p:cNvPr>
            <p:cNvSpPr/>
            <p:nvPr/>
          </p:nvSpPr>
          <p:spPr>
            <a:xfrm rot="8100022">
              <a:off x="435838" y="1605432"/>
              <a:ext cx="421318" cy="28688"/>
            </a:xfrm>
            <a:custGeom>
              <a:avLst/>
              <a:gdLst/>
              <a:ahLst/>
              <a:cxnLst/>
              <a:rect l="l" t="t" r="r" b="b"/>
              <a:pathLst>
                <a:path w="1498" h="102" extrusionOk="0">
                  <a:moveTo>
                    <a:pt x="378" y="1"/>
                  </a:moveTo>
                  <a:cubicBezTo>
                    <a:pt x="252" y="1"/>
                    <a:pt x="127" y="1"/>
                    <a:pt x="1" y="13"/>
                  </a:cubicBezTo>
                  <a:lnTo>
                    <a:pt x="1" y="51"/>
                  </a:lnTo>
                  <a:cubicBezTo>
                    <a:pt x="127" y="64"/>
                    <a:pt x="252" y="64"/>
                    <a:pt x="378" y="76"/>
                  </a:cubicBezTo>
                  <a:cubicBezTo>
                    <a:pt x="504" y="101"/>
                    <a:pt x="630" y="101"/>
                    <a:pt x="755" y="101"/>
                  </a:cubicBezTo>
                  <a:lnTo>
                    <a:pt x="1133" y="101"/>
                  </a:lnTo>
                  <a:cubicBezTo>
                    <a:pt x="1246" y="101"/>
                    <a:pt x="1384" y="101"/>
                    <a:pt x="1497" y="76"/>
                  </a:cubicBezTo>
                  <a:lnTo>
                    <a:pt x="1497" y="51"/>
                  </a:lnTo>
                  <a:cubicBezTo>
                    <a:pt x="1384" y="26"/>
                    <a:pt x="1246" y="13"/>
                    <a:pt x="1133" y="13"/>
                  </a:cubicBezTo>
                  <a:cubicBezTo>
                    <a:pt x="1007" y="1"/>
                    <a:pt x="868" y="1"/>
                    <a:pt x="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9" name="Google Shape;7109;p69">
              <a:extLst>
                <a:ext uri="{FF2B5EF4-FFF2-40B4-BE49-F238E27FC236}">
                  <a16:creationId xmlns:a16="http://schemas.microsoft.com/office/drawing/2014/main" id="{8AD40561-4279-6930-468D-A53CDCE07C9E}"/>
                </a:ext>
              </a:extLst>
            </p:cNvPr>
            <p:cNvSpPr/>
            <p:nvPr/>
          </p:nvSpPr>
          <p:spPr>
            <a:xfrm rot="8100022">
              <a:off x="744468" y="2271302"/>
              <a:ext cx="208971" cy="382223"/>
            </a:xfrm>
            <a:custGeom>
              <a:avLst/>
              <a:gdLst/>
              <a:ahLst/>
              <a:cxnLst/>
              <a:rect l="l" t="t" r="r" b="b"/>
              <a:pathLst>
                <a:path w="743" h="1359" extrusionOk="0">
                  <a:moveTo>
                    <a:pt x="38" y="0"/>
                  </a:moveTo>
                  <a:lnTo>
                    <a:pt x="1" y="13"/>
                  </a:lnTo>
                  <a:cubicBezTo>
                    <a:pt x="13" y="138"/>
                    <a:pt x="64" y="264"/>
                    <a:pt x="114" y="377"/>
                  </a:cubicBezTo>
                  <a:cubicBezTo>
                    <a:pt x="164" y="503"/>
                    <a:pt x="227" y="616"/>
                    <a:pt x="290" y="729"/>
                  </a:cubicBezTo>
                  <a:cubicBezTo>
                    <a:pt x="416" y="943"/>
                    <a:pt x="554" y="1157"/>
                    <a:pt x="717" y="1358"/>
                  </a:cubicBezTo>
                  <a:lnTo>
                    <a:pt x="743" y="1346"/>
                  </a:lnTo>
                  <a:cubicBezTo>
                    <a:pt x="680" y="1094"/>
                    <a:pt x="566" y="855"/>
                    <a:pt x="466" y="629"/>
                  </a:cubicBezTo>
                  <a:lnTo>
                    <a:pt x="277" y="302"/>
                  </a:lnTo>
                  <a:cubicBezTo>
                    <a:pt x="214" y="214"/>
                    <a:pt x="126" y="101"/>
                    <a:pt x="38"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0" name="Google Shape;7110;p69">
              <a:extLst>
                <a:ext uri="{FF2B5EF4-FFF2-40B4-BE49-F238E27FC236}">
                  <a16:creationId xmlns:a16="http://schemas.microsoft.com/office/drawing/2014/main" id="{07988A94-13CC-BD77-DB9C-CC914B26CA5D}"/>
                </a:ext>
              </a:extLst>
            </p:cNvPr>
            <p:cNvSpPr/>
            <p:nvPr/>
          </p:nvSpPr>
          <p:spPr>
            <a:xfrm rot="8100022">
              <a:off x="97311" y="1293942"/>
              <a:ext cx="385599" cy="208971"/>
            </a:xfrm>
            <a:custGeom>
              <a:avLst/>
              <a:gdLst/>
              <a:ahLst/>
              <a:cxnLst/>
              <a:rect l="l" t="t" r="r" b="b"/>
              <a:pathLst>
                <a:path w="1371" h="743" extrusionOk="0">
                  <a:moveTo>
                    <a:pt x="1358" y="1"/>
                  </a:moveTo>
                  <a:cubicBezTo>
                    <a:pt x="1094" y="76"/>
                    <a:pt x="868" y="177"/>
                    <a:pt x="642" y="302"/>
                  </a:cubicBezTo>
                  <a:cubicBezTo>
                    <a:pt x="428" y="428"/>
                    <a:pt x="201" y="554"/>
                    <a:pt x="0" y="705"/>
                  </a:cubicBezTo>
                  <a:lnTo>
                    <a:pt x="13" y="743"/>
                  </a:lnTo>
                  <a:cubicBezTo>
                    <a:pt x="264" y="654"/>
                    <a:pt x="503" y="554"/>
                    <a:pt x="730" y="441"/>
                  </a:cubicBezTo>
                  <a:cubicBezTo>
                    <a:pt x="956" y="328"/>
                    <a:pt x="1170" y="202"/>
                    <a:pt x="1371" y="26"/>
                  </a:cubicBezTo>
                  <a:lnTo>
                    <a:pt x="1358"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1" name="Google Shape;7111;p69">
              <a:extLst>
                <a:ext uri="{FF2B5EF4-FFF2-40B4-BE49-F238E27FC236}">
                  <a16:creationId xmlns:a16="http://schemas.microsoft.com/office/drawing/2014/main" id="{96C3C7AE-1E06-F70C-243B-6A7FAC065DF5}"/>
                </a:ext>
              </a:extLst>
            </p:cNvPr>
            <p:cNvSpPr/>
            <p:nvPr/>
          </p:nvSpPr>
          <p:spPr>
            <a:xfrm rot="8100022">
              <a:off x="364950" y="2757370"/>
              <a:ext cx="138095" cy="410630"/>
            </a:xfrm>
            <a:custGeom>
              <a:avLst/>
              <a:gdLst/>
              <a:ahLst/>
              <a:cxnLst/>
              <a:rect l="l" t="t" r="r" b="b"/>
              <a:pathLst>
                <a:path w="491" h="1460" extrusionOk="0">
                  <a:moveTo>
                    <a:pt x="453" y="1"/>
                  </a:moveTo>
                  <a:cubicBezTo>
                    <a:pt x="315" y="227"/>
                    <a:pt x="227" y="479"/>
                    <a:pt x="151" y="705"/>
                  </a:cubicBezTo>
                  <a:cubicBezTo>
                    <a:pt x="76" y="944"/>
                    <a:pt x="26" y="1196"/>
                    <a:pt x="1" y="1447"/>
                  </a:cubicBezTo>
                  <a:lnTo>
                    <a:pt x="26" y="1460"/>
                  </a:lnTo>
                  <a:cubicBezTo>
                    <a:pt x="151" y="1233"/>
                    <a:pt x="252" y="994"/>
                    <a:pt x="328" y="755"/>
                  </a:cubicBezTo>
                  <a:cubicBezTo>
                    <a:pt x="403" y="517"/>
                    <a:pt x="466" y="290"/>
                    <a:pt x="491" y="14"/>
                  </a:cubicBezTo>
                  <a:lnTo>
                    <a:pt x="453" y="1"/>
                  </a:ln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2" name="Google Shape;7112;p69">
              <a:extLst>
                <a:ext uri="{FF2B5EF4-FFF2-40B4-BE49-F238E27FC236}">
                  <a16:creationId xmlns:a16="http://schemas.microsoft.com/office/drawing/2014/main" id="{9C0DE382-9C2F-A7CB-55CA-5AF2749AF1F7}"/>
                </a:ext>
              </a:extLst>
            </p:cNvPr>
            <p:cNvSpPr/>
            <p:nvPr/>
          </p:nvSpPr>
          <p:spPr>
            <a:xfrm rot="8100022">
              <a:off x="581191" y="1746756"/>
              <a:ext cx="410630" cy="131064"/>
            </a:xfrm>
            <a:custGeom>
              <a:avLst/>
              <a:gdLst/>
              <a:ahLst/>
              <a:cxnLst/>
              <a:rect l="l" t="t" r="r" b="b"/>
              <a:pathLst>
                <a:path w="1460" h="466" extrusionOk="0">
                  <a:moveTo>
                    <a:pt x="13" y="0"/>
                  </a:moveTo>
                  <a:lnTo>
                    <a:pt x="1" y="25"/>
                  </a:lnTo>
                  <a:cubicBezTo>
                    <a:pt x="240" y="139"/>
                    <a:pt x="466" y="239"/>
                    <a:pt x="705" y="315"/>
                  </a:cubicBezTo>
                  <a:cubicBezTo>
                    <a:pt x="944" y="390"/>
                    <a:pt x="1195" y="453"/>
                    <a:pt x="1447" y="466"/>
                  </a:cubicBezTo>
                  <a:lnTo>
                    <a:pt x="1459" y="440"/>
                  </a:lnTo>
                  <a:cubicBezTo>
                    <a:pt x="1233" y="315"/>
                    <a:pt x="994" y="239"/>
                    <a:pt x="755" y="151"/>
                  </a:cubicBezTo>
                  <a:cubicBezTo>
                    <a:pt x="516" y="88"/>
                    <a:pt x="265" y="25"/>
                    <a:pt x="1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3" name="Google Shape;7113;p69">
              <a:extLst>
                <a:ext uri="{FF2B5EF4-FFF2-40B4-BE49-F238E27FC236}">
                  <a16:creationId xmlns:a16="http://schemas.microsoft.com/office/drawing/2014/main" id="{BE8541B5-5564-D022-D00D-2B6721591AD7}"/>
                </a:ext>
              </a:extLst>
            </p:cNvPr>
            <p:cNvSpPr/>
            <p:nvPr/>
          </p:nvSpPr>
          <p:spPr>
            <a:xfrm rot="8100022">
              <a:off x="281973" y="1010596"/>
              <a:ext cx="498944" cy="1358173"/>
            </a:xfrm>
            <a:custGeom>
              <a:avLst/>
              <a:gdLst/>
              <a:ahLst/>
              <a:cxnLst/>
              <a:rect l="l" t="t" r="r" b="b"/>
              <a:pathLst>
                <a:path w="1774" h="4829" extrusionOk="0">
                  <a:moveTo>
                    <a:pt x="1761" y="0"/>
                  </a:moveTo>
                  <a:cubicBezTo>
                    <a:pt x="1459" y="75"/>
                    <a:pt x="1195" y="251"/>
                    <a:pt x="944" y="465"/>
                  </a:cubicBezTo>
                  <a:cubicBezTo>
                    <a:pt x="705" y="666"/>
                    <a:pt x="504" y="931"/>
                    <a:pt x="340" y="1232"/>
                  </a:cubicBezTo>
                  <a:cubicBezTo>
                    <a:pt x="189" y="1534"/>
                    <a:pt x="89" y="1848"/>
                    <a:pt x="51" y="2175"/>
                  </a:cubicBezTo>
                  <a:cubicBezTo>
                    <a:pt x="1" y="2502"/>
                    <a:pt x="13" y="2854"/>
                    <a:pt x="76" y="3181"/>
                  </a:cubicBezTo>
                  <a:cubicBezTo>
                    <a:pt x="139" y="3508"/>
                    <a:pt x="265" y="3823"/>
                    <a:pt x="453" y="4125"/>
                  </a:cubicBezTo>
                  <a:cubicBezTo>
                    <a:pt x="554" y="4263"/>
                    <a:pt x="642" y="4401"/>
                    <a:pt x="755" y="4527"/>
                  </a:cubicBezTo>
                  <a:cubicBezTo>
                    <a:pt x="806" y="4590"/>
                    <a:pt x="868" y="4653"/>
                    <a:pt x="931" y="4703"/>
                  </a:cubicBezTo>
                  <a:cubicBezTo>
                    <a:pt x="969" y="4741"/>
                    <a:pt x="1032" y="4778"/>
                    <a:pt x="1082" y="4829"/>
                  </a:cubicBezTo>
                  <a:lnTo>
                    <a:pt x="1698" y="4250"/>
                  </a:lnTo>
                  <a:cubicBezTo>
                    <a:pt x="1397" y="3860"/>
                    <a:pt x="1195" y="3408"/>
                    <a:pt x="1095" y="2955"/>
                  </a:cubicBezTo>
                  <a:cubicBezTo>
                    <a:pt x="994" y="2490"/>
                    <a:pt x="994" y="1999"/>
                    <a:pt x="1095" y="1509"/>
                  </a:cubicBezTo>
                  <a:cubicBezTo>
                    <a:pt x="1145" y="1257"/>
                    <a:pt x="1246" y="1031"/>
                    <a:pt x="1346" y="780"/>
                  </a:cubicBezTo>
                  <a:cubicBezTo>
                    <a:pt x="1409" y="654"/>
                    <a:pt x="1472" y="528"/>
                    <a:pt x="1535" y="415"/>
                  </a:cubicBezTo>
                  <a:lnTo>
                    <a:pt x="1774" y="38"/>
                  </a:lnTo>
                  <a:lnTo>
                    <a:pt x="1761" y="0"/>
                  </a:ln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4" name="Google Shape;7114;p69">
              <a:extLst>
                <a:ext uri="{FF2B5EF4-FFF2-40B4-BE49-F238E27FC236}">
                  <a16:creationId xmlns:a16="http://schemas.microsoft.com/office/drawing/2014/main" id="{71E1A74B-D2CD-33CF-EFE7-BA4857432D0C}"/>
                </a:ext>
              </a:extLst>
            </p:cNvPr>
            <p:cNvSpPr/>
            <p:nvPr/>
          </p:nvSpPr>
          <p:spPr>
            <a:xfrm rot="8100022">
              <a:off x="-70209" y="2903684"/>
              <a:ext cx="307973" cy="248066"/>
            </a:xfrm>
            <a:custGeom>
              <a:avLst/>
              <a:gdLst/>
              <a:ahLst/>
              <a:cxnLst/>
              <a:rect l="l" t="t" r="r" b="b"/>
              <a:pathLst>
                <a:path w="1095" h="882" extrusionOk="0">
                  <a:moveTo>
                    <a:pt x="13" y="1"/>
                  </a:moveTo>
                  <a:lnTo>
                    <a:pt x="0" y="39"/>
                  </a:lnTo>
                  <a:cubicBezTo>
                    <a:pt x="89" y="139"/>
                    <a:pt x="164" y="252"/>
                    <a:pt x="265" y="353"/>
                  </a:cubicBezTo>
                  <a:cubicBezTo>
                    <a:pt x="315" y="391"/>
                    <a:pt x="340" y="454"/>
                    <a:pt x="378" y="504"/>
                  </a:cubicBezTo>
                  <a:cubicBezTo>
                    <a:pt x="403" y="554"/>
                    <a:pt x="453" y="617"/>
                    <a:pt x="478" y="667"/>
                  </a:cubicBezTo>
                  <a:cubicBezTo>
                    <a:pt x="529" y="743"/>
                    <a:pt x="579" y="818"/>
                    <a:pt x="629" y="881"/>
                  </a:cubicBezTo>
                  <a:lnTo>
                    <a:pt x="1094" y="428"/>
                  </a:lnTo>
                  <a:cubicBezTo>
                    <a:pt x="1019" y="366"/>
                    <a:pt x="918" y="315"/>
                    <a:pt x="843" y="252"/>
                  </a:cubicBezTo>
                  <a:cubicBezTo>
                    <a:pt x="780" y="227"/>
                    <a:pt x="717" y="190"/>
                    <a:pt x="642" y="164"/>
                  </a:cubicBezTo>
                  <a:cubicBezTo>
                    <a:pt x="579" y="127"/>
                    <a:pt x="503" y="102"/>
                    <a:pt x="441" y="76"/>
                  </a:cubicBezTo>
                  <a:cubicBezTo>
                    <a:pt x="290" y="39"/>
                    <a:pt x="151" y="1"/>
                    <a:pt x="13" y="1"/>
                  </a:cubicBezTo>
                  <a:close/>
                </a:path>
              </a:pathLst>
            </a:cu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1903514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73">
          <a:extLst>
            <a:ext uri="{FF2B5EF4-FFF2-40B4-BE49-F238E27FC236}">
              <a16:creationId xmlns:a16="http://schemas.microsoft.com/office/drawing/2014/main" id="{74840F1A-5B67-A1C2-F200-10DCA90C6C24}"/>
            </a:ext>
          </a:extLst>
        </p:cNvPr>
        <p:cNvGrpSpPr/>
        <p:nvPr/>
      </p:nvGrpSpPr>
      <p:grpSpPr>
        <a:xfrm>
          <a:off x="0" y="0"/>
          <a:ext cx="0" cy="0"/>
          <a:chOff x="0" y="0"/>
          <a:chExt cx="0" cy="0"/>
        </a:xfrm>
      </p:grpSpPr>
      <p:sp>
        <p:nvSpPr>
          <p:cNvPr id="4" name="Google Shape;8899;p92">
            <a:extLst>
              <a:ext uri="{FF2B5EF4-FFF2-40B4-BE49-F238E27FC236}">
                <a16:creationId xmlns:a16="http://schemas.microsoft.com/office/drawing/2014/main" id="{2F1038E3-5566-DD0A-8DDD-7313FCF52719}"/>
              </a:ext>
            </a:extLst>
          </p:cNvPr>
          <p:cNvSpPr txBox="1">
            <a:spLocks/>
          </p:cNvSpPr>
          <p:nvPr/>
        </p:nvSpPr>
        <p:spPr>
          <a:xfrm>
            <a:off x="667500" y="254508"/>
            <a:ext cx="7809000"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400" noProof="0"/>
              <a:t>Limitations and future directions</a:t>
            </a:r>
          </a:p>
        </p:txBody>
      </p:sp>
      <p:cxnSp>
        <p:nvCxnSpPr>
          <p:cNvPr id="5" name="Straight Connector 18">
            <a:extLst>
              <a:ext uri="{FF2B5EF4-FFF2-40B4-BE49-F238E27FC236}">
                <a16:creationId xmlns:a16="http://schemas.microsoft.com/office/drawing/2014/main" id="{AFBC2258-9883-2E49-17EA-AB4B44121391}"/>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2EA2D5B-160E-E072-B103-B5362C06A520}"/>
              </a:ext>
            </a:extLst>
          </p:cNvPr>
          <p:cNvGrpSpPr/>
          <p:nvPr/>
        </p:nvGrpSpPr>
        <p:grpSpPr>
          <a:xfrm>
            <a:off x="1469255" y="1066228"/>
            <a:ext cx="6079185" cy="3214400"/>
            <a:chOff x="1441268" y="1134809"/>
            <a:chExt cx="6079185" cy="3214400"/>
          </a:xfrm>
        </p:grpSpPr>
        <p:sp>
          <p:nvSpPr>
            <p:cNvPr id="56" name="Google Shape;9850;p100">
              <a:extLst>
                <a:ext uri="{FF2B5EF4-FFF2-40B4-BE49-F238E27FC236}">
                  <a16:creationId xmlns:a16="http://schemas.microsoft.com/office/drawing/2014/main" id="{91AD5D7E-5B6B-F91D-B271-E8FC4B13DC8B}"/>
                </a:ext>
              </a:extLst>
            </p:cNvPr>
            <p:cNvSpPr/>
            <p:nvPr/>
          </p:nvSpPr>
          <p:spPr>
            <a:xfrm rot="5400000">
              <a:off x="5611275" y="979737"/>
              <a:ext cx="992358" cy="1302501"/>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9850;p100">
              <a:extLst>
                <a:ext uri="{FF2B5EF4-FFF2-40B4-BE49-F238E27FC236}">
                  <a16:creationId xmlns:a16="http://schemas.microsoft.com/office/drawing/2014/main" id="{C9BE4670-EED7-B264-EA78-C2DB2CFFBB29}"/>
                </a:ext>
              </a:extLst>
            </p:cNvPr>
            <p:cNvSpPr/>
            <p:nvPr/>
          </p:nvSpPr>
          <p:spPr>
            <a:xfrm rot="5400000">
              <a:off x="2392838" y="1019417"/>
              <a:ext cx="987641" cy="1302503"/>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TextBox 19">
              <a:extLst>
                <a:ext uri="{FF2B5EF4-FFF2-40B4-BE49-F238E27FC236}">
                  <a16:creationId xmlns:a16="http://schemas.microsoft.com/office/drawing/2014/main" id="{A90CE93F-4D34-114B-C2D0-2F986FC721DD}"/>
                </a:ext>
              </a:extLst>
            </p:cNvPr>
            <p:cNvSpPr txBox="1"/>
            <p:nvPr/>
          </p:nvSpPr>
          <p:spPr>
            <a:xfrm>
              <a:off x="1623547" y="2430110"/>
              <a:ext cx="2526223" cy="307777"/>
            </a:xfrm>
            <a:prstGeom prst="rect">
              <a:avLst/>
            </a:prstGeom>
            <a:noFill/>
          </p:spPr>
          <p:txBody>
            <a:bodyPr wrap="square" rtlCol="0">
              <a:spAutoFit/>
            </a:bodyPr>
            <a:lstStyle/>
            <a:p>
              <a:r>
                <a:rPr lang="en-US" b="1" noProof="0">
                  <a:solidFill>
                    <a:schemeClr val="tx1"/>
                  </a:solidFill>
                  <a:latin typeface="Lato Black" panose="020F0502020204030203" pitchFamily="34" charset="0"/>
                  <a:ea typeface="Lato Black" panose="020F0502020204030203" pitchFamily="34" charset="0"/>
                  <a:cs typeface="Lato Black" panose="020F0502020204030203" pitchFamily="34" charset="0"/>
                </a:rPr>
                <a:t>Dataset scale &amp; Universality</a:t>
              </a:r>
              <a:endPar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1" name="TextBox 20">
              <a:extLst>
                <a:ext uri="{FF2B5EF4-FFF2-40B4-BE49-F238E27FC236}">
                  <a16:creationId xmlns:a16="http://schemas.microsoft.com/office/drawing/2014/main" id="{4B834CD0-CC74-E705-5E49-215593DA27A6}"/>
                </a:ext>
              </a:extLst>
            </p:cNvPr>
            <p:cNvSpPr txBox="1"/>
            <p:nvPr/>
          </p:nvSpPr>
          <p:spPr>
            <a:xfrm>
              <a:off x="1441268" y="2748771"/>
              <a:ext cx="2890779" cy="954107"/>
            </a:xfrm>
            <a:prstGeom prst="rect">
              <a:avLst/>
            </a:prstGeom>
            <a:noFill/>
          </p:spPr>
          <p:txBody>
            <a:bodyPr wrap="square" rtlCol="0">
              <a:spAutoFit/>
            </a:bodyPr>
            <a:lstStyle/>
            <a:p>
              <a:pPr algn="ctr"/>
              <a:r>
                <a:rPr lang="en-US" noProof="0">
                  <a:latin typeface="Lato" panose="020F0502020204030203" pitchFamily="34" charset="0"/>
                  <a:ea typeface="Lato" panose="020F0502020204030203" pitchFamily="34" charset="0"/>
                  <a:cs typeface="Lato" panose="020F0502020204030203" pitchFamily="34" charset="0"/>
                </a:rPr>
                <a:t>Increasing the subject pool is crucial for </a:t>
              </a:r>
              <a:r>
                <a:rPr lang="en-US" b="1" noProof="0">
                  <a:latin typeface="Lato" panose="020F0502020204030203" pitchFamily="34" charset="0"/>
                  <a:ea typeface="Lato" panose="020F0502020204030203" pitchFamily="34" charset="0"/>
                  <a:cs typeface="Lato" panose="020F0502020204030203" pitchFamily="34" charset="0"/>
                </a:rPr>
                <a:t>broader applicability</a:t>
              </a:r>
              <a:r>
                <a:rPr lang="en-US" noProof="0">
                  <a:latin typeface="Lato" panose="020F0502020204030203" pitchFamily="34" charset="0"/>
                  <a:ea typeface="Lato" panose="020F0502020204030203" pitchFamily="34" charset="0"/>
                  <a:cs typeface="Lato" panose="020F0502020204030203" pitchFamily="34" charset="0"/>
                </a:rPr>
                <a:t>. Cross-subject EEG recognition </a:t>
              </a:r>
              <a:r>
                <a:rPr lang="en-US" b="1" noProof="0">
                  <a:latin typeface="Lato" panose="020F0502020204030203" pitchFamily="34" charset="0"/>
                  <a:ea typeface="Lato" panose="020F0502020204030203" pitchFamily="34" charset="0"/>
                  <a:cs typeface="Lato" panose="020F0502020204030203" pitchFamily="34" charset="0"/>
                </a:rPr>
                <a:t>remains a significant challenge.</a:t>
              </a:r>
              <a:endParaRPr lang="en-US" noProof="0">
                <a:latin typeface="Lato" panose="020F0502020204030203" pitchFamily="34" charset="0"/>
                <a:ea typeface="Lato" panose="020F0502020204030203" pitchFamily="34" charset="0"/>
                <a:cs typeface="Lato" panose="020F0502020204030203" pitchFamily="34" charset="0"/>
              </a:endParaRPr>
            </a:p>
          </p:txBody>
        </p:sp>
        <p:cxnSp>
          <p:nvCxnSpPr>
            <p:cNvPr id="36" name="Straight Connector 35">
              <a:extLst>
                <a:ext uri="{FF2B5EF4-FFF2-40B4-BE49-F238E27FC236}">
                  <a16:creationId xmlns:a16="http://schemas.microsoft.com/office/drawing/2014/main" id="{4A686638-5556-1DF9-49F2-29356E0C79DC}"/>
                </a:ext>
              </a:extLst>
            </p:cNvPr>
            <p:cNvCxnSpPr>
              <a:cxnSpLocks/>
              <a:endCxn id="20" idx="0"/>
            </p:cNvCxnSpPr>
            <p:nvPr/>
          </p:nvCxnSpPr>
          <p:spPr>
            <a:xfrm>
              <a:off x="2886659" y="2059165"/>
              <a:ext cx="0" cy="370945"/>
            </a:xfrm>
            <a:prstGeom prst="line">
              <a:avLst/>
            </a:prstGeom>
            <a:ln>
              <a:solidFill>
                <a:schemeClr val="accent2">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13CD079-491E-8180-0AD3-E4B7DF42DFDF}"/>
                </a:ext>
              </a:extLst>
            </p:cNvPr>
            <p:cNvSpPr txBox="1"/>
            <p:nvPr/>
          </p:nvSpPr>
          <p:spPr>
            <a:xfrm>
              <a:off x="4844346" y="2456845"/>
              <a:ext cx="2526223" cy="307777"/>
            </a:xfrm>
            <a:prstGeom prst="rect">
              <a:avLst/>
            </a:prstGeom>
            <a:noFill/>
          </p:spPr>
          <p:txBody>
            <a:bodyPr wrap="square" rtlCol="0">
              <a:spAutoFit/>
            </a:bodyPr>
            <a:lstStyle/>
            <a:p>
              <a:r>
                <a:rPr lang="en-US" b="1" noProof="0">
                  <a:solidFill>
                    <a:schemeClr val="tx1"/>
                  </a:solidFill>
                  <a:latin typeface="Lato Black" panose="020F0502020204030203" pitchFamily="34" charset="0"/>
                  <a:ea typeface="Lato Black" panose="020F0502020204030203" pitchFamily="34" charset="0"/>
                  <a:cs typeface="Lato Black" panose="020F0502020204030203" pitchFamily="34" charset="0"/>
                </a:rPr>
                <a:t>Data Acquisition Challenges</a:t>
              </a:r>
              <a:endPar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5" name="TextBox 44">
              <a:extLst>
                <a:ext uri="{FF2B5EF4-FFF2-40B4-BE49-F238E27FC236}">
                  <a16:creationId xmlns:a16="http://schemas.microsoft.com/office/drawing/2014/main" id="{0868F764-9A8C-6371-6582-8DFC8AF343C8}"/>
                </a:ext>
              </a:extLst>
            </p:cNvPr>
            <p:cNvSpPr txBox="1"/>
            <p:nvPr/>
          </p:nvSpPr>
          <p:spPr>
            <a:xfrm>
              <a:off x="4677498" y="2748771"/>
              <a:ext cx="2842955" cy="1600438"/>
            </a:xfrm>
            <a:prstGeom prst="rect">
              <a:avLst/>
            </a:prstGeom>
            <a:noFill/>
          </p:spPr>
          <p:txBody>
            <a:bodyPr wrap="square" rtlCol="0">
              <a:spAutoFit/>
            </a:bodyPr>
            <a:lstStyle/>
            <a:p>
              <a:pPr algn="ctr"/>
              <a:r>
                <a:rPr lang="en-US" b="1" noProof="0">
                  <a:latin typeface="Lato" panose="020F0502020204030203" pitchFamily="34" charset="0"/>
                  <a:ea typeface="Lato" panose="020F0502020204030203" pitchFamily="34" charset="0"/>
                  <a:cs typeface="Lato" panose="020F0502020204030203" pitchFamily="34" charset="0"/>
                </a:rPr>
                <a:t>Taste-related EEG</a:t>
              </a:r>
              <a:r>
                <a:rPr lang="en-US" noProof="0">
                  <a:latin typeface="Lato" panose="020F0502020204030203" pitchFamily="34" charset="0"/>
                  <a:ea typeface="Lato" panose="020F0502020204030203" pitchFamily="34" charset="0"/>
                  <a:cs typeface="Lato" panose="020F0502020204030203" pitchFamily="34" charset="0"/>
                </a:rPr>
                <a:t> collection is costly and time-consuming, limiting dataset size. </a:t>
              </a:r>
              <a:r>
                <a:rPr lang="en-US" b="1" noProof="0">
                  <a:latin typeface="Lato" panose="020F0502020204030203" pitchFamily="34" charset="0"/>
                  <a:ea typeface="Lato" panose="020F0502020204030203" pitchFamily="34" charset="0"/>
                  <a:cs typeface="Lato" panose="020F0502020204030203" pitchFamily="34" charset="0"/>
                </a:rPr>
                <a:t>TSRDA </a:t>
              </a:r>
              <a:r>
                <a:rPr lang="en-US" noProof="0">
                  <a:latin typeface="Lato" panose="020F0502020204030203" pitchFamily="34" charset="0"/>
                  <a:ea typeface="Lato" panose="020F0502020204030203" pitchFamily="34" charset="0"/>
                  <a:cs typeface="Lato" panose="020F0502020204030203" pitchFamily="34" charset="0"/>
                </a:rPr>
                <a:t>offers a promising solution to </a:t>
              </a:r>
              <a:r>
                <a:rPr lang="en-US" b="1" noProof="0">
                  <a:latin typeface="Lato" panose="020F0502020204030203" pitchFamily="34" charset="0"/>
                  <a:ea typeface="Lato" panose="020F0502020204030203" pitchFamily="34" charset="0"/>
                  <a:cs typeface="Lato" panose="020F0502020204030203" pitchFamily="34" charset="0"/>
                </a:rPr>
                <a:t>augment limited data</a:t>
              </a:r>
              <a:r>
                <a:rPr lang="en-US" noProof="0">
                  <a:latin typeface="Lato" panose="020F0502020204030203" pitchFamily="34" charset="0"/>
                  <a:ea typeface="Lato" panose="020F0502020204030203" pitchFamily="34" charset="0"/>
                  <a:cs typeface="Lato" panose="020F0502020204030203" pitchFamily="34" charset="0"/>
                </a:rPr>
                <a:t>, though it may sometimes introduce </a:t>
              </a:r>
              <a:r>
                <a:rPr lang="en-US" b="1" noProof="0">
                  <a:latin typeface="Lato" panose="020F0502020204030203" pitchFamily="34" charset="0"/>
                  <a:ea typeface="Lato" panose="020F0502020204030203" pitchFamily="34" charset="0"/>
                  <a:cs typeface="Lato" panose="020F0502020204030203" pitchFamily="34" charset="0"/>
                </a:rPr>
                <a:t>redundant information</a:t>
              </a:r>
              <a:r>
                <a:rPr lang="en-US" noProof="0">
                  <a:latin typeface="Lato" panose="020F0502020204030203" pitchFamily="34" charset="0"/>
                  <a:ea typeface="Lato" panose="020F0502020204030203" pitchFamily="34" charset="0"/>
                  <a:cs typeface="Lato" panose="020F0502020204030203" pitchFamily="34" charset="0"/>
                </a:rPr>
                <a:t>.</a:t>
              </a:r>
            </a:p>
          </p:txBody>
        </p:sp>
        <p:cxnSp>
          <p:nvCxnSpPr>
            <p:cNvPr id="48" name="Straight Connector 47">
              <a:extLst>
                <a:ext uri="{FF2B5EF4-FFF2-40B4-BE49-F238E27FC236}">
                  <a16:creationId xmlns:a16="http://schemas.microsoft.com/office/drawing/2014/main" id="{D91E01BF-DC26-8C0A-B375-9C77EC7D7BB8}"/>
                </a:ext>
              </a:extLst>
            </p:cNvPr>
            <p:cNvCxnSpPr>
              <a:cxnSpLocks/>
              <a:endCxn id="44" idx="0"/>
            </p:cNvCxnSpPr>
            <p:nvPr/>
          </p:nvCxnSpPr>
          <p:spPr>
            <a:xfrm>
              <a:off x="6107458" y="2015070"/>
              <a:ext cx="0" cy="441775"/>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D037B3-9833-AE44-851C-75EA78D7F7D0}"/>
                </a:ext>
              </a:extLst>
            </p:cNvPr>
            <p:cNvPicPr>
              <a:picLocks noChangeAspect="1"/>
            </p:cNvPicPr>
            <p:nvPr/>
          </p:nvPicPr>
          <p:blipFill>
            <a:blip r:embed="rId3"/>
            <a:stretch>
              <a:fillRect/>
            </a:stretch>
          </p:blipFill>
          <p:spPr>
            <a:xfrm>
              <a:off x="2545451" y="1255605"/>
              <a:ext cx="803560" cy="803560"/>
            </a:xfrm>
            <a:prstGeom prst="rect">
              <a:avLst/>
            </a:prstGeom>
          </p:spPr>
        </p:pic>
        <p:pic>
          <p:nvPicPr>
            <p:cNvPr id="17" name="Picture 16">
              <a:extLst>
                <a:ext uri="{FF2B5EF4-FFF2-40B4-BE49-F238E27FC236}">
                  <a16:creationId xmlns:a16="http://schemas.microsoft.com/office/drawing/2014/main" id="{043461CA-B749-970B-5EBD-284B90D0C428}"/>
                </a:ext>
              </a:extLst>
            </p:cNvPr>
            <p:cNvPicPr>
              <a:picLocks noChangeAspect="1"/>
            </p:cNvPicPr>
            <p:nvPr/>
          </p:nvPicPr>
          <p:blipFill>
            <a:blip r:embed="rId4"/>
            <a:stretch>
              <a:fillRect/>
            </a:stretch>
          </p:blipFill>
          <p:spPr>
            <a:xfrm>
              <a:off x="5737548" y="1261377"/>
              <a:ext cx="739816" cy="739816"/>
            </a:xfrm>
            <a:prstGeom prst="rect">
              <a:avLst/>
            </a:prstGeom>
          </p:spPr>
        </p:pic>
      </p:grpSp>
    </p:spTree>
    <p:extLst>
      <p:ext uri="{BB962C8B-B14F-4D97-AF65-F5344CB8AC3E}">
        <p14:creationId xmlns:p14="http://schemas.microsoft.com/office/powerpoint/2010/main" val="2274325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21">
          <a:extLst>
            <a:ext uri="{FF2B5EF4-FFF2-40B4-BE49-F238E27FC236}">
              <a16:creationId xmlns:a16="http://schemas.microsoft.com/office/drawing/2014/main" id="{E203F70E-CFFB-7116-578C-C8D2CB94B345}"/>
            </a:ext>
          </a:extLst>
        </p:cNvPr>
        <p:cNvGrpSpPr/>
        <p:nvPr/>
      </p:nvGrpSpPr>
      <p:grpSpPr>
        <a:xfrm>
          <a:off x="0" y="0"/>
          <a:ext cx="0" cy="0"/>
          <a:chOff x="0" y="0"/>
          <a:chExt cx="0" cy="0"/>
        </a:xfrm>
      </p:grpSpPr>
      <p:sp>
        <p:nvSpPr>
          <p:cNvPr id="6362" name="Google Shape;8899;p92">
            <a:extLst>
              <a:ext uri="{FF2B5EF4-FFF2-40B4-BE49-F238E27FC236}">
                <a16:creationId xmlns:a16="http://schemas.microsoft.com/office/drawing/2014/main" id="{0CA5D308-E14E-BA35-E30B-5818E9FA485B}"/>
              </a:ext>
            </a:extLst>
          </p:cNvPr>
          <p:cNvSpPr txBox="1">
            <a:spLocks noGrp="1"/>
          </p:cNvSpPr>
          <p:nvPr>
            <p:ph type="title"/>
          </p:nvPr>
        </p:nvSpPr>
        <p:spPr>
          <a:xfrm>
            <a:off x="667500" y="254508"/>
            <a:ext cx="7809000" cy="493800"/>
          </a:xfrm>
          <a:prstGeom prst="rect">
            <a:avLst/>
          </a:prstGeom>
        </p:spPr>
        <p:txBody>
          <a:bodyPr spcFirstLastPara="1" wrap="square" lIns="91425" tIns="91425" rIns="91425" bIns="91425" anchor="ctr" anchorCtr="0">
            <a:noAutofit/>
          </a:bodyPr>
          <a:lstStyle/>
          <a:p>
            <a:r>
              <a:rPr lang="en-US" sz="2400" noProof="0"/>
              <a:t>Limitations and future directions</a:t>
            </a:r>
          </a:p>
        </p:txBody>
      </p:sp>
      <p:cxnSp>
        <p:nvCxnSpPr>
          <p:cNvPr id="6363" name="Straight Connector 18">
            <a:extLst>
              <a:ext uri="{FF2B5EF4-FFF2-40B4-BE49-F238E27FC236}">
                <a16:creationId xmlns:a16="http://schemas.microsoft.com/office/drawing/2014/main" id="{21BDBFF0-ED01-8D57-056F-08F508BD6E93}"/>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1CAAA2-C963-6293-6E9D-CD4623C235E8}"/>
              </a:ext>
            </a:extLst>
          </p:cNvPr>
          <p:cNvGrpSpPr/>
          <p:nvPr/>
        </p:nvGrpSpPr>
        <p:grpSpPr>
          <a:xfrm>
            <a:off x="1363235" y="1073366"/>
            <a:ext cx="6417530" cy="3194542"/>
            <a:chOff x="1474271" y="1073366"/>
            <a:chExt cx="6417530" cy="3194542"/>
          </a:xfrm>
        </p:grpSpPr>
        <p:sp>
          <p:nvSpPr>
            <p:cNvPr id="14" name="Google Shape;9850;p100">
              <a:extLst>
                <a:ext uri="{FF2B5EF4-FFF2-40B4-BE49-F238E27FC236}">
                  <a16:creationId xmlns:a16="http://schemas.microsoft.com/office/drawing/2014/main" id="{AFABC03D-769F-B1F4-5B46-5394F7A77DE2}"/>
                </a:ext>
              </a:extLst>
            </p:cNvPr>
            <p:cNvSpPr/>
            <p:nvPr/>
          </p:nvSpPr>
          <p:spPr>
            <a:xfrm rot="5400000">
              <a:off x="5735475" y="915935"/>
              <a:ext cx="987641" cy="1302503"/>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a:p>
          </p:txBody>
        </p:sp>
        <p:sp>
          <p:nvSpPr>
            <p:cNvPr id="6" name="TextBox 5">
              <a:extLst>
                <a:ext uri="{FF2B5EF4-FFF2-40B4-BE49-F238E27FC236}">
                  <a16:creationId xmlns:a16="http://schemas.microsoft.com/office/drawing/2014/main" id="{BA81A5AD-CBE3-F61B-C337-65E431F24CE2}"/>
                </a:ext>
              </a:extLst>
            </p:cNvPr>
            <p:cNvSpPr txBox="1"/>
            <p:nvPr/>
          </p:nvSpPr>
          <p:spPr>
            <a:xfrm>
              <a:off x="5106497" y="2402392"/>
              <a:ext cx="2526223" cy="307777"/>
            </a:xfrm>
            <a:prstGeom prst="rect">
              <a:avLst/>
            </a:prstGeom>
            <a:noFill/>
          </p:spPr>
          <p:txBody>
            <a:bodyPr wrap="square" rtlCol="0">
              <a:spAutoFit/>
            </a:bodyPr>
            <a:lstStyle/>
            <a:p>
              <a:pPr algn="ctr"/>
              <a:r>
                <a:rPr lang="en-US" b="1" noProof="0">
                  <a:solidFill>
                    <a:schemeClr val="tx1"/>
                  </a:solidFill>
                  <a:latin typeface="Lato Black" panose="020F0502020204030203" pitchFamily="34" charset="0"/>
                  <a:ea typeface="Lato Black" panose="020F0502020204030203" pitchFamily="34" charset="0"/>
                  <a:cs typeface="Lato Black" panose="020F0502020204030203" pitchFamily="34" charset="0"/>
                </a:rPr>
                <a:t>Automation &amp; Optimization:</a:t>
              </a:r>
              <a:endPar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1" name="TextBox 10">
              <a:extLst>
                <a:ext uri="{FF2B5EF4-FFF2-40B4-BE49-F238E27FC236}">
                  <a16:creationId xmlns:a16="http://schemas.microsoft.com/office/drawing/2014/main" id="{6CBBDD81-B661-A939-4721-AEE79DC43D20}"/>
                </a:ext>
              </a:extLst>
            </p:cNvPr>
            <p:cNvSpPr txBox="1"/>
            <p:nvPr/>
          </p:nvSpPr>
          <p:spPr>
            <a:xfrm>
              <a:off x="4719933" y="2667470"/>
              <a:ext cx="3171868" cy="1600438"/>
            </a:xfrm>
            <a:prstGeom prst="rect">
              <a:avLst/>
            </a:prstGeom>
            <a:noFill/>
          </p:spPr>
          <p:txBody>
            <a:bodyPr wrap="square" rtlCol="0">
              <a:spAutoFit/>
            </a:bodyPr>
            <a:lstStyle/>
            <a:p>
              <a:pPr algn="ctr"/>
              <a:r>
                <a:rPr lang="en-US" noProof="0">
                  <a:latin typeface="Lato" panose="020F0502020204030203" pitchFamily="34" charset="0"/>
                  <a:ea typeface="Lato" panose="020F0502020204030203" pitchFamily="34" charset="0"/>
                  <a:cs typeface="Lato" panose="020F0502020204030203" pitchFamily="34" charset="0"/>
                </a:rPr>
                <a:t> Currently, TSRDA relies on manual selection for reconstructing optimal temporal–spatial features. Integration of automatic methods (e.g., Grad-CAM) is planned to streamline reconstruction and boost effectiveness.</a:t>
              </a:r>
            </a:p>
          </p:txBody>
        </p:sp>
        <p:cxnSp>
          <p:nvCxnSpPr>
            <p:cNvPr id="19" name="Straight Connector 18">
              <a:extLst>
                <a:ext uri="{FF2B5EF4-FFF2-40B4-BE49-F238E27FC236}">
                  <a16:creationId xmlns:a16="http://schemas.microsoft.com/office/drawing/2014/main" id="{5B73D759-201D-38B8-243C-9458E7636568}"/>
                </a:ext>
              </a:extLst>
            </p:cNvPr>
            <p:cNvCxnSpPr>
              <a:cxnSpLocks/>
            </p:cNvCxnSpPr>
            <p:nvPr/>
          </p:nvCxnSpPr>
          <p:spPr>
            <a:xfrm>
              <a:off x="6231837" y="1952121"/>
              <a:ext cx="0" cy="441605"/>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05D57F9-D23C-DC40-A3E9-855E78934CAF}"/>
                </a:ext>
              </a:extLst>
            </p:cNvPr>
            <p:cNvPicPr>
              <a:picLocks noChangeAspect="1"/>
            </p:cNvPicPr>
            <p:nvPr/>
          </p:nvPicPr>
          <p:blipFill>
            <a:blip r:embed="rId3"/>
            <a:stretch>
              <a:fillRect/>
            </a:stretch>
          </p:blipFill>
          <p:spPr>
            <a:xfrm>
              <a:off x="5924806" y="1260369"/>
              <a:ext cx="608977" cy="608977"/>
            </a:xfrm>
            <a:prstGeom prst="rect">
              <a:avLst/>
            </a:prstGeom>
          </p:spPr>
        </p:pic>
        <p:sp>
          <p:nvSpPr>
            <p:cNvPr id="57" name="Google Shape;9850;p100">
              <a:extLst>
                <a:ext uri="{FF2B5EF4-FFF2-40B4-BE49-F238E27FC236}">
                  <a16:creationId xmlns:a16="http://schemas.microsoft.com/office/drawing/2014/main" id="{5CC49627-8346-9178-8A20-7D96941B2487}"/>
                </a:ext>
              </a:extLst>
            </p:cNvPr>
            <p:cNvSpPr/>
            <p:nvPr/>
          </p:nvSpPr>
          <p:spPr>
            <a:xfrm rot="5400000">
              <a:off x="2380653" y="918296"/>
              <a:ext cx="992360" cy="130250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noProof="0"/>
            </a:p>
          </p:txBody>
        </p:sp>
        <p:sp>
          <p:nvSpPr>
            <p:cNvPr id="53" name="TextBox 52">
              <a:extLst>
                <a:ext uri="{FF2B5EF4-FFF2-40B4-BE49-F238E27FC236}">
                  <a16:creationId xmlns:a16="http://schemas.microsoft.com/office/drawing/2014/main" id="{2C53889B-958B-02EB-55DE-31CAC34459F8}"/>
                </a:ext>
              </a:extLst>
            </p:cNvPr>
            <p:cNvSpPr txBox="1"/>
            <p:nvPr/>
          </p:nvSpPr>
          <p:spPr>
            <a:xfrm>
              <a:off x="1596658" y="2398047"/>
              <a:ext cx="2729049" cy="307777"/>
            </a:xfrm>
            <a:prstGeom prst="rect">
              <a:avLst/>
            </a:prstGeom>
            <a:noFill/>
          </p:spPr>
          <p:txBody>
            <a:bodyPr wrap="square" rtlCol="0">
              <a:spAutoFit/>
            </a:bodyPr>
            <a:lstStyle/>
            <a:p>
              <a:pPr algn="ctr"/>
              <a:r>
                <a:rPr lang="en-US" b="1" noProof="0">
                  <a:solidFill>
                    <a:schemeClr val="tx1"/>
                  </a:solidFill>
                  <a:latin typeface="Lato Black" panose="020F0502020204030203" pitchFamily="34" charset="0"/>
                  <a:ea typeface="Lato Black" panose="020F0502020204030203" pitchFamily="34" charset="0"/>
                  <a:cs typeface="Lato Black" panose="020F0502020204030203" pitchFamily="34" charset="0"/>
                </a:rPr>
                <a:t>Enhancing Feature Extraction:</a:t>
              </a:r>
              <a:endPar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4" name="TextBox 53">
              <a:extLst>
                <a:ext uri="{FF2B5EF4-FFF2-40B4-BE49-F238E27FC236}">
                  <a16:creationId xmlns:a16="http://schemas.microsoft.com/office/drawing/2014/main" id="{CE7789DE-433B-C065-521B-42EDBC3F0EB6}"/>
                </a:ext>
              </a:extLst>
            </p:cNvPr>
            <p:cNvSpPr txBox="1"/>
            <p:nvPr/>
          </p:nvSpPr>
          <p:spPr>
            <a:xfrm>
              <a:off x="1474271" y="2701503"/>
              <a:ext cx="2842955" cy="1384995"/>
            </a:xfrm>
            <a:prstGeom prst="rect">
              <a:avLst/>
            </a:prstGeom>
            <a:noFill/>
          </p:spPr>
          <p:txBody>
            <a:bodyPr wrap="square" rtlCol="0">
              <a:spAutoFit/>
            </a:bodyPr>
            <a:lstStyle/>
            <a:p>
              <a:pPr algn="ctr"/>
              <a:r>
                <a:rPr lang="en-US" noProof="0">
                  <a:latin typeface="Lato" panose="020F0502020204030203" pitchFamily="34" charset="0"/>
                  <a:ea typeface="Lato" panose="020F0502020204030203" pitchFamily="34" charset="0"/>
                  <a:cs typeface="Lato" panose="020F0502020204030203" pitchFamily="34" charset="0"/>
                </a:rPr>
                <a:t>The </a:t>
              </a:r>
              <a:r>
                <a:rPr lang="en-US" b="1" noProof="0">
                  <a:latin typeface="Lato" panose="020F0502020204030203" pitchFamily="34" charset="0"/>
                  <a:ea typeface="Lato" panose="020F0502020204030203" pitchFamily="34" charset="0"/>
                  <a:cs typeface="Lato" panose="020F0502020204030203" pitchFamily="34" charset="0"/>
                </a:rPr>
                <a:t>MVCA</a:t>
              </a:r>
              <a:r>
                <a:rPr lang="en-US" noProof="0">
                  <a:latin typeface="Lato" panose="020F0502020204030203" pitchFamily="34" charset="0"/>
                  <a:ea typeface="Lato" panose="020F0502020204030203" pitchFamily="34" charset="0"/>
                  <a:cs typeface="Lato" panose="020F0502020204030203" pitchFamily="34" charset="0"/>
                </a:rPr>
                <a:t> module effectively mitigates </a:t>
              </a:r>
              <a:r>
                <a:rPr lang="en-US" b="1" noProof="0">
                  <a:latin typeface="Lato" panose="020F0502020204030203" pitchFamily="34" charset="0"/>
                  <a:ea typeface="Lato" panose="020F0502020204030203" pitchFamily="34" charset="0"/>
                  <a:cs typeface="Lato" panose="020F0502020204030203" pitchFamily="34" charset="0"/>
                </a:rPr>
                <a:t>redundant information</a:t>
              </a:r>
              <a:r>
                <a:rPr lang="en-US" noProof="0">
                  <a:latin typeface="Lato" panose="020F0502020204030203" pitchFamily="34" charset="0"/>
                  <a:ea typeface="Lato" panose="020F0502020204030203" pitchFamily="34" charset="0"/>
                  <a:cs typeface="Lato" panose="020F0502020204030203" pitchFamily="34" charset="0"/>
                </a:rPr>
                <a:t>, improving feature discrimination. Future work will explore applying these methods to </a:t>
              </a:r>
              <a:r>
                <a:rPr lang="en-US" b="1" noProof="0">
                  <a:latin typeface="Lato" panose="020F0502020204030203" pitchFamily="34" charset="0"/>
                  <a:ea typeface="Lato" panose="020F0502020204030203" pitchFamily="34" charset="0"/>
                  <a:cs typeface="Lato" panose="020F0502020204030203" pitchFamily="34" charset="0"/>
                </a:rPr>
                <a:t>other EEG tasks</a:t>
              </a:r>
              <a:r>
                <a:rPr lang="en-US" noProof="0">
                  <a:latin typeface="Lato" panose="020F0502020204030203" pitchFamily="34" charset="0"/>
                  <a:ea typeface="Lato" panose="020F0502020204030203" pitchFamily="34" charset="0"/>
                  <a:cs typeface="Lato" panose="020F0502020204030203" pitchFamily="34" charset="0"/>
                </a:rPr>
                <a:t>.</a:t>
              </a:r>
            </a:p>
          </p:txBody>
        </p:sp>
        <p:cxnSp>
          <p:nvCxnSpPr>
            <p:cNvPr id="58" name="Straight Connector 57">
              <a:extLst>
                <a:ext uri="{FF2B5EF4-FFF2-40B4-BE49-F238E27FC236}">
                  <a16:creationId xmlns:a16="http://schemas.microsoft.com/office/drawing/2014/main" id="{4A42E8C9-5E70-E6E9-D34C-0378EFCAD5F8}"/>
                </a:ext>
              </a:extLst>
            </p:cNvPr>
            <p:cNvCxnSpPr>
              <a:cxnSpLocks/>
            </p:cNvCxnSpPr>
            <p:nvPr/>
          </p:nvCxnSpPr>
          <p:spPr>
            <a:xfrm>
              <a:off x="2876833" y="1996046"/>
              <a:ext cx="0" cy="397680"/>
            </a:xfrm>
            <a:prstGeom prst="line">
              <a:avLst/>
            </a:prstGeom>
            <a:ln>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14002B7-FDD6-7DAE-A321-C912477BCF9D}"/>
                </a:ext>
              </a:extLst>
            </p:cNvPr>
            <p:cNvPicPr>
              <a:picLocks noChangeAspect="1"/>
            </p:cNvPicPr>
            <p:nvPr/>
          </p:nvPicPr>
          <p:blipFill>
            <a:blip r:embed="rId4"/>
            <a:stretch>
              <a:fillRect/>
            </a:stretch>
          </p:blipFill>
          <p:spPr>
            <a:xfrm>
              <a:off x="2565277" y="1189080"/>
              <a:ext cx="709258" cy="709258"/>
            </a:xfrm>
            <a:prstGeom prst="rect">
              <a:avLst/>
            </a:prstGeom>
          </p:spPr>
        </p:pic>
      </p:grpSp>
    </p:spTree>
    <p:extLst>
      <p:ext uri="{BB962C8B-B14F-4D97-AF65-F5344CB8AC3E}">
        <p14:creationId xmlns:p14="http://schemas.microsoft.com/office/powerpoint/2010/main" val="2758888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45">
          <a:extLst>
            <a:ext uri="{FF2B5EF4-FFF2-40B4-BE49-F238E27FC236}">
              <a16:creationId xmlns:a16="http://schemas.microsoft.com/office/drawing/2014/main" id="{9DDEA7F6-351B-5038-1CAA-83698202A333}"/>
            </a:ext>
          </a:extLst>
        </p:cNvPr>
        <p:cNvGrpSpPr/>
        <p:nvPr/>
      </p:nvGrpSpPr>
      <p:grpSpPr>
        <a:xfrm>
          <a:off x="0" y="0"/>
          <a:ext cx="0" cy="0"/>
          <a:chOff x="0" y="0"/>
          <a:chExt cx="0" cy="0"/>
        </a:xfrm>
      </p:grpSpPr>
      <p:sp>
        <p:nvSpPr>
          <p:cNvPr id="28" name="Google Shape;8899;p92">
            <a:extLst>
              <a:ext uri="{FF2B5EF4-FFF2-40B4-BE49-F238E27FC236}">
                <a16:creationId xmlns:a16="http://schemas.microsoft.com/office/drawing/2014/main" id="{F1CC0AA2-C89D-A69C-60BA-748A00B9DF7B}"/>
              </a:ext>
            </a:extLst>
          </p:cNvPr>
          <p:cNvSpPr txBox="1">
            <a:spLocks/>
          </p:cNvSpPr>
          <p:nvPr/>
        </p:nvSpPr>
        <p:spPr>
          <a:xfrm>
            <a:off x="667500" y="254508"/>
            <a:ext cx="7809000"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400" noProof="0"/>
              <a:t>Is the experiment reliable?</a:t>
            </a:r>
          </a:p>
        </p:txBody>
      </p:sp>
      <p:cxnSp>
        <p:nvCxnSpPr>
          <p:cNvPr id="29" name="Straight Connector 18">
            <a:extLst>
              <a:ext uri="{FF2B5EF4-FFF2-40B4-BE49-F238E27FC236}">
                <a16:creationId xmlns:a16="http://schemas.microsoft.com/office/drawing/2014/main" id="{3AFA2D47-8493-A39D-002B-E89F47574310}"/>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e chart with multiple colors&#10;&#10;AI-generated content may be incorrect.">
            <a:extLst>
              <a:ext uri="{FF2B5EF4-FFF2-40B4-BE49-F238E27FC236}">
                <a16:creationId xmlns:a16="http://schemas.microsoft.com/office/drawing/2014/main" id="{C63435EB-D8DA-7EC4-4E4E-ED61B375645B}"/>
              </a:ext>
            </a:extLst>
          </p:cNvPr>
          <p:cNvPicPr>
            <a:picLocks noChangeAspect="1"/>
          </p:cNvPicPr>
          <p:nvPr/>
        </p:nvPicPr>
        <p:blipFill>
          <a:blip r:embed="rId3"/>
          <a:stretch>
            <a:fillRect/>
          </a:stretch>
        </p:blipFill>
        <p:spPr>
          <a:xfrm>
            <a:off x="850958" y="1759831"/>
            <a:ext cx="1604350" cy="1604350"/>
          </a:xfrm>
          <a:prstGeom prst="rect">
            <a:avLst/>
          </a:prstGeom>
        </p:spPr>
      </p:pic>
      <p:sp>
        <p:nvSpPr>
          <p:cNvPr id="7" name="TextBox 6">
            <a:extLst>
              <a:ext uri="{FF2B5EF4-FFF2-40B4-BE49-F238E27FC236}">
                <a16:creationId xmlns:a16="http://schemas.microsoft.com/office/drawing/2014/main" id="{5850D285-3C36-3416-6913-BFAB1A8B20F6}"/>
              </a:ext>
            </a:extLst>
          </p:cNvPr>
          <p:cNvSpPr txBox="1"/>
          <p:nvPr/>
        </p:nvSpPr>
        <p:spPr>
          <a:xfrm>
            <a:off x="264218" y="1566319"/>
            <a:ext cx="739140" cy="430887"/>
          </a:xfrm>
          <a:prstGeom prst="rect">
            <a:avLst/>
          </a:prstGeom>
          <a:noFill/>
        </p:spPr>
        <p:txBody>
          <a:bodyPr wrap="square" rtlCol="0">
            <a:spAutoFit/>
          </a:bodyPr>
          <a:lstStyle/>
          <a:p>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Training set</a:t>
            </a:r>
          </a:p>
        </p:txBody>
      </p:sp>
      <p:sp>
        <p:nvSpPr>
          <p:cNvPr id="9" name="TextBox 8">
            <a:extLst>
              <a:ext uri="{FF2B5EF4-FFF2-40B4-BE49-F238E27FC236}">
                <a16:creationId xmlns:a16="http://schemas.microsoft.com/office/drawing/2014/main" id="{CB9B2E0C-1023-9DCD-B521-DA035886695C}"/>
              </a:ext>
            </a:extLst>
          </p:cNvPr>
          <p:cNvSpPr txBox="1"/>
          <p:nvPr/>
        </p:nvSpPr>
        <p:spPr>
          <a:xfrm>
            <a:off x="2455308" y="3054324"/>
            <a:ext cx="647700" cy="430887"/>
          </a:xfrm>
          <a:prstGeom prst="rect">
            <a:avLst/>
          </a:prstGeom>
          <a:noFill/>
        </p:spPr>
        <p:txBody>
          <a:bodyPr wrap="square" rtlCol="0">
            <a:spAutoFit/>
          </a:bodyPr>
          <a:lstStyle/>
          <a:p>
            <a:r>
              <a:rPr lang="en-US" sz="1100" b="1" noProof="0">
                <a:solidFill>
                  <a:schemeClr val="tx1"/>
                </a:solidFill>
                <a:latin typeface="Lato" panose="020F0502020204030203" pitchFamily="34" charset="0"/>
                <a:ea typeface="Lato" panose="020F0502020204030203" pitchFamily="34" charset="0"/>
                <a:cs typeface="Lato" panose="020F0502020204030203" pitchFamily="34" charset="0"/>
              </a:rPr>
              <a:t>Test set</a:t>
            </a:r>
          </a:p>
        </p:txBody>
      </p:sp>
      <p:sp>
        <p:nvSpPr>
          <p:cNvPr id="10" name="Google Shape;8685;p84">
            <a:extLst>
              <a:ext uri="{FF2B5EF4-FFF2-40B4-BE49-F238E27FC236}">
                <a16:creationId xmlns:a16="http://schemas.microsoft.com/office/drawing/2014/main" id="{EF38CE5A-29FE-2BCD-A07B-1629FEDA6C53}"/>
              </a:ext>
            </a:extLst>
          </p:cNvPr>
          <p:cNvSpPr/>
          <p:nvPr/>
        </p:nvSpPr>
        <p:spPr>
          <a:xfrm>
            <a:off x="3274798" y="1104586"/>
            <a:ext cx="184200" cy="184800"/>
          </a:xfrm>
          <a:prstGeom prst="roundRect">
            <a:avLst>
              <a:gd name="adj" fmla="val 343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TextBox 10">
            <a:extLst>
              <a:ext uri="{FF2B5EF4-FFF2-40B4-BE49-F238E27FC236}">
                <a16:creationId xmlns:a16="http://schemas.microsoft.com/office/drawing/2014/main" id="{31623C07-DB3E-35EB-00FA-7C39529820E0}"/>
              </a:ext>
            </a:extLst>
          </p:cNvPr>
          <p:cNvSpPr txBox="1"/>
          <p:nvPr/>
        </p:nvSpPr>
        <p:spPr>
          <a:xfrm>
            <a:off x="3497580" y="1043098"/>
            <a:ext cx="3985260" cy="307777"/>
          </a:xfrm>
          <a:prstGeom prst="rect">
            <a:avLst/>
          </a:prstGeom>
          <a:noFill/>
        </p:spPr>
        <p:txBody>
          <a:bodyPr wrap="square" rtlCol="0">
            <a:spAutoFit/>
          </a:bodyPr>
          <a:lstStyle/>
          <a:p>
            <a:r>
              <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rPr>
              <a:t>Data split ambiguity:</a:t>
            </a:r>
          </a:p>
        </p:txBody>
      </p:sp>
      <p:sp>
        <p:nvSpPr>
          <p:cNvPr id="12" name="TextBox 11">
            <a:extLst>
              <a:ext uri="{FF2B5EF4-FFF2-40B4-BE49-F238E27FC236}">
                <a16:creationId xmlns:a16="http://schemas.microsoft.com/office/drawing/2014/main" id="{318535CD-1BB5-25C5-E6A6-6F31145F2A3E}"/>
              </a:ext>
            </a:extLst>
          </p:cNvPr>
          <p:cNvSpPr txBox="1"/>
          <p:nvPr/>
        </p:nvSpPr>
        <p:spPr>
          <a:xfrm>
            <a:off x="3497580" y="1350875"/>
            <a:ext cx="4909082" cy="646331"/>
          </a:xfrm>
          <a:prstGeom prst="rect">
            <a:avLst/>
          </a:prstGeom>
          <a:noFill/>
        </p:spPr>
        <p:txBody>
          <a:bodyPr wrap="square" rtlCol="0">
            <a:spAutoFit/>
          </a:bodyPr>
          <a:lstStyle/>
          <a:p>
            <a:r>
              <a:rPr lang="en-US" sz="1200" noProof="0"/>
              <a:t>The paper only discusses training and test sets, there is no explicit mention of a distinct validation set.</a:t>
            </a:r>
            <a:br>
              <a:rPr lang="en-US" sz="1200" noProof="0"/>
            </a:br>
            <a:endParaRPr lang="en-US" sz="1200" noProof="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175C3374-F845-01CB-7BEF-C7635309593D}"/>
              </a:ext>
            </a:extLst>
          </p:cNvPr>
          <p:cNvSpPr/>
          <p:nvPr/>
        </p:nvSpPr>
        <p:spPr>
          <a:xfrm>
            <a:off x="1706880" y="1623060"/>
            <a:ext cx="883920" cy="8915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9" name="Picture 18" descr="A yellow question mark on a black background&#10;&#10;AI-generated content may be incorrect.">
            <a:extLst>
              <a:ext uri="{FF2B5EF4-FFF2-40B4-BE49-F238E27FC236}">
                <a16:creationId xmlns:a16="http://schemas.microsoft.com/office/drawing/2014/main" id="{79CA76BB-4227-F227-6009-05DFBB99D3B6}"/>
              </a:ext>
            </a:extLst>
          </p:cNvPr>
          <p:cNvPicPr>
            <a:picLocks noChangeAspect="1"/>
          </p:cNvPicPr>
          <p:nvPr/>
        </p:nvPicPr>
        <p:blipFill>
          <a:blip r:embed="rId4"/>
          <a:stretch>
            <a:fillRect/>
          </a:stretch>
        </p:blipFill>
        <p:spPr>
          <a:xfrm>
            <a:off x="1706880" y="1912686"/>
            <a:ext cx="581184" cy="581184"/>
          </a:xfrm>
          <a:prstGeom prst="rect">
            <a:avLst/>
          </a:prstGeom>
        </p:spPr>
      </p:pic>
      <p:sp>
        <p:nvSpPr>
          <p:cNvPr id="20" name="Google Shape;8685;p84">
            <a:extLst>
              <a:ext uri="{FF2B5EF4-FFF2-40B4-BE49-F238E27FC236}">
                <a16:creationId xmlns:a16="http://schemas.microsoft.com/office/drawing/2014/main" id="{99291ED3-887E-6A2F-7A82-4AAEE6A8BF42}"/>
              </a:ext>
            </a:extLst>
          </p:cNvPr>
          <p:cNvSpPr/>
          <p:nvPr/>
        </p:nvSpPr>
        <p:spPr>
          <a:xfrm>
            <a:off x="3294322" y="1907094"/>
            <a:ext cx="184200" cy="184800"/>
          </a:xfrm>
          <a:prstGeom prst="roundRect">
            <a:avLst>
              <a:gd name="adj" fmla="val 34324"/>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TextBox 20">
            <a:extLst>
              <a:ext uri="{FF2B5EF4-FFF2-40B4-BE49-F238E27FC236}">
                <a16:creationId xmlns:a16="http://schemas.microsoft.com/office/drawing/2014/main" id="{3F42F726-3FAC-6350-2C81-18A8A600AEFC}"/>
              </a:ext>
            </a:extLst>
          </p:cNvPr>
          <p:cNvSpPr txBox="1"/>
          <p:nvPr/>
        </p:nvSpPr>
        <p:spPr>
          <a:xfrm>
            <a:off x="3517104" y="1845606"/>
            <a:ext cx="3985260" cy="307777"/>
          </a:xfrm>
          <a:prstGeom prst="rect">
            <a:avLst/>
          </a:prstGeom>
          <a:noFill/>
        </p:spPr>
        <p:txBody>
          <a:bodyPr wrap="square" rtlCol="0">
            <a:spAutoFit/>
          </a:bodyPr>
          <a:lstStyle/>
          <a:p>
            <a:r>
              <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rPr>
              <a:t>Hyperparameter Tuning Uncertainty:</a:t>
            </a:r>
          </a:p>
        </p:txBody>
      </p:sp>
      <p:sp>
        <p:nvSpPr>
          <p:cNvPr id="22" name="TextBox 21">
            <a:extLst>
              <a:ext uri="{FF2B5EF4-FFF2-40B4-BE49-F238E27FC236}">
                <a16:creationId xmlns:a16="http://schemas.microsoft.com/office/drawing/2014/main" id="{AA63E318-9526-57A5-4733-C0E26E30BF3C}"/>
              </a:ext>
            </a:extLst>
          </p:cNvPr>
          <p:cNvSpPr txBox="1"/>
          <p:nvPr/>
        </p:nvSpPr>
        <p:spPr>
          <a:xfrm>
            <a:off x="3497580" y="2168771"/>
            <a:ext cx="4909082" cy="461665"/>
          </a:xfrm>
          <a:prstGeom prst="rect">
            <a:avLst/>
          </a:prstGeom>
          <a:noFill/>
        </p:spPr>
        <p:txBody>
          <a:bodyPr wrap="square" rtlCol="0">
            <a:spAutoFit/>
          </a:bodyPr>
          <a:lstStyle/>
          <a:p>
            <a:r>
              <a:rPr lang="en-US" sz="1200" noProof="0"/>
              <a:t>It's unclear whether hyperparameter tuning was performed on a separate validation subset.</a:t>
            </a:r>
            <a:endParaRPr lang="en-US" sz="1200" noProof="0">
              <a:latin typeface="Lato" panose="020F0502020204030203" pitchFamily="34" charset="0"/>
              <a:ea typeface="Lato" panose="020F0502020204030203" pitchFamily="34" charset="0"/>
              <a:cs typeface="Lato" panose="020F0502020204030203" pitchFamily="34" charset="0"/>
            </a:endParaRPr>
          </a:p>
        </p:txBody>
      </p:sp>
      <p:sp>
        <p:nvSpPr>
          <p:cNvPr id="23" name="Arrow: Down 22">
            <a:extLst>
              <a:ext uri="{FF2B5EF4-FFF2-40B4-BE49-F238E27FC236}">
                <a16:creationId xmlns:a16="http://schemas.microsoft.com/office/drawing/2014/main" id="{AF056083-49A8-DED5-0F13-9287DED73EA1}"/>
              </a:ext>
            </a:extLst>
          </p:cNvPr>
          <p:cNvSpPr/>
          <p:nvPr/>
        </p:nvSpPr>
        <p:spPr>
          <a:xfrm>
            <a:off x="5554078" y="2734147"/>
            <a:ext cx="426720" cy="620146"/>
          </a:xfrm>
          <a:prstGeom prst="down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TextBox 23">
            <a:extLst>
              <a:ext uri="{FF2B5EF4-FFF2-40B4-BE49-F238E27FC236}">
                <a16:creationId xmlns:a16="http://schemas.microsoft.com/office/drawing/2014/main" id="{413DA6E3-30D7-4A80-322D-2D61DBF17537}"/>
              </a:ext>
            </a:extLst>
          </p:cNvPr>
          <p:cNvSpPr txBox="1"/>
          <p:nvPr/>
        </p:nvSpPr>
        <p:spPr>
          <a:xfrm>
            <a:off x="3366898" y="3361566"/>
            <a:ext cx="4801082" cy="738664"/>
          </a:xfrm>
          <a:prstGeom prst="rect">
            <a:avLst/>
          </a:prstGeom>
          <a:noFill/>
        </p:spPr>
        <p:txBody>
          <a:bodyPr wrap="square" rtlCol="0">
            <a:spAutoFit/>
          </a:bodyPr>
          <a:lstStyle/>
          <a:p>
            <a:r>
              <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rPr>
              <a:t>Without a dedicated validation set, it’s uncertain if the model’s tuning and performance measures were optimally evaluated.</a:t>
            </a:r>
          </a:p>
        </p:txBody>
      </p:sp>
      <p:sp>
        <p:nvSpPr>
          <p:cNvPr id="2" name="Arrow: Down 1">
            <a:extLst>
              <a:ext uri="{FF2B5EF4-FFF2-40B4-BE49-F238E27FC236}">
                <a16:creationId xmlns:a16="http://schemas.microsoft.com/office/drawing/2014/main" id="{F64ABA55-2643-AA5B-ACE2-621154D18544}"/>
              </a:ext>
            </a:extLst>
          </p:cNvPr>
          <p:cNvSpPr/>
          <p:nvPr/>
        </p:nvSpPr>
        <p:spPr>
          <a:xfrm>
            <a:off x="5572526" y="3965658"/>
            <a:ext cx="426720" cy="587835"/>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TextBox 2">
            <a:extLst>
              <a:ext uri="{FF2B5EF4-FFF2-40B4-BE49-F238E27FC236}">
                <a16:creationId xmlns:a16="http://schemas.microsoft.com/office/drawing/2014/main" id="{3357CA8C-14C3-DF73-2CC2-89481320195B}"/>
              </a:ext>
            </a:extLst>
          </p:cNvPr>
          <p:cNvSpPr txBox="1"/>
          <p:nvPr/>
        </p:nvSpPr>
        <p:spPr>
          <a:xfrm>
            <a:off x="3312898" y="4633854"/>
            <a:ext cx="4909081" cy="307777"/>
          </a:xfrm>
          <a:prstGeom prst="rect">
            <a:avLst/>
          </a:prstGeom>
          <a:noFill/>
        </p:spPr>
        <p:txBody>
          <a:bodyPr wrap="square" rtlCol="0">
            <a:spAutoFit/>
          </a:bodyPr>
          <a:lstStyle/>
          <a:p>
            <a:r>
              <a:rPr lang="en-US" noProof="0">
                <a:solidFill>
                  <a:schemeClr val="tx1"/>
                </a:solidFill>
                <a:latin typeface="Lato Black" panose="020F0502020204030203" pitchFamily="34" charset="0"/>
                <a:ea typeface="Lato Black" panose="020F0502020204030203" pitchFamily="34" charset="0"/>
                <a:cs typeface="Lato Black" panose="020F0502020204030203" pitchFamily="34" charset="0"/>
              </a:rPr>
              <a:t> This may affect the reported generalizability of the results.</a:t>
            </a:r>
          </a:p>
        </p:txBody>
      </p:sp>
    </p:spTree>
    <p:extLst>
      <p:ext uri="{BB962C8B-B14F-4D97-AF65-F5344CB8AC3E}">
        <p14:creationId xmlns:p14="http://schemas.microsoft.com/office/powerpoint/2010/main" val="1263913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sp>
        <p:nvSpPr>
          <p:cNvPr id="5" name="Google Shape;8949;p96">
            <a:extLst>
              <a:ext uri="{FF2B5EF4-FFF2-40B4-BE49-F238E27FC236}">
                <a16:creationId xmlns:a16="http://schemas.microsoft.com/office/drawing/2014/main" id="{87300D02-D6F8-399D-5B42-4915EF545BAD}"/>
              </a:ext>
            </a:extLst>
          </p:cNvPr>
          <p:cNvSpPr/>
          <p:nvPr/>
        </p:nvSpPr>
        <p:spPr>
          <a:xfrm rot="18186640">
            <a:off x="742256" y="-503152"/>
            <a:ext cx="5058456" cy="5604470"/>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 name="Google Shape;8949;p96">
            <a:extLst>
              <a:ext uri="{FF2B5EF4-FFF2-40B4-BE49-F238E27FC236}">
                <a16:creationId xmlns:a16="http://schemas.microsoft.com/office/drawing/2014/main" id="{27E8E891-AFB6-F96E-0A30-A75F37CC01E4}"/>
              </a:ext>
            </a:extLst>
          </p:cNvPr>
          <p:cNvSpPr/>
          <p:nvPr/>
        </p:nvSpPr>
        <p:spPr>
          <a:xfrm rot="10342618">
            <a:off x="7156694" y="-1513084"/>
            <a:ext cx="3333310" cy="280308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 name="Google Shape;8949;p96">
            <a:extLst>
              <a:ext uri="{FF2B5EF4-FFF2-40B4-BE49-F238E27FC236}">
                <a16:creationId xmlns:a16="http://schemas.microsoft.com/office/drawing/2014/main" id="{C4029BF8-EC2B-0FD5-609D-084765B3A3DC}"/>
              </a:ext>
            </a:extLst>
          </p:cNvPr>
          <p:cNvSpPr/>
          <p:nvPr/>
        </p:nvSpPr>
        <p:spPr>
          <a:xfrm rot="4371668">
            <a:off x="7164091" y="4092144"/>
            <a:ext cx="3333310" cy="280308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19" name="Google Shape;10829;p110">
            <a:extLst>
              <a:ext uri="{FF2B5EF4-FFF2-40B4-BE49-F238E27FC236}">
                <a16:creationId xmlns:a16="http://schemas.microsoft.com/office/drawing/2014/main" id="{BA4D0A7D-BB25-9028-9BD3-43A51CCEC15E}"/>
              </a:ext>
            </a:extLst>
          </p:cNvPr>
          <p:cNvGrpSpPr/>
          <p:nvPr/>
        </p:nvGrpSpPr>
        <p:grpSpPr>
          <a:xfrm>
            <a:off x="4852296" y="242964"/>
            <a:ext cx="1129735" cy="1255745"/>
            <a:chOff x="8295223" y="3676086"/>
            <a:chExt cx="777947" cy="864778"/>
          </a:xfrm>
        </p:grpSpPr>
        <p:sp>
          <p:nvSpPr>
            <p:cNvPr id="20" name="Google Shape;10830;p110">
              <a:extLst>
                <a:ext uri="{FF2B5EF4-FFF2-40B4-BE49-F238E27FC236}">
                  <a16:creationId xmlns:a16="http://schemas.microsoft.com/office/drawing/2014/main" id="{9206D152-D93C-77DA-2509-3A460D6BB914}"/>
                </a:ext>
              </a:extLst>
            </p:cNvPr>
            <p:cNvSpPr/>
            <p:nvPr/>
          </p:nvSpPr>
          <p:spPr>
            <a:xfrm rot="552217">
              <a:off x="8882558" y="3967907"/>
              <a:ext cx="49180" cy="98509"/>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10831;p110">
              <a:extLst>
                <a:ext uri="{FF2B5EF4-FFF2-40B4-BE49-F238E27FC236}">
                  <a16:creationId xmlns:a16="http://schemas.microsoft.com/office/drawing/2014/main" id="{E9726621-B2F8-BB13-AC56-B730FFA43F1B}"/>
                </a:ext>
              </a:extLst>
            </p:cNvPr>
            <p:cNvSpPr/>
            <p:nvPr/>
          </p:nvSpPr>
          <p:spPr>
            <a:xfrm rot="552217">
              <a:off x="8941520" y="4055500"/>
              <a:ext cx="32316" cy="42942"/>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10832;p110">
              <a:extLst>
                <a:ext uri="{FF2B5EF4-FFF2-40B4-BE49-F238E27FC236}">
                  <a16:creationId xmlns:a16="http://schemas.microsoft.com/office/drawing/2014/main" id="{F2F0FEEC-BF88-9C39-7C60-5C6E20ABA04D}"/>
                </a:ext>
              </a:extLst>
            </p:cNvPr>
            <p:cNvSpPr/>
            <p:nvPr/>
          </p:nvSpPr>
          <p:spPr>
            <a:xfrm rot="552217">
              <a:off x="8884663" y="3990566"/>
              <a:ext cx="27248" cy="51414"/>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10833;p110">
              <a:extLst>
                <a:ext uri="{FF2B5EF4-FFF2-40B4-BE49-F238E27FC236}">
                  <a16:creationId xmlns:a16="http://schemas.microsoft.com/office/drawing/2014/main" id="{F55B7589-680D-3E1D-DDCE-C29D30D51DD1}"/>
                </a:ext>
              </a:extLst>
            </p:cNvPr>
            <p:cNvSpPr/>
            <p:nvPr/>
          </p:nvSpPr>
          <p:spPr>
            <a:xfrm rot="552217">
              <a:off x="8295223" y="3827878"/>
              <a:ext cx="630034" cy="712323"/>
            </a:xfrm>
            <a:custGeom>
              <a:avLst/>
              <a:gdLst/>
              <a:ahLst/>
              <a:cxnLst/>
              <a:rect l="l" t="t" r="r" b="b"/>
              <a:pathLst>
                <a:path w="7584" h="8576" extrusionOk="0">
                  <a:moveTo>
                    <a:pt x="3393" y="0"/>
                  </a:moveTo>
                  <a:cubicBezTo>
                    <a:pt x="3258" y="0"/>
                    <a:pt x="3128" y="16"/>
                    <a:pt x="3006" y="49"/>
                  </a:cubicBezTo>
                  <a:cubicBezTo>
                    <a:pt x="2566" y="175"/>
                    <a:pt x="2239" y="540"/>
                    <a:pt x="1950" y="879"/>
                  </a:cubicBezTo>
                  <a:cubicBezTo>
                    <a:pt x="579" y="2602"/>
                    <a:pt x="1" y="4903"/>
                    <a:pt x="391" y="7104"/>
                  </a:cubicBezTo>
                  <a:cubicBezTo>
                    <a:pt x="517" y="7770"/>
                    <a:pt x="894" y="8575"/>
                    <a:pt x="1573" y="8575"/>
                  </a:cubicBezTo>
                  <a:cubicBezTo>
                    <a:pt x="1749" y="8575"/>
                    <a:pt x="1900" y="8525"/>
                    <a:pt x="2063" y="8462"/>
                  </a:cubicBezTo>
                  <a:cubicBezTo>
                    <a:pt x="4125" y="7707"/>
                    <a:pt x="5899" y="6224"/>
                    <a:pt x="7018" y="4350"/>
                  </a:cubicBezTo>
                  <a:cubicBezTo>
                    <a:pt x="7307" y="3822"/>
                    <a:pt x="7584" y="3256"/>
                    <a:pt x="7458" y="2640"/>
                  </a:cubicBezTo>
                  <a:cubicBezTo>
                    <a:pt x="7408" y="2426"/>
                    <a:pt x="7307" y="2200"/>
                    <a:pt x="7156" y="2049"/>
                  </a:cubicBezTo>
                  <a:cubicBezTo>
                    <a:pt x="6834" y="1727"/>
                    <a:pt x="4814" y="0"/>
                    <a:pt x="3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10834;p110">
              <a:extLst>
                <a:ext uri="{FF2B5EF4-FFF2-40B4-BE49-F238E27FC236}">
                  <a16:creationId xmlns:a16="http://schemas.microsoft.com/office/drawing/2014/main" id="{7429DFF4-5709-E23A-67CD-811861AAB5A1}"/>
                </a:ext>
              </a:extLst>
            </p:cNvPr>
            <p:cNvSpPr/>
            <p:nvPr/>
          </p:nvSpPr>
          <p:spPr>
            <a:xfrm rot="552217">
              <a:off x="8338649" y="4083369"/>
              <a:ext cx="557842" cy="457495"/>
            </a:xfrm>
            <a:custGeom>
              <a:avLst/>
              <a:gdLst/>
              <a:ahLst/>
              <a:cxnLst/>
              <a:rect l="l" t="t" r="r" b="b"/>
              <a:pathLst>
                <a:path w="6715" h="5508" extrusionOk="0">
                  <a:moveTo>
                    <a:pt x="6715" y="0"/>
                  </a:moveTo>
                  <a:lnTo>
                    <a:pt x="6715" y="0"/>
                  </a:lnTo>
                  <a:cubicBezTo>
                    <a:pt x="6614" y="126"/>
                    <a:pt x="6514" y="226"/>
                    <a:pt x="6363" y="327"/>
                  </a:cubicBezTo>
                  <a:cubicBezTo>
                    <a:pt x="6137" y="465"/>
                    <a:pt x="5860" y="516"/>
                    <a:pt x="5583" y="528"/>
                  </a:cubicBezTo>
                  <a:cubicBezTo>
                    <a:pt x="5396" y="545"/>
                    <a:pt x="5209" y="552"/>
                    <a:pt x="5022" y="552"/>
                  </a:cubicBezTo>
                  <a:cubicBezTo>
                    <a:pt x="4518" y="552"/>
                    <a:pt x="4016" y="502"/>
                    <a:pt x="3521" y="465"/>
                  </a:cubicBezTo>
                  <a:cubicBezTo>
                    <a:pt x="3454" y="461"/>
                    <a:pt x="3386" y="457"/>
                    <a:pt x="3318" y="457"/>
                  </a:cubicBezTo>
                  <a:cubicBezTo>
                    <a:pt x="3193" y="457"/>
                    <a:pt x="3069" y="471"/>
                    <a:pt x="2955" y="528"/>
                  </a:cubicBezTo>
                  <a:cubicBezTo>
                    <a:pt x="2741" y="641"/>
                    <a:pt x="2616" y="906"/>
                    <a:pt x="2590" y="1157"/>
                  </a:cubicBezTo>
                  <a:cubicBezTo>
                    <a:pt x="2565" y="1409"/>
                    <a:pt x="2590" y="1673"/>
                    <a:pt x="2565" y="1924"/>
                  </a:cubicBezTo>
                  <a:cubicBezTo>
                    <a:pt x="2502" y="2477"/>
                    <a:pt x="2175" y="2930"/>
                    <a:pt x="1836" y="3370"/>
                  </a:cubicBezTo>
                  <a:cubicBezTo>
                    <a:pt x="1358" y="3986"/>
                    <a:pt x="830" y="4603"/>
                    <a:pt x="126" y="4942"/>
                  </a:cubicBezTo>
                  <a:cubicBezTo>
                    <a:pt x="75" y="4967"/>
                    <a:pt x="50" y="4992"/>
                    <a:pt x="0" y="5005"/>
                  </a:cubicBezTo>
                  <a:cubicBezTo>
                    <a:pt x="189" y="5307"/>
                    <a:pt x="453" y="5508"/>
                    <a:pt x="817" y="5508"/>
                  </a:cubicBezTo>
                  <a:cubicBezTo>
                    <a:pt x="993" y="5508"/>
                    <a:pt x="1144" y="5470"/>
                    <a:pt x="1308" y="5407"/>
                  </a:cubicBezTo>
                  <a:cubicBezTo>
                    <a:pt x="3370" y="4653"/>
                    <a:pt x="5143" y="3169"/>
                    <a:pt x="6262" y="1295"/>
                  </a:cubicBezTo>
                  <a:cubicBezTo>
                    <a:pt x="6476" y="906"/>
                    <a:pt x="6690" y="465"/>
                    <a:pt x="6715"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10835;p110">
              <a:extLst>
                <a:ext uri="{FF2B5EF4-FFF2-40B4-BE49-F238E27FC236}">
                  <a16:creationId xmlns:a16="http://schemas.microsoft.com/office/drawing/2014/main" id="{66A96293-225E-F217-556A-84092CA00813}"/>
                </a:ext>
              </a:extLst>
            </p:cNvPr>
            <p:cNvSpPr/>
            <p:nvPr/>
          </p:nvSpPr>
          <p:spPr>
            <a:xfrm rot="552217">
              <a:off x="8421328" y="4023232"/>
              <a:ext cx="76345" cy="105071"/>
            </a:xfrm>
            <a:custGeom>
              <a:avLst/>
              <a:gdLst/>
              <a:ahLst/>
              <a:cxnLst/>
              <a:rect l="l" t="t" r="r" b="b"/>
              <a:pathLst>
                <a:path w="919" h="1265" extrusionOk="0">
                  <a:moveTo>
                    <a:pt x="574" y="0"/>
                  </a:moveTo>
                  <a:cubicBezTo>
                    <a:pt x="521" y="0"/>
                    <a:pt x="470" y="13"/>
                    <a:pt x="428" y="44"/>
                  </a:cubicBezTo>
                  <a:cubicBezTo>
                    <a:pt x="290" y="169"/>
                    <a:pt x="240" y="320"/>
                    <a:pt x="164" y="471"/>
                  </a:cubicBezTo>
                  <a:cubicBezTo>
                    <a:pt x="101" y="635"/>
                    <a:pt x="1" y="798"/>
                    <a:pt x="39" y="987"/>
                  </a:cubicBezTo>
                  <a:cubicBezTo>
                    <a:pt x="75" y="1158"/>
                    <a:pt x="202" y="1265"/>
                    <a:pt x="349" y="1265"/>
                  </a:cubicBezTo>
                  <a:cubicBezTo>
                    <a:pt x="407" y="1265"/>
                    <a:pt x="469" y="1249"/>
                    <a:pt x="529" y="1213"/>
                  </a:cubicBezTo>
                  <a:cubicBezTo>
                    <a:pt x="692" y="1112"/>
                    <a:pt x="781" y="899"/>
                    <a:pt x="818" y="710"/>
                  </a:cubicBezTo>
                  <a:cubicBezTo>
                    <a:pt x="869" y="521"/>
                    <a:pt x="919" y="358"/>
                    <a:pt x="856" y="169"/>
                  </a:cubicBezTo>
                  <a:cubicBezTo>
                    <a:pt x="830" y="72"/>
                    <a:pt x="698" y="0"/>
                    <a:pt x="5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10836;p110">
              <a:extLst>
                <a:ext uri="{FF2B5EF4-FFF2-40B4-BE49-F238E27FC236}">
                  <a16:creationId xmlns:a16="http://schemas.microsoft.com/office/drawing/2014/main" id="{66E3DC04-7138-897A-6073-4BADDA6EE261}"/>
                </a:ext>
              </a:extLst>
            </p:cNvPr>
            <p:cNvSpPr/>
            <p:nvPr/>
          </p:nvSpPr>
          <p:spPr>
            <a:xfrm rot="552217">
              <a:off x="8567254" y="3957783"/>
              <a:ext cx="80499" cy="107397"/>
            </a:xfrm>
            <a:custGeom>
              <a:avLst/>
              <a:gdLst/>
              <a:ahLst/>
              <a:cxnLst/>
              <a:rect l="l" t="t" r="r" b="b"/>
              <a:pathLst>
                <a:path w="969" h="1293" extrusionOk="0">
                  <a:moveTo>
                    <a:pt x="647" y="1"/>
                  </a:moveTo>
                  <a:cubicBezTo>
                    <a:pt x="600" y="1"/>
                    <a:pt x="553" y="13"/>
                    <a:pt x="516" y="38"/>
                  </a:cubicBezTo>
                  <a:cubicBezTo>
                    <a:pt x="277" y="189"/>
                    <a:pt x="126" y="528"/>
                    <a:pt x="38" y="792"/>
                  </a:cubicBezTo>
                  <a:cubicBezTo>
                    <a:pt x="0" y="956"/>
                    <a:pt x="26" y="1132"/>
                    <a:pt x="189" y="1232"/>
                  </a:cubicBezTo>
                  <a:cubicBezTo>
                    <a:pt x="249" y="1270"/>
                    <a:pt x="321" y="1292"/>
                    <a:pt x="391" y="1292"/>
                  </a:cubicBezTo>
                  <a:cubicBezTo>
                    <a:pt x="483" y="1292"/>
                    <a:pt x="572" y="1255"/>
                    <a:pt x="629" y="1170"/>
                  </a:cubicBezTo>
                  <a:cubicBezTo>
                    <a:pt x="818" y="893"/>
                    <a:pt x="969" y="516"/>
                    <a:pt x="881" y="164"/>
                  </a:cubicBezTo>
                  <a:cubicBezTo>
                    <a:pt x="847" y="54"/>
                    <a:pt x="745"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10837;p110">
              <a:extLst>
                <a:ext uri="{FF2B5EF4-FFF2-40B4-BE49-F238E27FC236}">
                  <a16:creationId xmlns:a16="http://schemas.microsoft.com/office/drawing/2014/main" id="{D14138C4-8E3C-4E2E-8A43-285B805D4776}"/>
                </a:ext>
              </a:extLst>
            </p:cNvPr>
            <p:cNvSpPr/>
            <p:nvPr/>
          </p:nvSpPr>
          <p:spPr>
            <a:xfrm rot="552217">
              <a:off x="8601776" y="4019674"/>
              <a:ext cx="94040" cy="94689"/>
            </a:xfrm>
            <a:custGeom>
              <a:avLst/>
              <a:gdLst/>
              <a:ahLst/>
              <a:cxnLst/>
              <a:rect l="l" t="t" r="r" b="b"/>
              <a:pathLst>
                <a:path w="1132" h="1140" extrusionOk="0">
                  <a:moveTo>
                    <a:pt x="879" y="1"/>
                  </a:moveTo>
                  <a:cubicBezTo>
                    <a:pt x="835" y="1"/>
                    <a:pt x="791" y="12"/>
                    <a:pt x="755" y="35"/>
                  </a:cubicBezTo>
                  <a:cubicBezTo>
                    <a:pt x="566" y="135"/>
                    <a:pt x="390" y="299"/>
                    <a:pt x="252" y="475"/>
                  </a:cubicBezTo>
                  <a:cubicBezTo>
                    <a:pt x="126" y="626"/>
                    <a:pt x="0" y="940"/>
                    <a:pt x="239" y="1078"/>
                  </a:cubicBezTo>
                  <a:cubicBezTo>
                    <a:pt x="303" y="1121"/>
                    <a:pt x="366" y="1139"/>
                    <a:pt x="425" y="1139"/>
                  </a:cubicBezTo>
                  <a:cubicBezTo>
                    <a:pt x="773" y="1139"/>
                    <a:pt x="1030" y="504"/>
                    <a:pt x="1094" y="236"/>
                  </a:cubicBezTo>
                  <a:cubicBezTo>
                    <a:pt x="1131" y="87"/>
                    <a:pt x="1004" y="1"/>
                    <a:pt x="8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10838;p110">
              <a:extLst>
                <a:ext uri="{FF2B5EF4-FFF2-40B4-BE49-F238E27FC236}">
                  <a16:creationId xmlns:a16="http://schemas.microsoft.com/office/drawing/2014/main" id="{1384B90F-5108-7269-4FA9-F3DB1D52E5F9}"/>
                </a:ext>
              </a:extLst>
            </p:cNvPr>
            <p:cNvSpPr/>
            <p:nvPr/>
          </p:nvSpPr>
          <p:spPr>
            <a:xfrm rot="552217">
              <a:off x="8498140" y="4116023"/>
              <a:ext cx="87892" cy="101582"/>
            </a:xfrm>
            <a:custGeom>
              <a:avLst/>
              <a:gdLst/>
              <a:ahLst/>
              <a:cxnLst/>
              <a:rect l="l" t="t" r="r" b="b"/>
              <a:pathLst>
                <a:path w="1058" h="1223" extrusionOk="0">
                  <a:moveTo>
                    <a:pt x="752" y="0"/>
                  </a:moveTo>
                  <a:cubicBezTo>
                    <a:pt x="689" y="0"/>
                    <a:pt x="628" y="24"/>
                    <a:pt x="586" y="80"/>
                  </a:cubicBezTo>
                  <a:cubicBezTo>
                    <a:pt x="423" y="319"/>
                    <a:pt x="234" y="521"/>
                    <a:pt x="108" y="772"/>
                  </a:cubicBezTo>
                  <a:cubicBezTo>
                    <a:pt x="0" y="1007"/>
                    <a:pt x="210" y="1222"/>
                    <a:pt x="425" y="1222"/>
                  </a:cubicBezTo>
                  <a:cubicBezTo>
                    <a:pt x="509" y="1222"/>
                    <a:pt x="595" y="1189"/>
                    <a:pt x="662" y="1112"/>
                  </a:cubicBezTo>
                  <a:cubicBezTo>
                    <a:pt x="863" y="885"/>
                    <a:pt x="938" y="583"/>
                    <a:pt x="1014" y="269"/>
                  </a:cubicBezTo>
                  <a:cubicBezTo>
                    <a:pt x="1058" y="128"/>
                    <a:pt x="899" y="0"/>
                    <a:pt x="7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10839;p110">
              <a:extLst>
                <a:ext uri="{FF2B5EF4-FFF2-40B4-BE49-F238E27FC236}">
                  <a16:creationId xmlns:a16="http://schemas.microsoft.com/office/drawing/2014/main" id="{F7F15ADC-8953-39E6-3120-D67C40A51FED}"/>
                </a:ext>
              </a:extLst>
            </p:cNvPr>
            <p:cNvSpPr/>
            <p:nvPr/>
          </p:nvSpPr>
          <p:spPr>
            <a:xfrm rot="552217">
              <a:off x="8702749" y="4084785"/>
              <a:ext cx="103261" cy="114042"/>
            </a:xfrm>
            <a:custGeom>
              <a:avLst/>
              <a:gdLst/>
              <a:ahLst/>
              <a:cxnLst/>
              <a:rect l="l" t="t" r="r" b="b"/>
              <a:pathLst>
                <a:path w="1243" h="1373" extrusionOk="0">
                  <a:moveTo>
                    <a:pt x="979" y="0"/>
                  </a:moveTo>
                  <a:cubicBezTo>
                    <a:pt x="911" y="0"/>
                    <a:pt x="841" y="23"/>
                    <a:pt x="795" y="69"/>
                  </a:cubicBezTo>
                  <a:cubicBezTo>
                    <a:pt x="656" y="195"/>
                    <a:pt x="531" y="346"/>
                    <a:pt x="405" y="484"/>
                  </a:cubicBezTo>
                  <a:cubicBezTo>
                    <a:pt x="279" y="623"/>
                    <a:pt x="128" y="748"/>
                    <a:pt x="65" y="937"/>
                  </a:cubicBezTo>
                  <a:cubicBezTo>
                    <a:pt x="1" y="1131"/>
                    <a:pt x="140" y="1372"/>
                    <a:pt x="340" y="1372"/>
                  </a:cubicBezTo>
                  <a:cubicBezTo>
                    <a:pt x="373" y="1372"/>
                    <a:pt x="407" y="1366"/>
                    <a:pt x="443" y="1352"/>
                  </a:cubicBezTo>
                  <a:cubicBezTo>
                    <a:pt x="845" y="1163"/>
                    <a:pt x="1097" y="660"/>
                    <a:pt x="1185" y="245"/>
                  </a:cubicBezTo>
                  <a:cubicBezTo>
                    <a:pt x="1243" y="87"/>
                    <a:pt x="1113" y="0"/>
                    <a:pt x="979"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10840;p110">
              <a:extLst>
                <a:ext uri="{FF2B5EF4-FFF2-40B4-BE49-F238E27FC236}">
                  <a16:creationId xmlns:a16="http://schemas.microsoft.com/office/drawing/2014/main" id="{9464074D-50E0-14D0-E809-EAADD845BCB6}"/>
                </a:ext>
              </a:extLst>
            </p:cNvPr>
            <p:cNvSpPr/>
            <p:nvPr/>
          </p:nvSpPr>
          <p:spPr>
            <a:xfrm rot="552217">
              <a:off x="8503944" y="3876111"/>
              <a:ext cx="76096" cy="101250"/>
            </a:xfrm>
            <a:custGeom>
              <a:avLst/>
              <a:gdLst/>
              <a:ahLst/>
              <a:cxnLst/>
              <a:rect l="l" t="t" r="r" b="b"/>
              <a:pathLst>
                <a:path w="916" h="1219" extrusionOk="0">
                  <a:moveTo>
                    <a:pt x="602" y="1"/>
                  </a:moveTo>
                  <a:cubicBezTo>
                    <a:pt x="523" y="1"/>
                    <a:pt x="447" y="38"/>
                    <a:pt x="400" y="127"/>
                  </a:cubicBezTo>
                  <a:cubicBezTo>
                    <a:pt x="274" y="366"/>
                    <a:pt x="60" y="618"/>
                    <a:pt x="35" y="882"/>
                  </a:cubicBezTo>
                  <a:cubicBezTo>
                    <a:pt x="1" y="1079"/>
                    <a:pt x="166" y="1218"/>
                    <a:pt x="334" y="1218"/>
                  </a:cubicBezTo>
                  <a:cubicBezTo>
                    <a:pt x="412" y="1218"/>
                    <a:pt x="491" y="1188"/>
                    <a:pt x="551" y="1121"/>
                  </a:cubicBezTo>
                  <a:cubicBezTo>
                    <a:pt x="727" y="907"/>
                    <a:pt x="777" y="605"/>
                    <a:pt x="865" y="328"/>
                  </a:cubicBezTo>
                  <a:cubicBezTo>
                    <a:pt x="915" y="145"/>
                    <a:pt x="755" y="1"/>
                    <a:pt x="60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10841;p110">
              <a:extLst>
                <a:ext uri="{FF2B5EF4-FFF2-40B4-BE49-F238E27FC236}">
                  <a16:creationId xmlns:a16="http://schemas.microsoft.com/office/drawing/2014/main" id="{1B801A0A-BF04-70A1-62E4-11D44162D6B4}"/>
                </a:ext>
              </a:extLst>
            </p:cNvPr>
            <p:cNvSpPr/>
            <p:nvPr/>
          </p:nvSpPr>
          <p:spPr>
            <a:xfrm rot="552217">
              <a:off x="8367606" y="4179910"/>
              <a:ext cx="73936" cy="115204"/>
            </a:xfrm>
            <a:custGeom>
              <a:avLst/>
              <a:gdLst/>
              <a:ahLst/>
              <a:cxnLst/>
              <a:rect l="l" t="t" r="r" b="b"/>
              <a:pathLst>
                <a:path w="890" h="1387" extrusionOk="0">
                  <a:moveTo>
                    <a:pt x="575" y="0"/>
                  </a:moveTo>
                  <a:cubicBezTo>
                    <a:pt x="489" y="0"/>
                    <a:pt x="407" y="46"/>
                    <a:pt x="366" y="151"/>
                  </a:cubicBezTo>
                  <a:cubicBezTo>
                    <a:pt x="252" y="453"/>
                    <a:pt x="1" y="843"/>
                    <a:pt x="114" y="1183"/>
                  </a:cubicBezTo>
                  <a:cubicBezTo>
                    <a:pt x="157" y="1311"/>
                    <a:pt x="292" y="1387"/>
                    <a:pt x="426" y="1387"/>
                  </a:cubicBezTo>
                  <a:cubicBezTo>
                    <a:pt x="489" y="1387"/>
                    <a:pt x="552" y="1370"/>
                    <a:pt x="605" y="1333"/>
                  </a:cubicBezTo>
                  <a:cubicBezTo>
                    <a:pt x="881" y="1120"/>
                    <a:pt x="869" y="654"/>
                    <a:pt x="881" y="328"/>
                  </a:cubicBezTo>
                  <a:cubicBezTo>
                    <a:pt x="889" y="136"/>
                    <a:pt x="725" y="0"/>
                    <a:pt x="57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0842;p110">
              <a:extLst>
                <a:ext uri="{FF2B5EF4-FFF2-40B4-BE49-F238E27FC236}">
                  <a16:creationId xmlns:a16="http://schemas.microsoft.com/office/drawing/2014/main" id="{033882B1-95A4-5198-9F1B-4ABDCD100762}"/>
                </a:ext>
              </a:extLst>
            </p:cNvPr>
            <p:cNvSpPr/>
            <p:nvPr/>
          </p:nvSpPr>
          <p:spPr>
            <a:xfrm rot="552217">
              <a:off x="8437081" y="4255228"/>
              <a:ext cx="80250" cy="118361"/>
            </a:xfrm>
            <a:custGeom>
              <a:avLst/>
              <a:gdLst/>
              <a:ahLst/>
              <a:cxnLst/>
              <a:rect l="l" t="t" r="r" b="b"/>
              <a:pathLst>
                <a:path w="966" h="1425" extrusionOk="0">
                  <a:moveTo>
                    <a:pt x="647" y="1"/>
                  </a:moveTo>
                  <a:cubicBezTo>
                    <a:pt x="552" y="1"/>
                    <a:pt x="462" y="46"/>
                    <a:pt x="424" y="151"/>
                  </a:cubicBezTo>
                  <a:cubicBezTo>
                    <a:pt x="323" y="440"/>
                    <a:pt x="172" y="704"/>
                    <a:pt x="84" y="968"/>
                  </a:cubicBezTo>
                  <a:cubicBezTo>
                    <a:pt x="1" y="1219"/>
                    <a:pt x="205" y="1425"/>
                    <a:pt x="404" y="1425"/>
                  </a:cubicBezTo>
                  <a:cubicBezTo>
                    <a:pt x="504" y="1425"/>
                    <a:pt x="603" y="1372"/>
                    <a:pt x="663" y="1245"/>
                  </a:cubicBezTo>
                  <a:cubicBezTo>
                    <a:pt x="788" y="956"/>
                    <a:pt x="851" y="616"/>
                    <a:pt x="927" y="302"/>
                  </a:cubicBezTo>
                  <a:cubicBezTo>
                    <a:pt x="966" y="122"/>
                    <a:pt x="801"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0843;p110">
              <a:extLst>
                <a:ext uri="{FF2B5EF4-FFF2-40B4-BE49-F238E27FC236}">
                  <a16:creationId xmlns:a16="http://schemas.microsoft.com/office/drawing/2014/main" id="{9E3C4D81-BCD1-2988-96E0-722704D15C8F}"/>
                </a:ext>
              </a:extLst>
            </p:cNvPr>
            <p:cNvSpPr/>
            <p:nvPr/>
          </p:nvSpPr>
          <p:spPr>
            <a:xfrm rot="552217">
              <a:off x="8360457" y="4330031"/>
              <a:ext cx="50260" cy="97845"/>
            </a:xfrm>
            <a:custGeom>
              <a:avLst/>
              <a:gdLst/>
              <a:ahLst/>
              <a:cxnLst/>
              <a:rect l="l" t="t" r="r" b="b"/>
              <a:pathLst>
                <a:path w="605" h="1178" extrusionOk="0">
                  <a:moveTo>
                    <a:pt x="215" y="0"/>
                  </a:moveTo>
                  <a:cubicBezTo>
                    <a:pt x="206" y="0"/>
                    <a:pt x="198" y="1"/>
                    <a:pt x="189" y="2"/>
                  </a:cubicBezTo>
                  <a:cubicBezTo>
                    <a:pt x="101" y="27"/>
                    <a:pt x="1" y="128"/>
                    <a:pt x="13" y="241"/>
                  </a:cubicBezTo>
                  <a:cubicBezTo>
                    <a:pt x="63" y="455"/>
                    <a:pt x="63" y="643"/>
                    <a:pt x="38" y="870"/>
                  </a:cubicBezTo>
                  <a:cubicBezTo>
                    <a:pt x="17" y="1062"/>
                    <a:pt x="185" y="1178"/>
                    <a:pt x="340" y="1178"/>
                  </a:cubicBezTo>
                  <a:cubicBezTo>
                    <a:pt x="458" y="1178"/>
                    <a:pt x="568" y="1110"/>
                    <a:pt x="579" y="958"/>
                  </a:cubicBezTo>
                  <a:cubicBezTo>
                    <a:pt x="604" y="694"/>
                    <a:pt x="554" y="404"/>
                    <a:pt x="441" y="140"/>
                  </a:cubicBezTo>
                  <a:cubicBezTo>
                    <a:pt x="395" y="60"/>
                    <a:pt x="307" y="0"/>
                    <a:pt x="21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0844;p110">
              <a:extLst>
                <a:ext uri="{FF2B5EF4-FFF2-40B4-BE49-F238E27FC236}">
                  <a16:creationId xmlns:a16="http://schemas.microsoft.com/office/drawing/2014/main" id="{1D204ED8-ECC2-7A0D-2C59-CAB0EFDBDF2D}"/>
                </a:ext>
              </a:extLst>
            </p:cNvPr>
            <p:cNvSpPr/>
            <p:nvPr/>
          </p:nvSpPr>
          <p:spPr>
            <a:xfrm rot="552217">
              <a:off x="8575130" y="4252741"/>
              <a:ext cx="72524" cy="93193"/>
            </a:xfrm>
            <a:custGeom>
              <a:avLst/>
              <a:gdLst/>
              <a:ahLst/>
              <a:cxnLst/>
              <a:rect l="l" t="t" r="r" b="b"/>
              <a:pathLst>
                <a:path w="873" h="1122" extrusionOk="0">
                  <a:moveTo>
                    <a:pt x="577" y="0"/>
                  </a:moveTo>
                  <a:cubicBezTo>
                    <a:pt x="491" y="0"/>
                    <a:pt x="409" y="44"/>
                    <a:pt x="371" y="148"/>
                  </a:cubicBezTo>
                  <a:cubicBezTo>
                    <a:pt x="333" y="248"/>
                    <a:pt x="296" y="349"/>
                    <a:pt x="245" y="437"/>
                  </a:cubicBezTo>
                  <a:cubicBezTo>
                    <a:pt x="182" y="538"/>
                    <a:pt x="120" y="613"/>
                    <a:pt x="69" y="726"/>
                  </a:cubicBezTo>
                  <a:cubicBezTo>
                    <a:pt x="1" y="912"/>
                    <a:pt x="153" y="1121"/>
                    <a:pt x="331" y="1121"/>
                  </a:cubicBezTo>
                  <a:cubicBezTo>
                    <a:pt x="382" y="1121"/>
                    <a:pt x="434" y="1105"/>
                    <a:pt x="484" y="1066"/>
                  </a:cubicBezTo>
                  <a:cubicBezTo>
                    <a:pt x="698" y="877"/>
                    <a:pt x="799" y="563"/>
                    <a:pt x="849" y="286"/>
                  </a:cubicBezTo>
                  <a:cubicBezTo>
                    <a:pt x="872" y="121"/>
                    <a:pt x="719" y="0"/>
                    <a:pt x="577"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0845;p110">
              <a:extLst>
                <a:ext uri="{FF2B5EF4-FFF2-40B4-BE49-F238E27FC236}">
                  <a16:creationId xmlns:a16="http://schemas.microsoft.com/office/drawing/2014/main" id="{286D7DFF-2C85-5379-114E-E0E900AAC979}"/>
                </a:ext>
              </a:extLst>
            </p:cNvPr>
            <p:cNvSpPr/>
            <p:nvPr/>
          </p:nvSpPr>
          <p:spPr>
            <a:xfrm rot="552217">
              <a:off x="8311018" y="4142244"/>
              <a:ext cx="52337" cy="103991"/>
            </a:xfrm>
            <a:custGeom>
              <a:avLst/>
              <a:gdLst/>
              <a:ahLst/>
              <a:cxnLst/>
              <a:rect l="l" t="t" r="r" b="b"/>
              <a:pathLst>
                <a:path w="630" h="1252" extrusionOk="0">
                  <a:moveTo>
                    <a:pt x="370" y="0"/>
                  </a:moveTo>
                  <a:cubicBezTo>
                    <a:pt x="314" y="0"/>
                    <a:pt x="258" y="28"/>
                    <a:pt x="227" y="91"/>
                  </a:cubicBezTo>
                  <a:cubicBezTo>
                    <a:pt x="76" y="380"/>
                    <a:pt x="0" y="682"/>
                    <a:pt x="13" y="1009"/>
                  </a:cubicBezTo>
                  <a:cubicBezTo>
                    <a:pt x="26" y="1173"/>
                    <a:pt x="148" y="1251"/>
                    <a:pt x="276" y="1251"/>
                  </a:cubicBezTo>
                  <a:cubicBezTo>
                    <a:pt x="403" y="1251"/>
                    <a:pt x="535" y="1173"/>
                    <a:pt x="566" y="1022"/>
                  </a:cubicBezTo>
                  <a:cubicBezTo>
                    <a:pt x="629" y="720"/>
                    <a:pt x="604" y="443"/>
                    <a:pt x="541" y="142"/>
                  </a:cubicBezTo>
                  <a:cubicBezTo>
                    <a:pt x="527" y="54"/>
                    <a:pt x="448" y="0"/>
                    <a:pt x="37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0846;p110">
              <a:extLst>
                <a:ext uri="{FF2B5EF4-FFF2-40B4-BE49-F238E27FC236}">
                  <a16:creationId xmlns:a16="http://schemas.microsoft.com/office/drawing/2014/main" id="{6D7D7B5B-4948-4F8E-BADB-E53CF47D2D8D}"/>
                </a:ext>
              </a:extLst>
            </p:cNvPr>
            <p:cNvSpPr/>
            <p:nvPr/>
          </p:nvSpPr>
          <p:spPr>
            <a:xfrm rot="552217">
              <a:off x="8494232" y="4389470"/>
              <a:ext cx="77425" cy="80319"/>
            </a:xfrm>
            <a:custGeom>
              <a:avLst/>
              <a:gdLst/>
              <a:ahLst/>
              <a:cxnLst/>
              <a:rect l="l" t="t" r="r" b="b"/>
              <a:pathLst>
                <a:path w="932" h="967" extrusionOk="0">
                  <a:moveTo>
                    <a:pt x="613" y="0"/>
                  </a:moveTo>
                  <a:cubicBezTo>
                    <a:pt x="508" y="0"/>
                    <a:pt x="423" y="62"/>
                    <a:pt x="378" y="144"/>
                  </a:cubicBezTo>
                  <a:cubicBezTo>
                    <a:pt x="302" y="282"/>
                    <a:pt x="189" y="395"/>
                    <a:pt x="89" y="496"/>
                  </a:cubicBezTo>
                  <a:cubicBezTo>
                    <a:pt x="1" y="609"/>
                    <a:pt x="13" y="798"/>
                    <a:pt x="139" y="898"/>
                  </a:cubicBezTo>
                  <a:cubicBezTo>
                    <a:pt x="192" y="946"/>
                    <a:pt x="249" y="967"/>
                    <a:pt x="306" y="967"/>
                  </a:cubicBezTo>
                  <a:cubicBezTo>
                    <a:pt x="384" y="967"/>
                    <a:pt x="463" y="926"/>
                    <a:pt x="529" y="861"/>
                  </a:cubicBezTo>
                  <a:cubicBezTo>
                    <a:pt x="680" y="722"/>
                    <a:pt x="768" y="534"/>
                    <a:pt x="868" y="358"/>
                  </a:cubicBezTo>
                  <a:cubicBezTo>
                    <a:pt x="931" y="232"/>
                    <a:pt x="868" y="81"/>
                    <a:pt x="742" y="31"/>
                  </a:cubicBezTo>
                  <a:cubicBezTo>
                    <a:pt x="697" y="10"/>
                    <a:pt x="653" y="0"/>
                    <a:pt x="613"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0847;p110">
              <a:extLst>
                <a:ext uri="{FF2B5EF4-FFF2-40B4-BE49-F238E27FC236}">
                  <a16:creationId xmlns:a16="http://schemas.microsoft.com/office/drawing/2014/main" id="{99B61DE7-604E-0189-AC20-DE67F62B2C22}"/>
                </a:ext>
              </a:extLst>
            </p:cNvPr>
            <p:cNvSpPr/>
            <p:nvPr/>
          </p:nvSpPr>
          <p:spPr>
            <a:xfrm rot="552217">
              <a:off x="8654400" y="4263358"/>
              <a:ext cx="99938" cy="95021"/>
            </a:xfrm>
            <a:custGeom>
              <a:avLst/>
              <a:gdLst/>
              <a:ahLst/>
              <a:cxnLst/>
              <a:rect l="l" t="t" r="r" b="b"/>
              <a:pathLst>
                <a:path w="1203" h="1144" extrusionOk="0">
                  <a:moveTo>
                    <a:pt x="876" y="0"/>
                  </a:moveTo>
                  <a:cubicBezTo>
                    <a:pt x="817" y="0"/>
                    <a:pt x="756" y="26"/>
                    <a:pt x="704" y="88"/>
                  </a:cubicBezTo>
                  <a:cubicBezTo>
                    <a:pt x="528" y="289"/>
                    <a:pt x="327" y="465"/>
                    <a:pt x="113" y="653"/>
                  </a:cubicBezTo>
                  <a:cubicBezTo>
                    <a:pt x="0" y="767"/>
                    <a:pt x="38" y="980"/>
                    <a:pt x="164" y="1081"/>
                  </a:cubicBezTo>
                  <a:cubicBezTo>
                    <a:pt x="223" y="1124"/>
                    <a:pt x="289" y="1144"/>
                    <a:pt x="354" y="1144"/>
                  </a:cubicBezTo>
                  <a:cubicBezTo>
                    <a:pt x="441" y="1144"/>
                    <a:pt x="526" y="1108"/>
                    <a:pt x="591" y="1043"/>
                  </a:cubicBezTo>
                  <a:cubicBezTo>
                    <a:pt x="780" y="855"/>
                    <a:pt x="931" y="641"/>
                    <a:pt x="1081" y="402"/>
                  </a:cubicBezTo>
                  <a:cubicBezTo>
                    <a:pt x="1203" y="215"/>
                    <a:pt x="1047" y="0"/>
                    <a:pt x="87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0848;p110">
              <a:extLst>
                <a:ext uri="{FF2B5EF4-FFF2-40B4-BE49-F238E27FC236}">
                  <a16:creationId xmlns:a16="http://schemas.microsoft.com/office/drawing/2014/main" id="{341392B7-ACD8-069A-85DC-E4F080872AAC}"/>
                </a:ext>
              </a:extLst>
            </p:cNvPr>
            <p:cNvSpPr/>
            <p:nvPr/>
          </p:nvSpPr>
          <p:spPr>
            <a:xfrm rot="552217">
              <a:off x="8787776" y="4177678"/>
              <a:ext cx="92545" cy="95436"/>
            </a:xfrm>
            <a:custGeom>
              <a:avLst/>
              <a:gdLst/>
              <a:ahLst/>
              <a:cxnLst/>
              <a:rect l="l" t="t" r="r" b="b"/>
              <a:pathLst>
                <a:path w="1114" h="1149" extrusionOk="0">
                  <a:moveTo>
                    <a:pt x="766" y="0"/>
                  </a:moveTo>
                  <a:cubicBezTo>
                    <a:pt x="673" y="0"/>
                    <a:pt x="576" y="44"/>
                    <a:pt x="516" y="148"/>
                  </a:cubicBezTo>
                  <a:cubicBezTo>
                    <a:pt x="390" y="362"/>
                    <a:pt x="226" y="538"/>
                    <a:pt x="101" y="739"/>
                  </a:cubicBezTo>
                  <a:cubicBezTo>
                    <a:pt x="0" y="940"/>
                    <a:pt x="196" y="1148"/>
                    <a:pt x="381" y="1148"/>
                  </a:cubicBezTo>
                  <a:cubicBezTo>
                    <a:pt x="428" y="1148"/>
                    <a:pt x="475" y="1135"/>
                    <a:pt x="516" y="1104"/>
                  </a:cubicBezTo>
                  <a:cubicBezTo>
                    <a:pt x="742" y="928"/>
                    <a:pt x="893" y="626"/>
                    <a:pt x="1006" y="375"/>
                  </a:cubicBezTo>
                  <a:cubicBezTo>
                    <a:pt x="1113" y="160"/>
                    <a:pt x="945" y="0"/>
                    <a:pt x="76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0849;p110">
              <a:extLst>
                <a:ext uri="{FF2B5EF4-FFF2-40B4-BE49-F238E27FC236}">
                  <a16:creationId xmlns:a16="http://schemas.microsoft.com/office/drawing/2014/main" id="{207640F1-1E9F-F6D3-7368-AC9C03D31FB7}"/>
                </a:ext>
              </a:extLst>
            </p:cNvPr>
            <p:cNvSpPr/>
            <p:nvPr/>
          </p:nvSpPr>
          <p:spPr>
            <a:xfrm rot="552217">
              <a:off x="8830797" y="4053390"/>
              <a:ext cx="71859" cy="108227"/>
            </a:xfrm>
            <a:custGeom>
              <a:avLst/>
              <a:gdLst/>
              <a:ahLst/>
              <a:cxnLst/>
              <a:rect l="l" t="t" r="r" b="b"/>
              <a:pathLst>
                <a:path w="865" h="1303" extrusionOk="0">
                  <a:moveTo>
                    <a:pt x="571" y="1"/>
                  </a:moveTo>
                  <a:cubicBezTo>
                    <a:pt x="487" y="1"/>
                    <a:pt x="409" y="43"/>
                    <a:pt x="380" y="143"/>
                  </a:cubicBezTo>
                  <a:cubicBezTo>
                    <a:pt x="292" y="394"/>
                    <a:pt x="204" y="646"/>
                    <a:pt x="91" y="897"/>
                  </a:cubicBezTo>
                  <a:cubicBezTo>
                    <a:pt x="1" y="1108"/>
                    <a:pt x="175" y="1302"/>
                    <a:pt x="370" y="1302"/>
                  </a:cubicBezTo>
                  <a:cubicBezTo>
                    <a:pt x="419" y="1302"/>
                    <a:pt x="470" y="1290"/>
                    <a:pt x="519" y="1262"/>
                  </a:cubicBezTo>
                  <a:cubicBezTo>
                    <a:pt x="670" y="1149"/>
                    <a:pt x="707" y="973"/>
                    <a:pt x="733" y="797"/>
                  </a:cubicBezTo>
                  <a:lnTo>
                    <a:pt x="833" y="281"/>
                  </a:lnTo>
                  <a:cubicBezTo>
                    <a:pt x="864" y="116"/>
                    <a:pt x="710" y="1"/>
                    <a:pt x="57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0850;p110">
              <a:extLst>
                <a:ext uri="{FF2B5EF4-FFF2-40B4-BE49-F238E27FC236}">
                  <a16:creationId xmlns:a16="http://schemas.microsoft.com/office/drawing/2014/main" id="{95F6ABB7-555E-A249-F405-25D7625A5479}"/>
                </a:ext>
              </a:extLst>
            </p:cNvPr>
            <p:cNvSpPr/>
            <p:nvPr/>
          </p:nvSpPr>
          <p:spPr>
            <a:xfrm rot="552217">
              <a:off x="8519833" y="3893434"/>
              <a:ext cx="48432" cy="61464"/>
            </a:xfrm>
            <a:custGeom>
              <a:avLst/>
              <a:gdLst/>
              <a:ahLst/>
              <a:cxnLst/>
              <a:rect l="l" t="t" r="r" b="b"/>
              <a:pathLst>
                <a:path w="583" h="740" extrusionOk="0">
                  <a:moveTo>
                    <a:pt x="395" y="0"/>
                  </a:moveTo>
                  <a:cubicBezTo>
                    <a:pt x="344" y="0"/>
                    <a:pt x="290" y="25"/>
                    <a:pt x="252" y="86"/>
                  </a:cubicBezTo>
                  <a:cubicBezTo>
                    <a:pt x="176" y="212"/>
                    <a:pt x="88" y="337"/>
                    <a:pt x="38" y="476"/>
                  </a:cubicBezTo>
                  <a:cubicBezTo>
                    <a:pt x="25" y="538"/>
                    <a:pt x="0" y="614"/>
                    <a:pt x="50" y="664"/>
                  </a:cubicBezTo>
                  <a:cubicBezTo>
                    <a:pt x="101" y="727"/>
                    <a:pt x="151" y="740"/>
                    <a:pt x="239" y="740"/>
                  </a:cubicBezTo>
                  <a:cubicBezTo>
                    <a:pt x="302" y="740"/>
                    <a:pt x="365" y="677"/>
                    <a:pt x="403" y="639"/>
                  </a:cubicBezTo>
                  <a:cubicBezTo>
                    <a:pt x="465" y="488"/>
                    <a:pt x="503" y="350"/>
                    <a:pt x="541" y="199"/>
                  </a:cubicBezTo>
                  <a:cubicBezTo>
                    <a:pt x="582" y="92"/>
                    <a:pt x="493" y="0"/>
                    <a:pt x="39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0851;p110">
              <a:extLst>
                <a:ext uri="{FF2B5EF4-FFF2-40B4-BE49-F238E27FC236}">
                  <a16:creationId xmlns:a16="http://schemas.microsoft.com/office/drawing/2014/main" id="{620E5696-3697-BA4A-0C5F-23C3CA449795}"/>
                </a:ext>
              </a:extLst>
            </p:cNvPr>
            <p:cNvSpPr/>
            <p:nvPr/>
          </p:nvSpPr>
          <p:spPr>
            <a:xfrm rot="552217">
              <a:off x="8586346" y="3990696"/>
              <a:ext cx="38713" cy="50833"/>
            </a:xfrm>
            <a:custGeom>
              <a:avLst/>
              <a:gdLst/>
              <a:ahLst/>
              <a:cxnLst/>
              <a:rect l="l" t="t" r="r" b="b"/>
              <a:pathLst>
                <a:path w="466" h="612" extrusionOk="0">
                  <a:moveTo>
                    <a:pt x="308" y="0"/>
                  </a:moveTo>
                  <a:cubicBezTo>
                    <a:pt x="233" y="0"/>
                    <a:pt x="160" y="27"/>
                    <a:pt x="139" y="79"/>
                  </a:cubicBezTo>
                  <a:cubicBezTo>
                    <a:pt x="101" y="167"/>
                    <a:pt x="76" y="230"/>
                    <a:pt x="63" y="305"/>
                  </a:cubicBezTo>
                  <a:cubicBezTo>
                    <a:pt x="26" y="393"/>
                    <a:pt x="0" y="481"/>
                    <a:pt x="63" y="557"/>
                  </a:cubicBezTo>
                  <a:cubicBezTo>
                    <a:pt x="82" y="595"/>
                    <a:pt x="124" y="612"/>
                    <a:pt x="170" y="612"/>
                  </a:cubicBezTo>
                  <a:cubicBezTo>
                    <a:pt x="184" y="612"/>
                    <a:pt x="199" y="610"/>
                    <a:pt x="214" y="607"/>
                  </a:cubicBezTo>
                  <a:cubicBezTo>
                    <a:pt x="315" y="569"/>
                    <a:pt x="327" y="494"/>
                    <a:pt x="352" y="406"/>
                  </a:cubicBezTo>
                  <a:cubicBezTo>
                    <a:pt x="390" y="343"/>
                    <a:pt x="403" y="268"/>
                    <a:pt x="428" y="205"/>
                  </a:cubicBezTo>
                  <a:cubicBezTo>
                    <a:pt x="466" y="129"/>
                    <a:pt x="428" y="29"/>
                    <a:pt x="352" y="3"/>
                  </a:cubicBezTo>
                  <a:cubicBezTo>
                    <a:pt x="338" y="1"/>
                    <a:pt x="323" y="0"/>
                    <a:pt x="30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0852;p110">
              <a:extLst>
                <a:ext uri="{FF2B5EF4-FFF2-40B4-BE49-F238E27FC236}">
                  <a16:creationId xmlns:a16="http://schemas.microsoft.com/office/drawing/2014/main" id="{4B04F2FB-FB65-0DAB-D651-6AFFEEF2610B}"/>
                </a:ext>
              </a:extLst>
            </p:cNvPr>
            <p:cNvSpPr/>
            <p:nvPr/>
          </p:nvSpPr>
          <p:spPr>
            <a:xfrm rot="552217">
              <a:off x="8438695" y="4047348"/>
              <a:ext cx="37549" cy="47095"/>
            </a:xfrm>
            <a:custGeom>
              <a:avLst/>
              <a:gdLst/>
              <a:ahLst/>
              <a:cxnLst/>
              <a:rect l="l" t="t" r="r" b="b"/>
              <a:pathLst>
                <a:path w="452" h="567" extrusionOk="0">
                  <a:moveTo>
                    <a:pt x="275" y="0"/>
                  </a:moveTo>
                  <a:cubicBezTo>
                    <a:pt x="235" y="0"/>
                    <a:pt x="198" y="19"/>
                    <a:pt x="178" y="63"/>
                  </a:cubicBezTo>
                  <a:cubicBezTo>
                    <a:pt x="140" y="176"/>
                    <a:pt x="52" y="289"/>
                    <a:pt x="27" y="415"/>
                  </a:cubicBezTo>
                  <a:cubicBezTo>
                    <a:pt x="1" y="503"/>
                    <a:pt x="85" y="566"/>
                    <a:pt x="168" y="566"/>
                  </a:cubicBezTo>
                  <a:cubicBezTo>
                    <a:pt x="204" y="566"/>
                    <a:pt x="240" y="555"/>
                    <a:pt x="266" y="528"/>
                  </a:cubicBezTo>
                  <a:cubicBezTo>
                    <a:pt x="342" y="428"/>
                    <a:pt x="367" y="289"/>
                    <a:pt x="417" y="176"/>
                  </a:cubicBezTo>
                  <a:cubicBezTo>
                    <a:pt x="451" y="82"/>
                    <a:pt x="358" y="0"/>
                    <a:pt x="27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10853;p110">
              <a:extLst>
                <a:ext uri="{FF2B5EF4-FFF2-40B4-BE49-F238E27FC236}">
                  <a16:creationId xmlns:a16="http://schemas.microsoft.com/office/drawing/2014/main" id="{4DC18A67-7601-E8D1-EE3C-859A683C3C47}"/>
                </a:ext>
              </a:extLst>
            </p:cNvPr>
            <p:cNvSpPr/>
            <p:nvPr/>
          </p:nvSpPr>
          <p:spPr>
            <a:xfrm rot="552217">
              <a:off x="8316877" y="4163958"/>
              <a:ext cx="30322" cy="51913"/>
            </a:xfrm>
            <a:custGeom>
              <a:avLst/>
              <a:gdLst/>
              <a:ahLst/>
              <a:cxnLst/>
              <a:rect l="l" t="t" r="r" b="b"/>
              <a:pathLst>
                <a:path w="365" h="625" extrusionOk="0">
                  <a:moveTo>
                    <a:pt x="166" y="1"/>
                  </a:moveTo>
                  <a:cubicBezTo>
                    <a:pt x="110" y="1"/>
                    <a:pt x="51" y="46"/>
                    <a:pt x="51" y="121"/>
                  </a:cubicBezTo>
                  <a:cubicBezTo>
                    <a:pt x="51" y="222"/>
                    <a:pt x="38" y="310"/>
                    <a:pt x="13" y="410"/>
                  </a:cubicBezTo>
                  <a:cubicBezTo>
                    <a:pt x="1" y="494"/>
                    <a:pt x="12" y="625"/>
                    <a:pt x="123" y="625"/>
                  </a:cubicBezTo>
                  <a:cubicBezTo>
                    <a:pt x="128" y="625"/>
                    <a:pt x="133" y="625"/>
                    <a:pt x="139" y="624"/>
                  </a:cubicBezTo>
                  <a:cubicBezTo>
                    <a:pt x="365" y="611"/>
                    <a:pt x="302" y="234"/>
                    <a:pt x="264" y="108"/>
                  </a:cubicBezTo>
                  <a:cubicBezTo>
                    <a:pt x="259" y="33"/>
                    <a:pt x="213" y="1"/>
                    <a:pt x="16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10854;p110">
              <a:extLst>
                <a:ext uri="{FF2B5EF4-FFF2-40B4-BE49-F238E27FC236}">
                  <a16:creationId xmlns:a16="http://schemas.microsoft.com/office/drawing/2014/main" id="{165195E8-BA9C-D1AB-3D41-B2F4754A4DB3}"/>
                </a:ext>
              </a:extLst>
            </p:cNvPr>
            <p:cNvSpPr/>
            <p:nvPr/>
          </p:nvSpPr>
          <p:spPr>
            <a:xfrm rot="552217">
              <a:off x="8387368" y="4214843"/>
              <a:ext cx="35888" cy="60136"/>
            </a:xfrm>
            <a:custGeom>
              <a:avLst/>
              <a:gdLst/>
              <a:ahLst/>
              <a:cxnLst/>
              <a:rect l="l" t="t" r="r" b="b"/>
              <a:pathLst>
                <a:path w="432" h="724" extrusionOk="0">
                  <a:moveTo>
                    <a:pt x="236" y="1"/>
                  </a:moveTo>
                  <a:cubicBezTo>
                    <a:pt x="187" y="1"/>
                    <a:pt x="139" y="26"/>
                    <a:pt x="114" y="86"/>
                  </a:cubicBezTo>
                  <a:cubicBezTo>
                    <a:pt x="63" y="224"/>
                    <a:pt x="0" y="387"/>
                    <a:pt x="0" y="538"/>
                  </a:cubicBezTo>
                  <a:cubicBezTo>
                    <a:pt x="0" y="614"/>
                    <a:pt x="38" y="677"/>
                    <a:pt x="101" y="714"/>
                  </a:cubicBezTo>
                  <a:cubicBezTo>
                    <a:pt x="120" y="721"/>
                    <a:pt x="139" y="724"/>
                    <a:pt x="159" y="724"/>
                  </a:cubicBezTo>
                  <a:cubicBezTo>
                    <a:pt x="180" y="724"/>
                    <a:pt x="202" y="721"/>
                    <a:pt x="227" y="714"/>
                  </a:cubicBezTo>
                  <a:cubicBezTo>
                    <a:pt x="265" y="702"/>
                    <a:pt x="315" y="639"/>
                    <a:pt x="315" y="589"/>
                  </a:cubicBezTo>
                  <a:cubicBezTo>
                    <a:pt x="327" y="463"/>
                    <a:pt x="353" y="337"/>
                    <a:pt x="390" y="211"/>
                  </a:cubicBezTo>
                  <a:cubicBezTo>
                    <a:pt x="432" y="95"/>
                    <a:pt x="331" y="1"/>
                    <a:pt x="23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10855;p110">
              <a:extLst>
                <a:ext uri="{FF2B5EF4-FFF2-40B4-BE49-F238E27FC236}">
                  <a16:creationId xmlns:a16="http://schemas.microsoft.com/office/drawing/2014/main" id="{D8DA0211-F24E-B148-1556-5C8854B2AD67}"/>
                </a:ext>
              </a:extLst>
            </p:cNvPr>
            <p:cNvSpPr/>
            <p:nvPr/>
          </p:nvSpPr>
          <p:spPr>
            <a:xfrm rot="552217">
              <a:off x="8373110" y="4351476"/>
              <a:ext cx="32399" cy="55235"/>
            </a:xfrm>
            <a:custGeom>
              <a:avLst/>
              <a:gdLst/>
              <a:ahLst/>
              <a:cxnLst/>
              <a:rect l="l" t="t" r="r" b="b"/>
              <a:pathLst>
                <a:path w="390" h="665" extrusionOk="0">
                  <a:moveTo>
                    <a:pt x="165" y="0"/>
                  </a:moveTo>
                  <a:cubicBezTo>
                    <a:pt x="84" y="0"/>
                    <a:pt x="0" y="74"/>
                    <a:pt x="25" y="178"/>
                  </a:cubicBezTo>
                  <a:cubicBezTo>
                    <a:pt x="37" y="241"/>
                    <a:pt x="37" y="279"/>
                    <a:pt x="50" y="342"/>
                  </a:cubicBezTo>
                  <a:cubicBezTo>
                    <a:pt x="50" y="405"/>
                    <a:pt x="37" y="468"/>
                    <a:pt x="50" y="531"/>
                  </a:cubicBezTo>
                  <a:cubicBezTo>
                    <a:pt x="75" y="593"/>
                    <a:pt x="113" y="656"/>
                    <a:pt x="176" y="656"/>
                  </a:cubicBezTo>
                  <a:cubicBezTo>
                    <a:pt x="189" y="662"/>
                    <a:pt x="204" y="664"/>
                    <a:pt x="218" y="664"/>
                  </a:cubicBezTo>
                  <a:cubicBezTo>
                    <a:pt x="273" y="664"/>
                    <a:pt x="329" y="630"/>
                    <a:pt x="339" y="581"/>
                  </a:cubicBezTo>
                  <a:cubicBezTo>
                    <a:pt x="389" y="430"/>
                    <a:pt x="339" y="241"/>
                    <a:pt x="276" y="78"/>
                  </a:cubicBezTo>
                  <a:cubicBezTo>
                    <a:pt x="253" y="24"/>
                    <a:pt x="210" y="0"/>
                    <a:pt x="16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10856;p110">
              <a:extLst>
                <a:ext uri="{FF2B5EF4-FFF2-40B4-BE49-F238E27FC236}">
                  <a16:creationId xmlns:a16="http://schemas.microsoft.com/office/drawing/2014/main" id="{24B586CD-EC18-D097-533D-7F7286D17B72}"/>
                </a:ext>
              </a:extLst>
            </p:cNvPr>
            <p:cNvSpPr/>
            <p:nvPr/>
          </p:nvSpPr>
          <p:spPr>
            <a:xfrm rot="552217">
              <a:off x="8453916" y="4275494"/>
              <a:ext cx="50758" cy="77495"/>
            </a:xfrm>
            <a:custGeom>
              <a:avLst/>
              <a:gdLst/>
              <a:ahLst/>
              <a:cxnLst/>
              <a:rect l="l" t="t" r="r" b="b"/>
              <a:pathLst>
                <a:path w="611" h="933" extrusionOk="0">
                  <a:moveTo>
                    <a:pt x="420" y="0"/>
                  </a:moveTo>
                  <a:cubicBezTo>
                    <a:pt x="368" y="0"/>
                    <a:pt x="316" y="29"/>
                    <a:pt x="285" y="100"/>
                  </a:cubicBezTo>
                  <a:cubicBezTo>
                    <a:pt x="209" y="288"/>
                    <a:pt x="134" y="502"/>
                    <a:pt x="58" y="691"/>
                  </a:cubicBezTo>
                  <a:cubicBezTo>
                    <a:pt x="1" y="823"/>
                    <a:pt x="127" y="933"/>
                    <a:pt x="238" y="933"/>
                  </a:cubicBezTo>
                  <a:cubicBezTo>
                    <a:pt x="297" y="933"/>
                    <a:pt x="351" y="902"/>
                    <a:pt x="373" y="829"/>
                  </a:cubicBezTo>
                  <a:lnTo>
                    <a:pt x="561" y="213"/>
                  </a:lnTo>
                  <a:cubicBezTo>
                    <a:pt x="610" y="99"/>
                    <a:pt x="516" y="0"/>
                    <a:pt x="420"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10857;p110">
              <a:extLst>
                <a:ext uri="{FF2B5EF4-FFF2-40B4-BE49-F238E27FC236}">
                  <a16:creationId xmlns:a16="http://schemas.microsoft.com/office/drawing/2014/main" id="{F5916443-AD8E-6866-B06E-54F65EC58D43}"/>
                </a:ext>
              </a:extLst>
            </p:cNvPr>
            <p:cNvSpPr/>
            <p:nvPr/>
          </p:nvSpPr>
          <p:spPr>
            <a:xfrm rot="552217">
              <a:off x="8522251" y="4133522"/>
              <a:ext cx="49928" cy="64039"/>
            </a:xfrm>
            <a:custGeom>
              <a:avLst/>
              <a:gdLst/>
              <a:ahLst/>
              <a:cxnLst/>
              <a:rect l="l" t="t" r="r" b="b"/>
              <a:pathLst>
                <a:path w="601" h="771" extrusionOk="0">
                  <a:moveTo>
                    <a:pt x="397" y="1"/>
                  </a:moveTo>
                  <a:cubicBezTo>
                    <a:pt x="344" y="1"/>
                    <a:pt x="292" y="29"/>
                    <a:pt x="262" y="93"/>
                  </a:cubicBezTo>
                  <a:cubicBezTo>
                    <a:pt x="199" y="244"/>
                    <a:pt x="123" y="382"/>
                    <a:pt x="60" y="533"/>
                  </a:cubicBezTo>
                  <a:cubicBezTo>
                    <a:pt x="1" y="661"/>
                    <a:pt x="125" y="771"/>
                    <a:pt x="235" y="771"/>
                  </a:cubicBezTo>
                  <a:cubicBezTo>
                    <a:pt x="288" y="771"/>
                    <a:pt x="338" y="745"/>
                    <a:pt x="362" y="684"/>
                  </a:cubicBezTo>
                  <a:cubicBezTo>
                    <a:pt x="425" y="533"/>
                    <a:pt x="488" y="382"/>
                    <a:pt x="551" y="244"/>
                  </a:cubicBezTo>
                  <a:cubicBezTo>
                    <a:pt x="600" y="104"/>
                    <a:pt x="498" y="1"/>
                    <a:pt x="3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10858;p110">
              <a:extLst>
                <a:ext uri="{FF2B5EF4-FFF2-40B4-BE49-F238E27FC236}">
                  <a16:creationId xmlns:a16="http://schemas.microsoft.com/office/drawing/2014/main" id="{9E53FE73-D7AE-C862-B744-671D7A53228D}"/>
                </a:ext>
              </a:extLst>
            </p:cNvPr>
            <p:cNvSpPr/>
            <p:nvPr/>
          </p:nvSpPr>
          <p:spPr>
            <a:xfrm rot="552217">
              <a:off x="8634849" y="4025181"/>
              <a:ext cx="59896" cy="64289"/>
            </a:xfrm>
            <a:custGeom>
              <a:avLst/>
              <a:gdLst/>
              <a:ahLst/>
              <a:cxnLst/>
              <a:rect l="l" t="t" r="r" b="b"/>
              <a:pathLst>
                <a:path w="721" h="774" extrusionOk="0">
                  <a:moveTo>
                    <a:pt x="501" y="0"/>
                  </a:moveTo>
                  <a:cubicBezTo>
                    <a:pt x="459" y="0"/>
                    <a:pt x="419" y="18"/>
                    <a:pt x="390" y="61"/>
                  </a:cubicBezTo>
                  <a:cubicBezTo>
                    <a:pt x="289" y="224"/>
                    <a:pt x="164" y="375"/>
                    <a:pt x="51" y="538"/>
                  </a:cubicBezTo>
                  <a:cubicBezTo>
                    <a:pt x="0" y="626"/>
                    <a:pt x="51" y="714"/>
                    <a:pt x="113" y="752"/>
                  </a:cubicBezTo>
                  <a:cubicBezTo>
                    <a:pt x="142" y="766"/>
                    <a:pt x="170" y="773"/>
                    <a:pt x="198" y="773"/>
                  </a:cubicBezTo>
                  <a:cubicBezTo>
                    <a:pt x="244" y="773"/>
                    <a:pt x="288" y="754"/>
                    <a:pt x="327" y="714"/>
                  </a:cubicBezTo>
                  <a:cubicBezTo>
                    <a:pt x="466" y="576"/>
                    <a:pt x="566" y="387"/>
                    <a:pt x="667" y="211"/>
                  </a:cubicBezTo>
                  <a:cubicBezTo>
                    <a:pt x="721" y="112"/>
                    <a:pt x="607" y="0"/>
                    <a:pt x="50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10859;p110">
              <a:extLst>
                <a:ext uri="{FF2B5EF4-FFF2-40B4-BE49-F238E27FC236}">
                  <a16:creationId xmlns:a16="http://schemas.microsoft.com/office/drawing/2014/main" id="{DE5CD575-0695-797A-A0A7-E17C33605D67}"/>
                </a:ext>
              </a:extLst>
            </p:cNvPr>
            <p:cNvSpPr/>
            <p:nvPr/>
          </p:nvSpPr>
          <p:spPr>
            <a:xfrm rot="552217">
              <a:off x="8736843" y="4108894"/>
              <a:ext cx="51340" cy="60468"/>
            </a:xfrm>
            <a:custGeom>
              <a:avLst/>
              <a:gdLst/>
              <a:ahLst/>
              <a:cxnLst/>
              <a:rect l="l" t="t" r="r" b="b"/>
              <a:pathLst>
                <a:path w="618" h="728" extrusionOk="0">
                  <a:moveTo>
                    <a:pt x="418" y="0"/>
                  </a:moveTo>
                  <a:cubicBezTo>
                    <a:pt x="352" y="0"/>
                    <a:pt x="305" y="42"/>
                    <a:pt x="278" y="96"/>
                  </a:cubicBezTo>
                  <a:cubicBezTo>
                    <a:pt x="240" y="197"/>
                    <a:pt x="177" y="272"/>
                    <a:pt x="127" y="360"/>
                  </a:cubicBezTo>
                  <a:cubicBezTo>
                    <a:pt x="76" y="461"/>
                    <a:pt x="1" y="536"/>
                    <a:pt x="64" y="649"/>
                  </a:cubicBezTo>
                  <a:cubicBezTo>
                    <a:pt x="86" y="693"/>
                    <a:pt x="126" y="727"/>
                    <a:pt x="178" y="727"/>
                  </a:cubicBezTo>
                  <a:cubicBezTo>
                    <a:pt x="186" y="727"/>
                    <a:pt x="194" y="726"/>
                    <a:pt x="202" y="725"/>
                  </a:cubicBezTo>
                  <a:cubicBezTo>
                    <a:pt x="328" y="712"/>
                    <a:pt x="366" y="612"/>
                    <a:pt x="428" y="511"/>
                  </a:cubicBezTo>
                  <a:cubicBezTo>
                    <a:pt x="466" y="410"/>
                    <a:pt x="529" y="322"/>
                    <a:pt x="579" y="222"/>
                  </a:cubicBezTo>
                  <a:cubicBezTo>
                    <a:pt x="617" y="146"/>
                    <a:pt x="579" y="46"/>
                    <a:pt x="504" y="21"/>
                  </a:cubicBezTo>
                  <a:cubicBezTo>
                    <a:pt x="472" y="7"/>
                    <a:pt x="444" y="0"/>
                    <a:pt x="41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10860;p110">
              <a:extLst>
                <a:ext uri="{FF2B5EF4-FFF2-40B4-BE49-F238E27FC236}">
                  <a16:creationId xmlns:a16="http://schemas.microsoft.com/office/drawing/2014/main" id="{CA134222-D535-5EC1-11FD-E020DFB723CA}"/>
                </a:ext>
              </a:extLst>
            </p:cNvPr>
            <p:cNvSpPr/>
            <p:nvPr/>
          </p:nvSpPr>
          <p:spPr>
            <a:xfrm rot="552217">
              <a:off x="8859159" y="4080551"/>
              <a:ext cx="27996" cy="61797"/>
            </a:xfrm>
            <a:custGeom>
              <a:avLst/>
              <a:gdLst/>
              <a:ahLst/>
              <a:cxnLst/>
              <a:rect l="l" t="t" r="r" b="b"/>
              <a:pathLst>
                <a:path w="337" h="744" extrusionOk="0">
                  <a:moveTo>
                    <a:pt x="197" y="1"/>
                  </a:moveTo>
                  <a:cubicBezTo>
                    <a:pt x="147" y="1"/>
                    <a:pt x="101" y="28"/>
                    <a:pt x="95" y="93"/>
                  </a:cubicBezTo>
                  <a:cubicBezTo>
                    <a:pt x="70" y="269"/>
                    <a:pt x="32" y="432"/>
                    <a:pt x="7" y="583"/>
                  </a:cubicBezTo>
                  <a:cubicBezTo>
                    <a:pt x="0" y="684"/>
                    <a:pt x="79" y="743"/>
                    <a:pt x="155" y="743"/>
                  </a:cubicBezTo>
                  <a:cubicBezTo>
                    <a:pt x="212" y="743"/>
                    <a:pt x="268" y="709"/>
                    <a:pt x="284" y="633"/>
                  </a:cubicBezTo>
                  <a:cubicBezTo>
                    <a:pt x="322" y="470"/>
                    <a:pt x="322" y="307"/>
                    <a:pt x="322" y="130"/>
                  </a:cubicBezTo>
                  <a:cubicBezTo>
                    <a:pt x="336" y="51"/>
                    <a:pt x="264" y="1"/>
                    <a:pt x="1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10861;p110">
              <a:extLst>
                <a:ext uri="{FF2B5EF4-FFF2-40B4-BE49-F238E27FC236}">
                  <a16:creationId xmlns:a16="http://schemas.microsoft.com/office/drawing/2014/main" id="{006A7551-1628-7EAB-7827-5EF6804B2632}"/>
                </a:ext>
              </a:extLst>
            </p:cNvPr>
            <p:cNvSpPr/>
            <p:nvPr/>
          </p:nvSpPr>
          <p:spPr>
            <a:xfrm rot="552217">
              <a:off x="8813294" y="4205535"/>
              <a:ext cx="48931" cy="55733"/>
            </a:xfrm>
            <a:custGeom>
              <a:avLst/>
              <a:gdLst/>
              <a:ahLst/>
              <a:cxnLst/>
              <a:rect l="l" t="t" r="r" b="b"/>
              <a:pathLst>
                <a:path w="589" h="671" extrusionOk="0">
                  <a:moveTo>
                    <a:pt x="390" y="1"/>
                  </a:moveTo>
                  <a:cubicBezTo>
                    <a:pt x="357" y="1"/>
                    <a:pt x="327" y="15"/>
                    <a:pt x="307" y="48"/>
                  </a:cubicBezTo>
                  <a:cubicBezTo>
                    <a:pt x="206" y="173"/>
                    <a:pt x="55" y="337"/>
                    <a:pt x="30" y="488"/>
                  </a:cubicBezTo>
                  <a:cubicBezTo>
                    <a:pt x="0" y="587"/>
                    <a:pt x="104" y="671"/>
                    <a:pt x="192" y="671"/>
                  </a:cubicBezTo>
                  <a:cubicBezTo>
                    <a:pt x="215" y="671"/>
                    <a:pt x="238" y="665"/>
                    <a:pt x="256" y="651"/>
                  </a:cubicBezTo>
                  <a:cubicBezTo>
                    <a:pt x="382" y="551"/>
                    <a:pt x="445" y="350"/>
                    <a:pt x="533" y="211"/>
                  </a:cubicBezTo>
                  <a:cubicBezTo>
                    <a:pt x="589" y="109"/>
                    <a:pt x="481" y="1"/>
                    <a:pt x="390"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10862;p110">
              <a:extLst>
                <a:ext uri="{FF2B5EF4-FFF2-40B4-BE49-F238E27FC236}">
                  <a16:creationId xmlns:a16="http://schemas.microsoft.com/office/drawing/2014/main" id="{D4FA4472-8997-C0B5-6045-DF6AC4BFD26C}"/>
                </a:ext>
              </a:extLst>
            </p:cNvPr>
            <p:cNvSpPr/>
            <p:nvPr/>
          </p:nvSpPr>
          <p:spPr>
            <a:xfrm rot="552217">
              <a:off x="8604759" y="4275478"/>
              <a:ext cx="29408" cy="50417"/>
            </a:xfrm>
            <a:custGeom>
              <a:avLst/>
              <a:gdLst/>
              <a:ahLst/>
              <a:cxnLst/>
              <a:rect l="l" t="t" r="r" b="b"/>
              <a:pathLst>
                <a:path w="354" h="607" extrusionOk="0">
                  <a:moveTo>
                    <a:pt x="232" y="0"/>
                  </a:moveTo>
                  <a:cubicBezTo>
                    <a:pt x="182" y="0"/>
                    <a:pt x="130" y="29"/>
                    <a:pt x="114" y="91"/>
                  </a:cubicBezTo>
                  <a:cubicBezTo>
                    <a:pt x="76" y="217"/>
                    <a:pt x="51" y="330"/>
                    <a:pt x="13" y="443"/>
                  </a:cubicBezTo>
                  <a:cubicBezTo>
                    <a:pt x="0" y="493"/>
                    <a:pt x="26" y="544"/>
                    <a:pt x="63" y="569"/>
                  </a:cubicBezTo>
                  <a:cubicBezTo>
                    <a:pt x="88" y="594"/>
                    <a:pt x="126" y="606"/>
                    <a:pt x="151" y="606"/>
                  </a:cubicBezTo>
                  <a:cubicBezTo>
                    <a:pt x="214" y="594"/>
                    <a:pt x="252" y="556"/>
                    <a:pt x="265" y="493"/>
                  </a:cubicBezTo>
                  <a:cubicBezTo>
                    <a:pt x="302" y="368"/>
                    <a:pt x="315" y="242"/>
                    <a:pt x="340" y="129"/>
                  </a:cubicBezTo>
                  <a:cubicBezTo>
                    <a:pt x="354" y="45"/>
                    <a:pt x="295" y="0"/>
                    <a:pt x="23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10863;p110">
              <a:extLst>
                <a:ext uri="{FF2B5EF4-FFF2-40B4-BE49-F238E27FC236}">
                  <a16:creationId xmlns:a16="http://schemas.microsoft.com/office/drawing/2014/main" id="{79A9B30C-EA66-3D61-9C27-2A93AA024C33}"/>
                </a:ext>
              </a:extLst>
            </p:cNvPr>
            <p:cNvSpPr/>
            <p:nvPr/>
          </p:nvSpPr>
          <p:spPr>
            <a:xfrm rot="552217">
              <a:off x="8678719" y="4289828"/>
              <a:ext cx="54414" cy="50916"/>
            </a:xfrm>
            <a:custGeom>
              <a:avLst/>
              <a:gdLst/>
              <a:ahLst/>
              <a:cxnLst/>
              <a:rect l="l" t="t" r="r" b="b"/>
              <a:pathLst>
                <a:path w="655" h="613" extrusionOk="0">
                  <a:moveTo>
                    <a:pt x="499" y="0"/>
                  </a:moveTo>
                  <a:cubicBezTo>
                    <a:pt x="461" y="0"/>
                    <a:pt x="423" y="16"/>
                    <a:pt x="403" y="49"/>
                  </a:cubicBezTo>
                  <a:cubicBezTo>
                    <a:pt x="340" y="150"/>
                    <a:pt x="277" y="225"/>
                    <a:pt x="177" y="301"/>
                  </a:cubicBezTo>
                  <a:cubicBezTo>
                    <a:pt x="114" y="364"/>
                    <a:pt x="1" y="477"/>
                    <a:pt x="114" y="577"/>
                  </a:cubicBezTo>
                  <a:cubicBezTo>
                    <a:pt x="143" y="602"/>
                    <a:pt x="173" y="612"/>
                    <a:pt x="205" y="612"/>
                  </a:cubicBezTo>
                  <a:cubicBezTo>
                    <a:pt x="367" y="612"/>
                    <a:pt x="552" y="331"/>
                    <a:pt x="604" y="225"/>
                  </a:cubicBezTo>
                  <a:cubicBezTo>
                    <a:pt x="630" y="162"/>
                    <a:pt x="655" y="87"/>
                    <a:pt x="592" y="37"/>
                  </a:cubicBezTo>
                  <a:cubicBezTo>
                    <a:pt x="568" y="13"/>
                    <a:pt x="533" y="0"/>
                    <a:pt x="499"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10864;p110">
              <a:extLst>
                <a:ext uri="{FF2B5EF4-FFF2-40B4-BE49-F238E27FC236}">
                  <a16:creationId xmlns:a16="http://schemas.microsoft.com/office/drawing/2014/main" id="{22D3A6BE-51F6-45D5-51E8-D128CECBB600}"/>
                </a:ext>
              </a:extLst>
            </p:cNvPr>
            <p:cNvSpPr/>
            <p:nvPr/>
          </p:nvSpPr>
          <p:spPr>
            <a:xfrm rot="552217">
              <a:off x="8508951" y="4409241"/>
              <a:ext cx="43946" cy="52743"/>
            </a:xfrm>
            <a:custGeom>
              <a:avLst/>
              <a:gdLst/>
              <a:ahLst/>
              <a:cxnLst/>
              <a:rect l="l" t="t" r="r" b="b"/>
              <a:pathLst>
                <a:path w="529" h="635" extrusionOk="0">
                  <a:moveTo>
                    <a:pt x="361" y="1"/>
                  </a:moveTo>
                  <a:cubicBezTo>
                    <a:pt x="306" y="1"/>
                    <a:pt x="263" y="33"/>
                    <a:pt x="227" y="79"/>
                  </a:cubicBezTo>
                  <a:cubicBezTo>
                    <a:pt x="176" y="205"/>
                    <a:pt x="88" y="305"/>
                    <a:pt x="25" y="431"/>
                  </a:cubicBezTo>
                  <a:cubicBezTo>
                    <a:pt x="0" y="494"/>
                    <a:pt x="51" y="594"/>
                    <a:pt x="113" y="620"/>
                  </a:cubicBezTo>
                  <a:cubicBezTo>
                    <a:pt x="134" y="630"/>
                    <a:pt x="155" y="635"/>
                    <a:pt x="175" y="635"/>
                  </a:cubicBezTo>
                  <a:cubicBezTo>
                    <a:pt x="228" y="635"/>
                    <a:pt x="275" y="602"/>
                    <a:pt x="302" y="557"/>
                  </a:cubicBezTo>
                  <a:cubicBezTo>
                    <a:pt x="365" y="431"/>
                    <a:pt x="440" y="330"/>
                    <a:pt x="503" y="205"/>
                  </a:cubicBezTo>
                  <a:cubicBezTo>
                    <a:pt x="528" y="142"/>
                    <a:pt x="503" y="41"/>
                    <a:pt x="428" y="16"/>
                  </a:cubicBezTo>
                  <a:cubicBezTo>
                    <a:pt x="404" y="6"/>
                    <a:pt x="381" y="1"/>
                    <a:pt x="36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10865;p110">
              <a:extLst>
                <a:ext uri="{FF2B5EF4-FFF2-40B4-BE49-F238E27FC236}">
                  <a16:creationId xmlns:a16="http://schemas.microsoft.com/office/drawing/2014/main" id="{F62799B4-B321-C43B-C40A-E959D8048D3A}"/>
                </a:ext>
              </a:extLst>
            </p:cNvPr>
            <p:cNvSpPr/>
            <p:nvPr/>
          </p:nvSpPr>
          <p:spPr>
            <a:xfrm rot="552228">
              <a:off x="8527786" y="3676086"/>
              <a:ext cx="545384" cy="476350"/>
            </a:xfrm>
            <a:custGeom>
              <a:avLst/>
              <a:gdLst/>
              <a:ahLst/>
              <a:cxnLst/>
              <a:rect l="l" t="t" r="r" b="b"/>
              <a:pathLst>
                <a:path w="6565" h="5735" extrusionOk="0">
                  <a:moveTo>
                    <a:pt x="3031" y="1"/>
                  </a:moveTo>
                  <a:cubicBezTo>
                    <a:pt x="2931" y="541"/>
                    <a:pt x="2906" y="1070"/>
                    <a:pt x="2931" y="1623"/>
                  </a:cubicBezTo>
                  <a:cubicBezTo>
                    <a:pt x="2151" y="856"/>
                    <a:pt x="1082" y="391"/>
                    <a:pt x="1" y="328"/>
                  </a:cubicBezTo>
                  <a:lnTo>
                    <a:pt x="1" y="328"/>
                  </a:lnTo>
                  <a:cubicBezTo>
                    <a:pt x="340" y="818"/>
                    <a:pt x="730" y="1246"/>
                    <a:pt x="1195" y="1610"/>
                  </a:cubicBezTo>
                  <a:cubicBezTo>
                    <a:pt x="793" y="1686"/>
                    <a:pt x="441" y="1862"/>
                    <a:pt x="127" y="2076"/>
                  </a:cubicBezTo>
                  <a:lnTo>
                    <a:pt x="2051" y="2553"/>
                  </a:lnTo>
                  <a:cubicBezTo>
                    <a:pt x="1786" y="2704"/>
                    <a:pt x="1585" y="2956"/>
                    <a:pt x="1460" y="3245"/>
                  </a:cubicBezTo>
                  <a:cubicBezTo>
                    <a:pt x="1796" y="3124"/>
                    <a:pt x="2153" y="3058"/>
                    <a:pt x="2511" y="3058"/>
                  </a:cubicBezTo>
                  <a:cubicBezTo>
                    <a:pt x="2634" y="3058"/>
                    <a:pt x="2758" y="3065"/>
                    <a:pt x="2880" y="3082"/>
                  </a:cubicBezTo>
                  <a:cubicBezTo>
                    <a:pt x="2755" y="3497"/>
                    <a:pt x="2855" y="3962"/>
                    <a:pt x="3145" y="4289"/>
                  </a:cubicBezTo>
                  <a:cubicBezTo>
                    <a:pt x="3295" y="4012"/>
                    <a:pt x="3509" y="3761"/>
                    <a:pt x="3736" y="3559"/>
                  </a:cubicBezTo>
                  <a:cubicBezTo>
                    <a:pt x="4364" y="4377"/>
                    <a:pt x="5094" y="5106"/>
                    <a:pt x="5911" y="5735"/>
                  </a:cubicBezTo>
                  <a:cubicBezTo>
                    <a:pt x="5836" y="5068"/>
                    <a:pt x="5622" y="4402"/>
                    <a:pt x="5307" y="3786"/>
                  </a:cubicBezTo>
                  <a:lnTo>
                    <a:pt x="5307" y="3786"/>
                  </a:lnTo>
                  <a:cubicBezTo>
                    <a:pt x="5423" y="3793"/>
                    <a:pt x="5538" y="3796"/>
                    <a:pt x="5653" y="3796"/>
                  </a:cubicBezTo>
                  <a:cubicBezTo>
                    <a:pt x="5948" y="3796"/>
                    <a:pt x="6241" y="3775"/>
                    <a:pt x="6540" y="3748"/>
                  </a:cubicBezTo>
                  <a:cubicBezTo>
                    <a:pt x="6074" y="3371"/>
                    <a:pt x="5546" y="3069"/>
                    <a:pt x="4968" y="2906"/>
                  </a:cubicBezTo>
                  <a:cubicBezTo>
                    <a:pt x="5534" y="2755"/>
                    <a:pt x="6074" y="2528"/>
                    <a:pt x="6565" y="2239"/>
                  </a:cubicBezTo>
                  <a:cubicBezTo>
                    <a:pt x="6247" y="2116"/>
                    <a:pt x="5905" y="2056"/>
                    <a:pt x="5564" y="2056"/>
                  </a:cubicBezTo>
                  <a:cubicBezTo>
                    <a:pt x="5069" y="2056"/>
                    <a:pt x="4575" y="2182"/>
                    <a:pt x="4151" y="2428"/>
                  </a:cubicBezTo>
                  <a:cubicBezTo>
                    <a:pt x="4138" y="1988"/>
                    <a:pt x="4075" y="1547"/>
                    <a:pt x="3912" y="1133"/>
                  </a:cubicBezTo>
                  <a:cubicBezTo>
                    <a:pt x="3736" y="680"/>
                    <a:pt x="3446" y="265"/>
                    <a:pt x="30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10866;p110">
              <a:extLst>
                <a:ext uri="{FF2B5EF4-FFF2-40B4-BE49-F238E27FC236}">
                  <a16:creationId xmlns:a16="http://schemas.microsoft.com/office/drawing/2014/main" id="{7CFFD963-9899-C730-71F1-AD610E5B865C}"/>
                </a:ext>
              </a:extLst>
            </p:cNvPr>
            <p:cNvSpPr/>
            <p:nvPr/>
          </p:nvSpPr>
          <p:spPr>
            <a:xfrm rot="552228">
              <a:off x="8527762" y="3701122"/>
              <a:ext cx="491137" cy="448193"/>
            </a:xfrm>
            <a:custGeom>
              <a:avLst/>
              <a:gdLst/>
              <a:ahLst/>
              <a:cxnLst/>
              <a:rect l="l" t="t" r="r" b="b"/>
              <a:pathLst>
                <a:path w="5912" h="5396" extrusionOk="0">
                  <a:moveTo>
                    <a:pt x="1" y="1"/>
                  </a:moveTo>
                  <a:cubicBezTo>
                    <a:pt x="353" y="479"/>
                    <a:pt x="743" y="906"/>
                    <a:pt x="1196" y="1271"/>
                  </a:cubicBezTo>
                  <a:cubicBezTo>
                    <a:pt x="806" y="1346"/>
                    <a:pt x="441" y="1522"/>
                    <a:pt x="127" y="1736"/>
                  </a:cubicBezTo>
                  <a:lnTo>
                    <a:pt x="2063" y="2214"/>
                  </a:lnTo>
                  <a:cubicBezTo>
                    <a:pt x="1799" y="2365"/>
                    <a:pt x="1598" y="2616"/>
                    <a:pt x="1472" y="2906"/>
                  </a:cubicBezTo>
                  <a:cubicBezTo>
                    <a:pt x="1809" y="2784"/>
                    <a:pt x="2166" y="2718"/>
                    <a:pt x="2519" y="2718"/>
                  </a:cubicBezTo>
                  <a:cubicBezTo>
                    <a:pt x="2640" y="2718"/>
                    <a:pt x="2761" y="2726"/>
                    <a:pt x="2881" y="2742"/>
                  </a:cubicBezTo>
                  <a:cubicBezTo>
                    <a:pt x="2755" y="3157"/>
                    <a:pt x="2868" y="3622"/>
                    <a:pt x="3145" y="3962"/>
                  </a:cubicBezTo>
                  <a:cubicBezTo>
                    <a:pt x="3308" y="3673"/>
                    <a:pt x="3509" y="3421"/>
                    <a:pt x="3748" y="3220"/>
                  </a:cubicBezTo>
                  <a:cubicBezTo>
                    <a:pt x="4377" y="4037"/>
                    <a:pt x="5094" y="4767"/>
                    <a:pt x="5911" y="5395"/>
                  </a:cubicBezTo>
                  <a:cubicBezTo>
                    <a:pt x="5899" y="5257"/>
                    <a:pt x="5873" y="5119"/>
                    <a:pt x="5836" y="4993"/>
                  </a:cubicBezTo>
                  <a:cubicBezTo>
                    <a:pt x="5031" y="4364"/>
                    <a:pt x="4427" y="3497"/>
                    <a:pt x="4126" y="2528"/>
                  </a:cubicBezTo>
                  <a:cubicBezTo>
                    <a:pt x="3887" y="2642"/>
                    <a:pt x="3635" y="2742"/>
                    <a:pt x="3396" y="2855"/>
                  </a:cubicBezTo>
                  <a:cubicBezTo>
                    <a:pt x="3509" y="2717"/>
                    <a:pt x="3597" y="2554"/>
                    <a:pt x="3698" y="2390"/>
                  </a:cubicBezTo>
                  <a:cubicBezTo>
                    <a:pt x="3321" y="2277"/>
                    <a:pt x="2931" y="2227"/>
                    <a:pt x="2554" y="2214"/>
                  </a:cubicBezTo>
                  <a:cubicBezTo>
                    <a:pt x="2667" y="2101"/>
                    <a:pt x="2818" y="2025"/>
                    <a:pt x="2994" y="2013"/>
                  </a:cubicBezTo>
                  <a:cubicBezTo>
                    <a:pt x="2164" y="1472"/>
                    <a:pt x="1296" y="906"/>
                    <a:pt x="755" y="89"/>
                  </a:cubicBezTo>
                  <a:cubicBezTo>
                    <a:pt x="504" y="26"/>
                    <a:pt x="25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57" name="Google Shape;10868;p110">
            <a:extLst>
              <a:ext uri="{FF2B5EF4-FFF2-40B4-BE49-F238E27FC236}">
                <a16:creationId xmlns:a16="http://schemas.microsoft.com/office/drawing/2014/main" id="{7D83A121-F750-6500-F633-7AB803ABA986}"/>
              </a:ext>
            </a:extLst>
          </p:cNvPr>
          <p:cNvGrpSpPr/>
          <p:nvPr/>
        </p:nvGrpSpPr>
        <p:grpSpPr>
          <a:xfrm rot="-1000212">
            <a:off x="949344" y="3199298"/>
            <a:ext cx="1849924" cy="1795906"/>
            <a:chOff x="8168124" y="2090662"/>
            <a:chExt cx="1165293" cy="1131238"/>
          </a:xfrm>
        </p:grpSpPr>
        <p:sp>
          <p:nvSpPr>
            <p:cNvPr id="58" name="Google Shape;10869;p110">
              <a:extLst>
                <a:ext uri="{FF2B5EF4-FFF2-40B4-BE49-F238E27FC236}">
                  <a16:creationId xmlns:a16="http://schemas.microsoft.com/office/drawing/2014/main" id="{6243F5C4-F3ED-7FA3-67DF-4F417E7A2582}"/>
                </a:ext>
              </a:extLst>
            </p:cNvPr>
            <p:cNvSpPr/>
            <p:nvPr/>
          </p:nvSpPr>
          <p:spPr>
            <a:xfrm>
              <a:off x="8848066" y="2090662"/>
              <a:ext cx="132476" cy="228645"/>
            </a:xfrm>
            <a:custGeom>
              <a:avLst/>
              <a:gdLst/>
              <a:ahLst/>
              <a:cxnLst/>
              <a:rect l="l" t="t" r="r" b="b"/>
              <a:pathLst>
                <a:path w="3470" h="5989" extrusionOk="0">
                  <a:moveTo>
                    <a:pt x="2303" y="0"/>
                  </a:moveTo>
                  <a:cubicBezTo>
                    <a:pt x="2395" y="31"/>
                    <a:pt x="1535" y="3808"/>
                    <a:pt x="0" y="4883"/>
                  </a:cubicBezTo>
                  <a:lnTo>
                    <a:pt x="0" y="5988"/>
                  </a:lnTo>
                  <a:cubicBezTo>
                    <a:pt x="0" y="5896"/>
                    <a:pt x="1842" y="5251"/>
                    <a:pt x="3470" y="584"/>
                  </a:cubicBezTo>
                  <a:cubicBezTo>
                    <a:pt x="3132" y="307"/>
                    <a:pt x="2733" y="123"/>
                    <a:pt x="2303" y="0"/>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10870;p110">
              <a:extLst>
                <a:ext uri="{FF2B5EF4-FFF2-40B4-BE49-F238E27FC236}">
                  <a16:creationId xmlns:a16="http://schemas.microsoft.com/office/drawing/2014/main" id="{1D2BDF18-A84D-6251-A64B-CC592557F5DE}"/>
                </a:ext>
              </a:extLst>
            </p:cNvPr>
            <p:cNvSpPr/>
            <p:nvPr/>
          </p:nvSpPr>
          <p:spPr>
            <a:xfrm>
              <a:off x="8168124" y="2156786"/>
              <a:ext cx="819480" cy="786189"/>
            </a:xfrm>
            <a:custGeom>
              <a:avLst/>
              <a:gdLst/>
              <a:ahLst/>
              <a:cxnLst/>
              <a:rect l="l" t="t" r="r" b="b"/>
              <a:pathLst>
                <a:path w="21465" h="20593" extrusionOk="0">
                  <a:moveTo>
                    <a:pt x="10516" y="0"/>
                  </a:moveTo>
                  <a:cubicBezTo>
                    <a:pt x="10021" y="0"/>
                    <a:pt x="9524" y="37"/>
                    <a:pt x="9028" y="111"/>
                  </a:cubicBezTo>
                  <a:cubicBezTo>
                    <a:pt x="6357" y="571"/>
                    <a:pt x="4361" y="2444"/>
                    <a:pt x="2672" y="4410"/>
                  </a:cubicBezTo>
                  <a:cubicBezTo>
                    <a:pt x="1659" y="5576"/>
                    <a:pt x="922" y="6927"/>
                    <a:pt x="461" y="8401"/>
                  </a:cubicBezTo>
                  <a:cubicBezTo>
                    <a:pt x="216" y="9323"/>
                    <a:pt x="123" y="10274"/>
                    <a:pt x="123" y="11257"/>
                  </a:cubicBezTo>
                  <a:cubicBezTo>
                    <a:pt x="1" y="14021"/>
                    <a:pt x="952" y="16846"/>
                    <a:pt x="3163" y="18626"/>
                  </a:cubicBezTo>
                  <a:cubicBezTo>
                    <a:pt x="4845" y="19918"/>
                    <a:pt x="6910" y="20593"/>
                    <a:pt x="9011" y="20593"/>
                  </a:cubicBezTo>
                  <a:cubicBezTo>
                    <a:pt x="9057" y="20593"/>
                    <a:pt x="9104" y="20592"/>
                    <a:pt x="9151" y="20592"/>
                  </a:cubicBezTo>
                  <a:cubicBezTo>
                    <a:pt x="9550" y="20592"/>
                    <a:pt x="9949" y="20561"/>
                    <a:pt x="10318" y="20469"/>
                  </a:cubicBezTo>
                  <a:cubicBezTo>
                    <a:pt x="11577" y="20192"/>
                    <a:pt x="12529" y="20131"/>
                    <a:pt x="13695" y="19609"/>
                  </a:cubicBezTo>
                  <a:cubicBezTo>
                    <a:pt x="14586" y="19241"/>
                    <a:pt x="15446" y="18780"/>
                    <a:pt x="16244" y="18258"/>
                  </a:cubicBezTo>
                  <a:cubicBezTo>
                    <a:pt x="18608" y="16446"/>
                    <a:pt x="20113" y="14911"/>
                    <a:pt x="20696" y="12485"/>
                  </a:cubicBezTo>
                  <a:cubicBezTo>
                    <a:pt x="21464" y="9445"/>
                    <a:pt x="20420" y="5976"/>
                    <a:pt x="18455" y="3581"/>
                  </a:cubicBezTo>
                  <a:cubicBezTo>
                    <a:pt x="17503" y="2444"/>
                    <a:pt x="16305" y="1769"/>
                    <a:pt x="15016" y="1063"/>
                  </a:cubicBezTo>
                  <a:cubicBezTo>
                    <a:pt x="13617" y="363"/>
                    <a:pt x="12077" y="0"/>
                    <a:pt x="10516"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10871;p110">
              <a:extLst>
                <a:ext uri="{FF2B5EF4-FFF2-40B4-BE49-F238E27FC236}">
                  <a16:creationId xmlns:a16="http://schemas.microsoft.com/office/drawing/2014/main" id="{9E57E624-CFC8-D466-FC4D-DC34710BCD92}"/>
                </a:ext>
              </a:extLst>
            </p:cNvPr>
            <p:cNvSpPr/>
            <p:nvPr/>
          </p:nvSpPr>
          <p:spPr>
            <a:xfrm>
              <a:off x="8263072" y="2724867"/>
              <a:ext cx="16455" cy="24663"/>
            </a:xfrm>
            <a:custGeom>
              <a:avLst/>
              <a:gdLst/>
              <a:ahLst/>
              <a:cxnLst/>
              <a:rect l="l" t="t" r="r" b="b"/>
              <a:pathLst>
                <a:path w="431" h="646" extrusionOk="0">
                  <a:moveTo>
                    <a:pt x="124" y="0"/>
                  </a:moveTo>
                  <a:cubicBezTo>
                    <a:pt x="93" y="31"/>
                    <a:pt x="62" y="62"/>
                    <a:pt x="32" y="123"/>
                  </a:cubicBezTo>
                  <a:cubicBezTo>
                    <a:pt x="1" y="215"/>
                    <a:pt x="1" y="307"/>
                    <a:pt x="32" y="369"/>
                  </a:cubicBezTo>
                  <a:cubicBezTo>
                    <a:pt x="62" y="461"/>
                    <a:pt x="124" y="553"/>
                    <a:pt x="216" y="614"/>
                  </a:cubicBezTo>
                  <a:cubicBezTo>
                    <a:pt x="246" y="614"/>
                    <a:pt x="308" y="645"/>
                    <a:pt x="369" y="645"/>
                  </a:cubicBezTo>
                  <a:cubicBezTo>
                    <a:pt x="400" y="614"/>
                    <a:pt x="400" y="553"/>
                    <a:pt x="431" y="492"/>
                  </a:cubicBezTo>
                  <a:cubicBezTo>
                    <a:pt x="431" y="430"/>
                    <a:pt x="431" y="338"/>
                    <a:pt x="431" y="277"/>
                  </a:cubicBezTo>
                  <a:cubicBezTo>
                    <a:pt x="400" y="185"/>
                    <a:pt x="339" y="123"/>
                    <a:pt x="277" y="62"/>
                  </a:cubicBezTo>
                  <a:cubicBezTo>
                    <a:pt x="216" y="31"/>
                    <a:pt x="185" y="0"/>
                    <a:pt x="124"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10872;p110">
              <a:extLst>
                <a:ext uri="{FF2B5EF4-FFF2-40B4-BE49-F238E27FC236}">
                  <a16:creationId xmlns:a16="http://schemas.microsoft.com/office/drawing/2014/main" id="{CFC23CC6-5640-3F4D-6D82-8DAA5FE9A09D}"/>
                </a:ext>
              </a:extLst>
            </p:cNvPr>
            <p:cNvSpPr/>
            <p:nvPr/>
          </p:nvSpPr>
          <p:spPr>
            <a:xfrm>
              <a:off x="8236118" y="2687339"/>
              <a:ext cx="17638" cy="28175"/>
            </a:xfrm>
            <a:custGeom>
              <a:avLst/>
              <a:gdLst/>
              <a:ahLst/>
              <a:cxnLst/>
              <a:rect l="l" t="t" r="r" b="b"/>
              <a:pathLst>
                <a:path w="462" h="738" extrusionOk="0">
                  <a:moveTo>
                    <a:pt x="308" y="1"/>
                  </a:moveTo>
                  <a:cubicBezTo>
                    <a:pt x="93" y="124"/>
                    <a:pt x="1" y="400"/>
                    <a:pt x="93" y="615"/>
                  </a:cubicBezTo>
                  <a:cubicBezTo>
                    <a:pt x="123" y="646"/>
                    <a:pt x="123" y="707"/>
                    <a:pt x="154" y="707"/>
                  </a:cubicBezTo>
                  <a:cubicBezTo>
                    <a:pt x="185" y="707"/>
                    <a:pt x="185" y="738"/>
                    <a:pt x="185" y="738"/>
                  </a:cubicBezTo>
                  <a:lnTo>
                    <a:pt x="246" y="738"/>
                  </a:lnTo>
                  <a:cubicBezTo>
                    <a:pt x="277" y="707"/>
                    <a:pt x="308" y="676"/>
                    <a:pt x="338" y="646"/>
                  </a:cubicBezTo>
                  <a:cubicBezTo>
                    <a:pt x="400" y="584"/>
                    <a:pt x="430" y="492"/>
                    <a:pt x="430" y="400"/>
                  </a:cubicBezTo>
                  <a:cubicBezTo>
                    <a:pt x="461" y="308"/>
                    <a:pt x="430" y="216"/>
                    <a:pt x="400" y="124"/>
                  </a:cubicBezTo>
                  <a:cubicBezTo>
                    <a:pt x="369" y="93"/>
                    <a:pt x="338" y="31"/>
                    <a:pt x="308"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10873;p110">
              <a:extLst>
                <a:ext uri="{FF2B5EF4-FFF2-40B4-BE49-F238E27FC236}">
                  <a16:creationId xmlns:a16="http://schemas.microsoft.com/office/drawing/2014/main" id="{28334B25-54F5-D156-FB43-DCA4CA673B49}"/>
                </a:ext>
              </a:extLst>
            </p:cNvPr>
            <p:cNvSpPr/>
            <p:nvPr/>
          </p:nvSpPr>
          <p:spPr>
            <a:xfrm>
              <a:off x="8869140" y="2383713"/>
              <a:ext cx="15271" cy="28175"/>
            </a:xfrm>
            <a:custGeom>
              <a:avLst/>
              <a:gdLst/>
              <a:ahLst/>
              <a:cxnLst/>
              <a:rect l="l" t="t" r="r" b="b"/>
              <a:pathLst>
                <a:path w="400" h="738" extrusionOk="0">
                  <a:moveTo>
                    <a:pt x="154" y="1"/>
                  </a:moveTo>
                  <a:cubicBezTo>
                    <a:pt x="124" y="32"/>
                    <a:pt x="93" y="93"/>
                    <a:pt x="62" y="124"/>
                  </a:cubicBezTo>
                  <a:cubicBezTo>
                    <a:pt x="32" y="154"/>
                    <a:pt x="32" y="216"/>
                    <a:pt x="32" y="247"/>
                  </a:cubicBezTo>
                  <a:cubicBezTo>
                    <a:pt x="1" y="308"/>
                    <a:pt x="1" y="339"/>
                    <a:pt x="32" y="400"/>
                  </a:cubicBezTo>
                  <a:cubicBezTo>
                    <a:pt x="32" y="492"/>
                    <a:pt x="62" y="554"/>
                    <a:pt x="124" y="615"/>
                  </a:cubicBezTo>
                  <a:cubicBezTo>
                    <a:pt x="154" y="676"/>
                    <a:pt x="185" y="707"/>
                    <a:pt x="246" y="738"/>
                  </a:cubicBezTo>
                  <a:cubicBezTo>
                    <a:pt x="277" y="707"/>
                    <a:pt x="308" y="646"/>
                    <a:pt x="339" y="615"/>
                  </a:cubicBezTo>
                  <a:cubicBezTo>
                    <a:pt x="369" y="523"/>
                    <a:pt x="400" y="431"/>
                    <a:pt x="400" y="339"/>
                  </a:cubicBezTo>
                  <a:cubicBezTo>
                    <a:pt x="400" y="247"/>
                    <a:pt x="339" y="154"/>
                    <a:pt x="277" y="93"/>
                  </a:cubicBezTo>
                  <a:cubicBezTo>
                    <a:pt x="246" y="62"/>
                    <a:pt x="185" y="32"/>
                    <a:pt x="15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10874;p110">
              <a:extLst>
                <a:ext uri="{FF2B5EF4-FFF2-40B4-BE49-F238E27FC236}">
                  <a16:creationId xmlns:a16="http://schemas.microsoft.com/office/drawing/2014/main" id="{2D4C33C6-1C59-E403-1A6A-C433E6B54431}"/>
                </a:ext>
              </a:extLst>
            </p:cNvPr>
            <p:cNvSpPr/>
            <p:nvPr/>
          </p:nvSpPr>
          <p:spPr>
            <a:xfrm>
              <a:off x="8890252" y="2414217"/>
              <a:ext cx="15271" cy="34016"/>
            </a:xfrm>
            <a:custGeom>
              <a:avLst/>
              <a:gdLst/>
              <a:ahLst/>
              <a:cxnLst/>
              <a:rect l="l" t="t" r="r" b="b"/>
              <a:pathLst>
                <a:path w="400" h="891" extrusionOk="0">
                  <a:moveTo>
                    <a:pt x="185" y="0"/>
                  </a:moveTo>
                  <a:cubicBezTo>
                    <a:pt x="123" y="62"/>
                    <a:pt x="93" y="92"/>
                    <a:pt x="62" y="154"/>
                  </a:cubicBezTo>
                  <a:cubicBezTo>
                    <a:pt x="31" y="215"/>
                    <a:pt x="31" y="246"/>
                    <a:pt x="1" y="307"/>
                  </a:cubicBezTo>
                  <a:cubicBezTo>
                    <a:pt x="1" y="369"/>
                    <a:pt x="1" y="399"/>
                    <a:pt x="1" y="461"/>
                  </a:cubicBezTo>
                  <a:cubicBezTo>
                    <a:pt x="1" y="553"/>
                    <a:pt x="31" y="645"/>
                    <a:pt x="62" y="737"/>
                  </a:cubicBezTo>
                  <a:cubicBezTo>
                    <a:pt x="93" y="799"/>
                    <a:pt x="123" y="829"/>
                    <a:pt x="185" y="891"/>
                  </a:cubicBezTo>
                  <a:cubicBezTo>
                    <a:pt x="215" y="860"/>
                    <a:pt x="246" y="799"/>
                    <a:pt x="308" y="768"/>
                  </a:cubicBezTo>
                  <a:cubicBezTo>
                    <a:pt x="369" y="645"/>
                    <a:pt x="400" y="553"/>
                    <a:pt x="400" y="430"/>
                  </a:cubicBezTo>
                  <a:cubicBezTo>
                    <a:pt x="400" y="338"/>
                    <a:pt x="338" y="215"/>
                    <a:pt x="308" y="154"/>
                  </a:cubicBezTo>
                  <a:cubicBezTo>
                    <a:pt x="246" y="92"/>
                    <a:pt x="215" y="62"/>
                    <a:pt x="185"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 name="Google Shape;10875;p110">
              <a:extLst>
                <a:ext uri="{FF2B5EF4-FFF2-40B4-BE49-F238E27FC236}">
                  <a16:creationId xmlns:a16="http://schemas.microsoft.com/office/drawing/2014/main" id="{B29B8B69-81B6-A963-42F0-CE3786EDA0F2}"/>
                </a:ext>
              </a:extLst>
            </p:cNvPr>
            <p:cNvSpPr/>
            <p:nvPr/>
          </p:nvSpPr>
          <p:spPr>
            <a:xfrm>
              <a:off x="8352178" y="2796373"/>
              <a:ext cx="17638" cy="14966"/>
            </a:xfrm>
            <a:custGeom>
              <a:avLst/>
              <a:gdLst/>
              <a:ahLst/>
              <a:cxnLst/>
              <a:rect l="l" t="t" r="r" b="b"/>
              <a:pathLst>
                <a:path w="462" h="392" extrusionOk="0">
                  <a:moveTo>
                    <a:pt x="219" y="0"/>
                  </a:moveTo>
                  <a:cubicBezTo>
                    <a:pt x="116" y="0"/>
                    <a:pt x="16" y="62"/>
                    <a:pt x="0" y="185"/>
                  </a:cubicBezTo>
                  <a:cubicBezTo>
                    <a:pt x="16" y="323"/>
                    <a:pt x="116" y="392"/>
                    <a:pt x="219" y="392"/>
                  </a:cubicBezTo>
                  <a:cubicBezTo>
                    <a:pt x="323" y="392"/>
                    <a:pt x="430" y="323"/>
                    <a:pt x="461" y="185"/>
                  </a:cubicBezTo>
                  <a:cubicBezTo>
                    <a:pt x="430" y="62"/>
                    <a:pt x="323" y="0"/>
                    <a:pt x="21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 name="Google Shape;10876;p110">
              <a:extLst>
                <a:ext uri="{FF2B5EF4-FFF2-40B4-BE49-F238E27FC236}">
                  <a16:creationId xmlns:a16="http://schemas.microsoft.com/office/drawing/2014/main" id="{8A89507B-E399-2207-F8E1-24BED8ABC707}"/>
                </a:ext>
              </a:extLst>
            </p:cNvPr>
            <p:cNvSpPr/>
            <p:nvPr/>
          </p:nvSpPr>
          <p:spPr>
            <a:xfrm>
              <a:off x="8382147" y="2847951"/>
              <a:ext cx="19318" cy="12408"/>
            </a:xfrm>
            <a:custGeom>
              <a:avLst/>
              <a:gdLst/>
              <a:ahLst/>
              <a:cxnLst/>
              <a:rect l="l" t="t" r="r" b="b"/>
              <a:pathLst>
                <a:path w="506" h="325" extrusionOk="0">
                  <a:moveTo>
                    <a:pt x="259" y="0"/>
                  </a:moveTo>
                  <a:cubicBezTo>
                    <a:pt x="1" y="0"/>
                    <a:pt x="264" y="325"/>
                    <a:pt x="416" y="325"/>
                  </a:cubicBezTo>
                  <a:cubicBezTo>
                    <a:pt x="462" y="325"/>
                    <a:pt x="498" y="294"/>
                    <a:pt x="505" y="215"/>
                  </a:cubicBezTo>
                  <a:cubicBezTo>
                    <a:pt x="505" y="93"/>
                    <a:pt x="382" y="0"/>
                    <a:pt x="25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 name="Google Shape;10877;p110">
              <a:extLst>
                <a:ext uri="{FF2B5EF4-FFF2-40B4-BE49-F238E27FC236}">
                  <a16:creationId xmlns:a16="http://schemas.microsoft.com/office/drawing/2014/main" id="{22C58A56-21BA-1D1B-B013-D46AB147C792}"/>
                </a:ext>
              </a:extLst>
            </p:cNvPr>
            <p:cNvSpPr/>
            <p:nvPr/>
          </p:nvSpPr>
          <p:spPr>
            <a:xfrm>
              <a:off x="8402572" y="2805765"/>
              <a:ext cx="19967" cy="16416"/>
            </a:xfrm>
            <a:custGeom>
              <a:avLst/>
              <a:gdLst/>
              <a:ahLst/>
              <a:cxnLst/>
              <a:rect l="l" t="t" r="r" b="b"/>
              <a:pathLst>
                <a:path w="523" h="430" extrusionOk="0">
                  <a:moveTo>
                    <a:pt x="308" y="0"/>
                  </a:moveTo>
                  <a:cubicBezTo>
                    <a:pt x="1" y="0"/>
                    <a:pt x="1" y="430"/>
                    <a:pt x="308" y="430"/>
                  </a:cubicBezTo>
                  <a:cubicBezTo>
                    <a:pt x="400" y="430"/>
                    <a:pt x="523" y="338"/>
                    <a:pt x="523" y="215"/>
                  </a:cubicBezTo>
                  <a:cubicBezTo>
                    <a:pt x="523" y="92"/>
                    <a:pt x="400" y="0"/>
                    <a:pt x="30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 name="Google Shape;10878;p110">
              <a:extLst>
                <a:ext uri="{FF2B5EF4-FFF2-40B4-BE49-F238E27FC236}">
                  <a16:creationId xmlns:a16="http://schemas.microsoft.com/office/drawing/2014/main" id="{5947D8AA-1A86-42A6-6E70-334440110400}"/>
                </a:ext>
              </a:extLst>
            </p:cNvPr>
            <p:cNvSpPr/>
            <p:nvPr/>
          </p:nvSpPr>
          <p:spPr>
            <a:xfrm>
              <a:off x="8435405" y="2869063"/>
              <a:ext cx="18783" cy="17600"/>
            </a:xfrm>
            <a:custGeom>
              <a:avLst/>
              <a:gdLst/>
              <a:ahLst/>
              <a:cxnLst/>
              <a:rect l="l" t="t" r="r" b="b"/>
              <a:pathLst>
                <a:path w="492" h="461" extrusionOk="0">
                  <a:moveTo>
                    <a:pt x="246" y="0"/>
                  </a:moveTo>
                  <a:cubicBezTo>
                    <a:pt x="1" y="31"/>
                    <a:pt x="1" y="399"/>
                    <a:pt x="246" y="461"/>
                  </a:cubicBezTo>
                  <a:cubicBezTo>
                    <a:pt x="369" y="461"/>
                    <a:pt x="492" y="338"/>
                    <a:pt x="492" y="215"/>
                  </a:cubicBezTo>
                  <a:cubicBezTo>
                    <a:pt x="492" y="92"/>
                    <a:pt x="369" y="0"/>
                    <a:pt x="246"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 name="Google Shape;10879;p110">
              <a:extLst>
                <a:ext uri="{FF2B5EF4-FFF2-40B4-BE49-F238E27FC236}">
                  <a16:creationId xmlns:a16="http://schemas.microsoft.com/office/drawing/2014/main" id="{39B95625-4011-9AF8-4FD3-C2259165D4E7}"/>
                </a:ext>
              </a:extLst>
            </p:cNvPr>
            <p:cNvSpPr/>
            <p:nvPr/>
          </p:nvSpPr>
          <p:spPr>
            <a:xfrm>
              <a:off x="8486983" y="2805765"/>
              <a:ext cx="19967" cy="16416"/>
            </a:xfrm>
            <a:custGeom>
              <a:avLst/>
              <a:gdLst/>
              <a:ahLst/>
              <a:cxnLst/>
              <a:rect l="l" t="t" r="r" b="b"/>
              <a:pathLst>
                <a:path w="523" h="430" extrusionOk="0">
                  <a:moveTo>
                    <a:pt x="308" y="0"/>
                  </a:moveTo>
                  <a:cubicBezTo>
                    <a:pt x="1" y="0"/>
                    <a:pt x="1" y="430"/>
                    <a:pt x="308" y="430"/>
                  </a:cubicBezTo>
                  <a:cubicBezTo>
                    <a:pt x="431" y="430"/>
                    <a:pt x="523" y="338"/>
                    <a:pt x="523" y="215"/>
                  </a:cubicBezTo>
                  <a:cubicBezTo>
                    <a:pt x="523" y="92"/>
                    <a:pt x="431" y="0"/>
                    <a:pt x="30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 name="Google Shape;10880;p110">
              <a:extLst>
                <a:ext uri="{FF2B5EF4-FFF2-40B4-BE49-F238E27FC236}">
                  <a16:creationId xmlns:a16="http://schemas.microsoft.com/office/drawing/2014/main" id="{AC0562E0-1A01-1A28-EB1B-4E962904D90A}"/>
                </a:ext>
              </a:extLst>
            </p:cNvPr>
            <p:cNvSpPr/>
            <p:nvPr/>
          </p:nvSpPr>
          <p:spPr>
            <a:xfrm>
              <a:off x="8275976" y="2805765"/>
              <a:ext cx="18783" cy="16416"/>
            </a:xfrm>
            <a:custGeom>
              <a:avLst/>
              <a:gdLst/>
              <a:ahLst/>
              <a:cxnLst/>
              <a:rect l="l" t="t" r="r" b="b"/>
              <a:pathLst>
                <a:path w="492" h="430" extrusionOk="0">
                  <a:moveTo>
                    <a:pt x="277" y="0"/>
                  </a:moveTo>
                  <a:cubicBezTo>
                    <a:pt x="1" y="0"/>
                    <a:pt x="1" y="430"/>
                    <a:pt x="277" y="430"/>
                  </a:cubicBezTo>
                  <a:cubicBezTo>
                    <a:pt x="400" y="430"/>
                    <a:pt x="492" y="338"/>
                    <a:pt x="492" y="215"/>
                  </a:cubicBezTo>
                  <a:cubicBezTo>
                    <a:pt x="492" y="92"/>
                    <a:pt x="400" y="0"/>
                    <a:pt x="277"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 name="Google Shape;10881;p110">
              <a:extLst>
                <a:ext uri="{FF2B5EF4-FFF2-40B4-BE49-F238E27FC236}">
                  <a16:creationId xmlns:a16="http://schemas.microsoft.com/office/drawing/2014/main" id="{ED02A8B8-EA4D-1992-C08C-0BD6C4305803}"/>
                </a:ext>
              </a:extLst>
            </p:cNvPr>
            <p:cNvSpPr/>
            <p:nvPr/>
          </p:nvSpPr>
          <p:spPr>
            <a:xfrm>
              <a:off x="8744872" y="2235126"/>
              <a:ext cx="16455" cy="15004"/>
            </a:xfrm>
            <a:custGeom>
              <a:avLst/>
              <a:gdLst/>
              <a:ahLst/>
              <a:cxnLst/>
              <a:rect l="l" t="t" r="r" b="b"/>
              <a:pathLst>
                <a:path w="431" h="393" extrusionOk="0">
                  <a:moveTo>
                    <a:pt x="216" y="1"/>
                  </a:moveTo>
                  <a:cubicBezTo>
                    <a:pt x="116" y="1"/>
                    <a:pt x="16" y="70"/>
                    <a:pt x="1" y="208"/>
                  </a:cubicBezTo>
                  <a:cubicBezTo>
                    <a:pt x="16" y="331"/>
                    <a:pt x="116" y="392"/>
                    <a:pt x="216" y="392"/>
                  </a:cubicBezTo>
                  <a:cubicBezTo>
                    <a:pt x="316" y="392"/>
                    <a:pt x="415" y="331"/>
                    <a:pt x="431" y="208"/>
                  </a:cubicBezTo>
                  <a:cubicBezTo>
                    <a:pt x="415" y="70"/>
                    <a:pt x="316" y="1"/>
                    <a:pt x="21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 name="Google Shape;10882;p110">
              <a:extLst>
                <a:ext uri="{FF2B5EF4-FFF2-40B4-BE49-F238E27FC236}">
                  <a16:creationId xmlns:a16="http://schemas.microsoft.com/office/drawing/2014/main" id="{EBA6AA71-F11D-400B-63AC-EFB7956C3C46}"/>
                </a:ext>
              </a:extLst>
            </p:cNvPr>
            <p:cNvSpPr/>
            <p:nvPr/>
          </p:nvSpPr>
          <p:spPr>
            <a:xfrm>
              <a:off x="8764037" y="2298119"/>
              <a:ext cx="18402" cy="12293"/>
            </a:xfrm>
            <a:custGeom>
              <a:avLst/>
              <a:gdLst/>
              <a:ahLst/>
              <a:cxnLst/>
              <a:rect l="l" t="t" r="r" b="b"/>
              <a:pathLst>
                <a:path w="482" h="322" extrusionOk="0">
                  <a:moveTo>
                    <a:pt x="240" y="0"/>
                  </a:moveTo>
                  <a:cubicBezTo>
                    <a:pt x="0" y="0"/>
                    <a:pt x="271" y="322"/>
                    <a:pt x="410" y="322"/>
                  </a:cubicBezTo>
                  <a:cubicBezTo>
                    <a:pt x="452" y="322"/>
                    <a:pt x="482" y="293"/>
                    <a:pt x="482" y="216"/>
                  </a:cubicBezTo>
                  <a:cubicBezTo>
                    <a:pt x="482" y="93"/>
                    <a:pt x="359" y="1"/>
                    <a:pt x="267" y="1"/>
                  </a:cubicBezTo>
                  <a:cubicBezTo>
                    <a:pt x="257" y="1"/>
                    <a:pt x="248" y="0"/>
                    <a:pt x="24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 name="Google Shape;10883;p110">
              <a:extLst>
                <a:ext uri="{FF2B5EF4-FFF2-40B4-BE49-F238E27FC236}">
                  <a16:creationId xmlns:a16="http://schemas.microsoft.com/office/drawing/2014/main" id="{A05FDF49-D3BD-929A-A73B-AAC36353952A}"/>
                </a:ext>
              </a:extLst>
            </p:cNvPr>
            <p:cNvSpPr/>
            <p:nvPr/>
          </p:nvSpPr>
          <p:spPr>
            <a:xfrm>
              <a:off x="8921748" y="2551350"/>
              <a:ext cx="18936" cy="12904"/>
            </a:xfrm>
            <a:custGeom>
              <a:avLst/>
              <a:gdLst/>
              <a:ahLst/>
              <a:cxnLst/>
              <a:rect l="l" t="t" r="r" b="b"/>
              <a:pathLst>
                <a:path w="496" h="338" extrusionOk="0">
                  <a:moveTo>
                    <a:pt x="281" y="1"/>
                  </a:moveTo>
                  <a:cubicBezTo>
                    <a:pt x="1" y="1"/>
                    <a:pt x="271" y="338"/>
                    <a:pt x="416" y="338"/>
                  </a:cubicBezTo>
                  <a:cubicBezTo>
                    <a:pt x="462" y="338"/>
                    <a:pt x="496" y="304"/>
                    <a:pt x="496" y="216"/>
                  </a:cubicBezTo>
                  <a:cubicBezTo>
                    <a:pt x="496" y="93"/>
                    <a:pt x="404" y="1"/>
                    <a:pt x="28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 name="Google Shape;10884;p110">
              <a:extLst>
                <a:ext uri="{FF2B5EF4-FFF2-40B4-BE49-F238E27FC236}">
                  <a16:creationId xmlns:a16="http://schemas.microsoft.com/office/drawing/2014/main" id="{3868A307-C1FD-EF8B-7977-5A1C7B6DC45E}"/>
                </a:ext>
              </a:extLst>
            </p:cNvPr>
            <p:cNvSpPr/>
            <p:nvPr/>
          </p:nvSpPr>
          <p:spPr>
            <a:xfrm>
              <a:off x="8794923" y="2572462"/>
              <a:ext cx="19165" cy="13438"/>
            </a:xfrm>
            <a:custGeom>
              <a:avLst/>
              <a:gdLst/>
              <a:ahLst/>
              <a:cxnLst/>
              <a:rect l="l" t="t" r="r" b="b"/>
              <a:pathLst>
                <a:path w="502" h="352" extrusionOk="0">
                  <a:moveTo>
                    <a:pt x="287" y="1"/>
                  </a:moveTo>
                  <a:cubicBezTo>
                    <a:pt x="1" y="1"/>
                    <a:pt x="288" y="351"/>
                    <a:pt x="431" y="351"/>
                  </a:cubicBezTo>
                  <a:cubicBezTo>
                    <a:pt x="472" y="351"/>
                    <a:pt x="502" y="322"/>
                    <a:pt x="502" y="246"/>
                  </a:cubicBezTo>
                  <a:cubicBezTo>
                    <a:pt x="502" y="123"/>
                    <a:pt x="409" y="1"/>
                    <a:pt x="28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 name="Google Shape;10885;p110">
              <a:extLst>
                <a:ext uri="{FF2B5EF4-FFF2-40B4-BE49-F238E27FC236}">
                  <a16:creationId xmlns:a16="http://schemas.microsoft.com/office/drawing/2014/main" id="{08E92F01-327A-E37B-2FB3-CD78530D1B69}"/>
                </a:ext>
              </a:extLst>
            </p:cNvPr>
            <p:cNvSpPr/>
            <p:nvPr/>
          </p:nvSpPr>
          <p:spPr>
            <a:xfrm>
              <a:off x="8636524" y="2869063"/>
              <a:ext cx="18134" cy="12408"/>
            </a:xfrm>
            <a:custGeom>
              <a:avLst/>
              <a:gdLst/>
              <a:ahLst/>
              <a:cxnLst/>
              <a:rect l="l" t="t" r="r" b="b"/>
              <a:pathLst>
                <a:path w="475" h="325" extrusionOk="0">
                  <a:moveTo>
                    <a:pt x="260" y="0"/>
                  </a:moveTo>
                  <a:cubicBezTo>
                    <a:pt x="1" y="0"/>
                    <a:pt x="265" y="324"/>
                    <a:pt x="402" y="324"/>
                  </a:cubicBezTo>
                  <a:cubicBezTo>
                    <a:pt x="444" y="324"/>
                    <a:pt x="475" y="294"/>
                    <a:pt x="475" y="215"/>
                  </a:cubicBezTo>
                  <a:cubicBezTo>
                    <a:pt x="475" y="92"/>
                    <a:pt x="382" y="0"/>
                    <a:pt x="26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5" name="Google Shape;10886;p110">
              <a:extLst>
                <a:ext uri="{FF2B5EF4-FFF2-40B4-BE49-F238E27FC236}">
                  <a16:creationId xmlns:a16="http://schemas.microsoft.com/office/drawing/2014/main" id="{F7277515-CC1F-BC13-038A-054650C346DD}"/>
                </a:ext>
              </a:extLst>
            </p:cNvPr>
            <p:cNvSpPr/>
            <p:nvPr/>
          </p:nvSpPr>
          <p:spPr>
            <a:xfrm>
              <a:off x="8868911" y="2657865"/>
              <a:ext cx="19051" cy="12599"/>
            </a:xfrm>
            <a:custGeom>
              <a:avLst/>
              <a:gdLst/>
              <a:ahLst/>
              <a:cxnLst/>
              <a:rect l="l" t="t" r="r" b="b"/>
              <a:pathLst>
                <a:path w="499" h="330" extrusionOk="0">
                  <a:moveTo>
                    <a:pt x="321" y="0"/>
                  </a:moveTo>
                  <a:cubicBezTo>
                    <a:pt x="309" y="0"/>
                    <a:pt x="296" y="2"/>
                    <a:pt x="283" y="5"/>
                  </a:cubicBezTo>
                  <a:cubicBezTo>
                    <a:pt x="1" y="5"/>
                    <a:pt x="277" y="329"/>
                    <a:pt x="422" y="329"/>
                  </a:cubicBezTo>
                  <a:cubicBezTo>
                    <a:pt x="466" y="329"/>
                    <a:pt x="498" y="299"/>
                    <a:pt x="498" y="220"/>
                  </a:cubicBezTo>
                  <a:cubicBezTo>
                    <a:pt x="498" y="110"/>
                    <a:pt x="424" y="0"/>
                    <a:pt x="32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6" name="Google Shape;10887;p110">
              <a:extLst>
                <a:ext uri="{FF2B5EF4-FFF2-40B4-BE49-F238E27FC236}">
                  <a16:creationId xmlns:a16="http://schemas.microsoft.com/office/drawing/2014/main" id="{A2B7CDAA-403A-46E1-E378-ACA5C61E89A8}"/>
                </a:ext>
              </a:extLst>
            </p:cNvPr>
            <p:cNvSpPr/>
            <p:nvPr/>
          </p:nvSpPr>
          <p:spPr>
            <a:xfrm>
              <a:off x="8584297" y="2837414"/>
              <a:ext cx="17600" cy="16416"/>
            </a:xfrm>
            <a:custGeom>
              <a:avLst/>
              <a:gdLst/>
              <a:ahLst/>
              <a:cxnLst/>
              <a:rect l="l" t="t" r="r" b="b"/>
              <a:pathLst>
                <a:path w="461" h="430" extrusionOk="0">
                  <a:moveTo>
                    <a:pt x="246" y="0"/>
                  </a:moveTo>
                  <a:cubicBezTo>
                    <a:pt x="0" y="31"/>
                    <a:pt x="0" y="399"/>
                    <a:pt x="246" y="430"/>
                  </a:cubicBezTo>
                  <a:cubicBezTo>
                    <a:pt x="369" y="430"/>
                    <a:pt x="461" y="338"/>
                    <a:pt x="461" y="215"/>
                  </a:cubicBezTo>
                  <a:cubicBezTo>
                    <a:pt x="461" y="92"/>
                    <a:pt x="369" y="0"/>
                    <a:pt x="246"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7" name="Google Shape;10888;p110">
              <a:extLst>
                <a:ext uri="{FF2B5EF4-FFF2-40B4-BE49-F238E27FC236}">
                  <a16:creationId xmlns:a16="http://schemas.microsoft.com/office/drawing/2014/main" id="{DC0AE3DF-1957-626E-2306-F4C9C8E15597}"/>
                </a:ext>
              </a:extLst>
            </p:cNvPr>
            <p:cNvSpPr/>
            <p:nvPr/>
          </p:nvSpPr>
          <p:spPr>
            <a:xfrm>
              <a:off x="8701502" y="2277350"/>
              <a:ext cx="17638" cy="14966"/>
            </a:xfrm>
            <a:custGeom>
              <a:avLst/>
              <a:gdLst/>
              <a:ahLst/>
              <a:cxnLst/>
              <a:rect l="l" t="t" r="r" b="b"/>
              <a:pathLst>
                <a:path w="462" h="392" extrusionOk="0">
                  <a:moveTo>
                    <a:pt x="220" y="0"/>
                  </a:moveTo>
                  <a:cubicBezTo>
                    <a:pt x="116" y="0"/>
                    <a:pt x="16" y="69"/>
                    <a:pt x="1" y="208"/>
                  </a:cubicBezTo>
                  <a:cubicBezTo>
                    <a:pt x="16" y="330"/>
                    <a:pt x="116" y="392"/>
                    <a:pt x="220" y="392"/>
                  </a:cubicBezTo>
                  <a:cubicBezTo>
                    <a:pt x="323" y="392"/>
                    <a:pt x="431" y="330"/>
                    <a:pt x="461" y="208"/>
                  </a:cubicBezTo>
                  <a:cubicBezTo>
                    <a:pt x="431" y="69"/>
                    <a:pt x="323" y="0"/>
                    <a:pt x="22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8" name="Google Shape;10889;p110">
              <a:extLst>
                <a:ext uri="{FF2B5EF4-FFF2-40B4-BE49-F238E27FC236}">
                  <a16:creationId xmlns:a16="http://schemas.microsoft.com/office/drawing/2014/main" id="{E665651E-8FB6-F678-9A74-0170213375AB}"/>
                </a:ext>
              </a:extLst>
            </p:cNvPr>
            <p:cNvSpPr/>
            <p:nvPr/>
          </p:nvSpPr>
          <p:spPr>
            <a:xfrm>
              <a:off x="8476446" y="2202026"/>
              <a:ext cx="19967" cy="17638"/>
            </a:xfrm>
            <a:custGeom>
              <a:avLst/>
              <a:gdLst/>
              <a:ahLst/>
              <a:cxnLst/>
              <a:rect l="l" t="t" r="r" b="b"/>
              <a:pathLst>
                <a:path w="523" h="462" extrusionOk="0">
                  <a:moveTo>
                    <a:pt x="307" y="0"/>
                  </a:moveTo>
                  <a:cubicBezTo>
                    <a:pt x="0" y="0"/>
                    <a:pt x="0" y="461"/>
                    <a:pt x="307" y="461"/>
                  </a:cubicBezTo>
                  <a:cubicBezTo>
                    <a:pt x="430" y="461"/>
                    <a:pt x="522" y="338"/>
                    <a:pt x="522" y="215"/>
                  </a:cubicBezTo>
                  <a:cubicBezTo>
                    <a:pt x="522" y="93"/>
                    <a:pt x="430" y="0"/>
                    <a:pt x="307"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9" name="Google Shape;10890;p110">
              <a:extLst>
                <a:ext uri="{FF2B5EF4-FFF2-40B4-BE49-F238E27FC236}">
                  <a16:creationId xmlns:a16="http://schemas.microsoft.com/office/drawing/2014/main" id="{48D88CCF-6107-3AFB-B1A1-8552F7FD55FB}"/>
                </a:ext>
              </a:extLst>
            </p:cNvPr>
            <p:cNvSpPr/>
            <p:nvPr/>
          </p:nvSpPr>
          <p:spPr>
            <a:xfrm>
              <a:off x="8591322" y="2685010"/>
              <a:ext cx="713957" cy="536890"/>
            </a:xfrm>
            <a:custGeom>
              <a:avLst/>
              <a:gdLst/>
              <a:ahLst/>
              <a:cxnLst/>
              <a:rect l="l" t="t" r="r" b="b"/>
              <a:pathLst>
                <a:path w="18701" h="14063" extrusionOk="0">
                  <a:moveTo>
                    <a:pt x="1321" y="0"/>
                  </a:moveTo>
                  <a:lnTo>
                    <a:pt x="1106" y="185"/>
                  </a:lnTo>
                  <a:cubicBezTo>
                    <a:pt x="62" y="1351"/>
                    <a:pt x="0" y="4821"/>
                    <a:pt x="461" y="6848"/>
                  </a:cubicBezTo>
                  <a:cubicBezTo>
                    <a:pt x="1198" y="10103"/>
                    <a:pt x="4668" y="13357"/>
                    <a:pt x="8168" y="13941"/>
                  </a:cubicBezTo>
                  <a:cubicBezTo>
                    <a:pt x="8647" y="14022"/>
                    <a:pt x="9138" y="14062"/>
                    <a:pt x="9633" y="14062"/>
                  </a:cubicBezTo>
                  <a:cubicBezTo>
                    <a:pt x="13075" y="14062"/>
                    <a:pt x="16768" y="12118"/>
                    <a:pt x="18700" y="8414"/>
                  </a:cubicBezTo>
                  <a:lnTo>
                    <a:pt x="18700" y="8414"/>
                  </a:lnTo>
                  <a:cubicBezTo>
                    <a:pt x="18547" y="8598"/>
                    <a:pt x="18393" y="8721"/>
                    <a:pt x="18178" y="8844"/>
                  </a:cubicBezTo>
                  <a:cubicBezTo>
                    <a:pt x="16985" y="9539"/>
                    <a:pt x="15665" y="9773"/>
                    <a:pt x="14314" y="9773"/>
                  </a:cubicBezTo>
                  <a:cubicBezTo>
                    <a:pt x="12919" y="9773"/>
                    <a:pt x="11491" y="9523"/>
                    <a:pt x="10133" y="9274"/>
                  </a:cubicBezTo>
                  <a:cubicBezTo>
                    <a:pt x="8353" y="8966"/>
                    <a:pt x="6326" y="7861"/>
                    <a:pt x="4791" y="6878"/>
                  </a:cubicBezTo>
                  <a:cubicBezTo>
                    <a:pt x="3747" y="6264"/>
                    <a:pt x="2764" y="5558"/>
                    <a:pt x="1904" y="4698"/>
                  </a:cubicBezTo>
                  <a:cubicBezTo>
                    <a:pt x="860" y="3624"/>
                    <a:pt x="185" y="1413"/>
                    <a:pt x="1321"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0" name="Google Shape;10891;p110">
              <a:extLst>
                <a:ext uri="{FF2B5EF4-FFF2-40B4-BE49-F238E27FC236}">
                  <a16:creationId xmlns:a16="http://schemas.microsoft.com/office/drawing/2014/main" id="{8C2CE2EF-49D0-6A22-B228-8DF7A2B3594C}"/>
                </a:ext>
              </a:extLst>
            </p:cNvPr>
            <p:cNvSpPr/>
            <p:nvPr/>
          </p:nvSpPr>
          <p:spPr>
            <a:xfrm>
              <a:off x="8598347" y="2603501"/>
              <a:ext cx="735070" cy="455076"/>
            </a:xfrm>
            <a:custGeom>
              <a:avLst/>
              <a:gdLst/>
              <a:ahLst/>
              <a:cxnLst/>
              <a:rect l="l" t="t" r="r" b="b"/>
              <a:pathLst>
                <a:path w="19254" h="11920" extrusionOk="0">
                  <a:moveTo>
                    <a:pt x="7189" y="0"/>
                  </a:moveTo>
                  <a:cubicBezTo>
                    <a:pt x="4923" y="0"/>
                    <a:pt x="2763" y="484"/>
                    <a:pt x="1137" y="2135"/>
                  </a:cubicBezTo>
                  <a:cubicBezTo>
                    <a:pt x="1" y="3548"/>
                    <a:pt x="676" y="5759"/>
                    <a:pt x="1720" y="6864"/>
                  </a:cubicBezTo>
                  <a:cubicBezTo>
                    <a:pt x="2580" y="7693"/>
                    <a:pt x="3563" y="8430"/>
                    <a:pt x="4607" y="9044"/>
                  </a:cubicBezTo>
                  <a:cubicBezTo>
                    <a:pt x="6142" y="10027"/>
                    <a:pt x="8169" y="11132"/>
                    <a:pt x="9949" y="11409"/>
                  </a:cubicBezTo>
                  <a:cubicBezTo>
                    <a:pt x="11311" y="11672"/>
                    <a:pt x="12728" y="11919"/>
                    <a:pt x="14112" y="11919"/>
                  </a:cubicBezTo>
                  <a:cubicBezTo>
                    <a:pt x="15475" y="11919"/>
                    <a:pt x="16807" y="11679"/>
                    <a:pt x="18025" y="10979"/>
                  </a:cubicBezTo>
                  <a:cubicBezTo>
                    <a:pt x="18209" y="10887"/>
                    <a:pt x="18394" y="10733"/>
                    <a:pt x="18516" y="10579"/>
                  </a:cubicBezTo>
                  <a:cubicBezTo>
                    <a:pt x="18670" y="10334"/>
                    <a:pt x="18762" y="10088"/>
                    <a:pt x="18885" y="9812"/>
                  </a:cubicBezTo>
                  <a:cubicBezTo>
                    <a:pt x="19253" y="8983"/>
                    <a:pt x="18609" y="6526"/>
                    <a:pt x="17872" y="5359"/>
                  </a:cubicBezTo>
                  <a:cubicBezTo>
                    <a:pt x="16428" y="3026"/>
                    <a:pt x="13542" y="1153"/>
                    <a:pt x="10932" y="447"/>
                  </a:cubicBezTo>
                  <a:cubicBezTo>
                    <a:pt x="10257" y="262"/>
                    <a:pt x="9581" y="139"/>
                    <a:pt x="8875" y="78"/>
                  </a:cubicBezTo>
                  <a:cubicBezTo>
                    <a:pt x="8311" y="30"/>
                    <a:pt x="7746" y="0"/>
                    <a:pt x="7189"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1" name="Google Shape;10892;p110">
              <a:extLst>
                <a:ext uri="{FF2B5EF4-FFF2-40B4-BE49-F238E27FC236}">
                  <a16:creationId xmlns:a16="http://schemas.microsoft.com/office/drawing/2014/main" id="{7BA0CC7A-6135-3B2D-1AB8-F9374F2E2E9D}"/>
                </a:ext>
              </a:extLst>
            </p:cNvPr>
            <p:cNvSpPr/>
            <p:nvPr/>
          </p:nvSpPr>
          <p:spPr>
            <a:xfrm>
              <a:off x="8611251" y="2600065"/>
              <a:ext cx="712774" cy="460573"/>
            </a:xfrm>
            <a:custGeom>
              <a:avLst/>
              <a:gdLst/>
              <a:ahLst/>
              <a:cxnLst/>
              <a:rect l="l" t="t" r="r" b="b"/>
              <a:pathLst>
                <a:path w="18670" h="12064" extrusionOk="0">
                  <a:moveTo>
                    <a:pt x="16426" y="4035"/>
                  </a:moveTo>
                  <a:lnTo>
                    <a:pt x="16426" y="4035"/>
                  </a:lnTo>
                  <a:cubicBezTo>
                    <a:pt x="16427" y="4036"/>
                    <a:pt x="16428" y="4036"/>
                    <a:pt x="16428" y="4037"/>
                  </a:cubicBezTo>
                  <a:lnTo>
                    <a:pt x="16827" y="4498"/>
                  </a:lnTo>
                  <a:lnTo>
                    <a:pt x="16459" y="4068"/>
                  </a:lnTo>
                  <a:cubicBezTo>
                    <a:pt x="16448" y="4057"/>
                    <a:pt x="16437" y="4046"/>
                    <a:pt x="16426" y="4035"/>
                  </a:cubicBezTo>
                  <a:close/>
                  <a:moveTo>
                    <a:pt x="16827" y="4498"/>
                  </a:moveTo>
                  <a:lnTo>
                    <a:pt x="16827" y="4498"/>
                  </a:lnTo>
                  <a:cubicBezTo>
                    <a:pt x="17073" y="4805"/>
                    <a:pt x="17288" y="5142"/>
                    <a:pt x="17534" y="5449"/>
                  </a:cubicBezTo>
                  <a:cubicBezTo>
                    <a:pt x="17319" y="5112"/>
                    <a:pt x="17104" y="4774"/>
                    <a:pt x="16827" y="4498"/>
                  </a:cubicBezTo>
                  <a:close/>
                  <a:moveTo>
                    <a:pt x="6589" y="1"/>
                  </a:moveTo>
                  <a:cubicBezTo>
                    <a:pt x="6456" y="1"/>
                    <a:pt x="6326" y="4"/>
                    <a:pt x="6203" y="15"/>
                  </a:cubicBezTo>
                  <a:cubicBezTo>
                    <a:pt x="5804" y="15"/>
                    <a:pt x="5405" y="45"/>
                    <a:pt x="5006" y="107"/>
                  </a:cubicBezTo>
                  <a:cubicBezTo>
                    <a:pt x="4606" y="168"/>
                    <a:pt x="4207" y="229"/>
                    <a:pt x="3808" y="352"/>
                  </a:cubicBezTo>
                  <a:cubicBezTo>
                    <a:pt x="3409" y="444"/>
                    <a:pt x="3040" y="567"/>
                    <a:pt x="2672" y="751"/>
                  </a:cubicBezTo>
                  <a:cubicBezTo>
                    <a:pt x="2303" y="905"/>
                    <a:pt x="1935" y="1120"/>
                    <a:pt x="1597" y="1335"/>
                  </a:cubicBezTo>
                  <a:cubicBezTo>
                    <a:pt x="1259" y="1581"/>
                    <a:pt x="952" y="1826"/>
                    <a:pt x="645" y="2103"/>
                  </a:cubicBezTo>
                  <a:cubicBezTo>
                    <a:pt x="338" y="2532"/>
                    <a:pt x="123" y="3024"/>
                    <a:pt x="62" y="3546"/>
                  </a:cubicBezTo>
                  <a:cubicBezTo>
                    <a:pt x="0" y="4068"/>
                    <a:pt x="31" y="4590"/>
                    <a:pt x="185" y="5081"/>
                  </a:cubicBezTo>
                  <a:cubicBezTo>
                    <a:pt x="308" y="5572"/>
                    <a:pt x="522" y="6033"/>
                    <a:pt x="799" y="6493"/>
                  </a:cubicBezTo>
                  <a:cubicBezTo>
                    <a:pt x="922" y="6708"/>
                    <a:pt x="1075" y="6893"/>
                    <a:pt x="1259" y="7077"/>
                  </a:cubicBezTo>
                  <a:lnTo>
                    <a:pt x="1812" y="7599"/>
                  </a:lnTo>
                  <a:cubicBezTo>
                    <a:pt x="1966" y="7752"/>
                    <a:pt x="2181" y="7906"/>
                    <a:pt x="2396" y="8059"/>
                  </a:cubicBezTo>
                  <a:cubicBezTo>
                    <a:pt x="2580" y="8213"/>
                    <a:pt x="2795" y="8367"/>
                    <a:pt x="3010" y="8489"/>
                  </a:cubicBezTo>
                  <a:cubicBezTo>
                    <a:pt x="3409" y="8796"/>
                    <a:pt x="3839" y="9042"/>
                    <a:pt x="4238" y="9288"/>
                  </a:cubicBezTo>
                  <a:cubicBezTo>
                    <a:pt x="5067" y="9840"/>
                    <a:pt x="5957" y="10301"/>
                    <a:pt x="6848" y="10731"/>
                  </a:cubicBezTo>
                  <a:lnTo>
                    <a:pt x="7523" y="11038"/>
                  </a:lnTo>
                  <a:lnTo>
                    <a:pt x="8230" y="11284"/>
                  </a:lnTo>
                  <a:cubicBezTo>
                    <a:pt x="8475" y="11345"/>
                    <a:pt x="8690" y="11437"/>
                    <a:pt x="8936" y="11499"/>
                  </a:cubicBezTo>
                  <a:lnTo>
                    <a:pt x="9673" y="11652"/>
                  </a:lnTo>
                  <a:cubicBezTo>
                    <a:pt x="10625" y="11806"/>
                    <a:pt x="11607" y="11959"/>
                    <a:pt x="12590" y="12021"/>
                  </a:cubicBezTo>
                  <a:cubicBezTo>
                    <a:pt x="12905" y="12050"/>
                    <a:pt x="13223" y="12064"/>
                    <a:pt x="13541" y="12064"/>
                  </a:cubicBezTo>
                  <a:cubicBezTo>
                    <a:pt x="14216" y="12064"/>
                    <a:pt x="14891" y="12002"/>
                    <a:pt x="15538" y="11898"/>
                  </a:cubicBezTo>
                  <a:cubicBezTo>
                    <a:pt x="16029" y="11806"/>
                    <a:pt x="16520" y="11652"/>
                    <a:pt x="16950" y="11437"/>
                  </a:cubicBezTo>
                  <a:cubicBezTo>
                    <a:pt x="17441" y="11284"/>
                    <a:pt x="17841" y="11007"/>
                    <a:pt x="18209" y="10639"/>
                  </a:cubicBezTo>
                  <a:lnTo>
                    <a:pt x="18485" y="10025"/>
                  </a:lnTo>
                  <a:cubicBezTo>
                    <a:pt x="18547" y="9933"/>
                    <a:pt x="18578" y="9810"/>
                    <a:pt x="18608" y="9718"/>
                  </a:cubicBezTo>
                  <a:cubicBezTo>
                    <a:pt x="18639" y="9595"/>
                    <a:pt x="18639" y="9472"/>
                    <a:pt x="18670" y="9380"/>
                  </a:cubicBezTo>
                  <a:cubicBezTo>
                    <a:pt x="18670" y="8919"/>
                    <a:pt x="18608" y="8459"/>
                    <a:pt x="18485" y="7998"/>
                  </a:cubicBezTo>
                  <a:cubicBezTo>
                    <a:pt x="18393" y="7568"/>
                    <a:pt x="18271" y="7108"/>
                    <a:pt x="18117" y="6678"/>
                  </a:cubicBezTo>
                  <a:cubicBezTo>
                    <a:pt x="17964" y="6248"/>
                    <a:pt x="17779" y="5849"/>
                    <a:pt x="17534" y="5450"/>
                  </a:cubicBezTo>
                  <a:lnTo>
                    <a:pt x="17534" y="5450"/>
                  </a:lnTo>
                  <a:cubicBezTo>
                    <a:pt x="17779" y="5849"/>
                    <a:pt x="17964" y="6279"/>
                    <a:pt x="18086" y="6708"/>
                  </a:cubicBezTo>
                  <a:cubicBezTo>
                    <a:pt x="18240" y="7138"/>
                    <a:pt x="18393" y="7568"/>
                    <a:pt x="18485" y="8029"/>
                  </a:cubicBezTo>
                  <a:cubicBezTo>
                    <a:pt x="18578" y="8459"/>
                    <a:pt x="18639" y="8919"/>
                    <a:pt x="18608" y="9380"/>
                  </a:cubicBezTo>
                  <a:cubicBezTo>
                    <a:pt x="18608" y="9503"/>
                    <a:pt x="18608" y="9595"/>
                    <a:pt x="18578" y="9718"/>
                  </a:cubicBezTo>
                  <a:cubicBezTo>
                    <a:pt x="18547" y="9840"/>
                    <a:pt x="18516" y="9933"/>
                    <a:pt x="18455" y="10025"/>
                  </a:cubicBezTo>
                  <a:lnTo>
                    <a:pt x="18148" y="10639"/>
                  </a:lnTo>
                  <a:cubicBezTo>
                    <a:pt x="17810" y="11007"/>
                    <a:pt x="17411" y="11253"/>
                    <a:pt x="16919" y="11406"/>
                  </a:cubicBezTo>
                  <a:cubicBezTo>
                    <a:pt x="16490" y="11591"/>
                    <a:pt x="15998" y="11744"/>
                    <a:pt x="15538" y="11806"/>
                  </a:cubicBezTo>
                  <a:cubicBezTo>
                    <a:pt x="14924" y="11902"/>
                    <a:pt x="14309" y="11950"/>
                    <a:pt x="13703" y="11950"/>
                  </a:cubicBezTo>
                  <a:cubicBezTo>
                    <a:pt x="13339" y="11950"/>
                    <a:pt x="12978" y="11932"/>
                    <a:pt x="12621" y="11898"/>
                  </a:cubicBezTo>
                  <a:cubicBezTo>
                    <a:pt x="11638" y="11806"/>
                    <a:pt x="10686" y="11591"/>
                    <a:pt x="9704" y="11406"/>
                  </a:cubicBezTo>
                  <a:lnTo>
                    <a:pt x="8997" y="11253"/>
                  </a:lnTo>
                  <a:lnTo>
                    <a:pt x="8322" y="11038"/>
                  </a:lnTo>
                  <a:lnTo>
                    <a:pt x="7646" y="10762"/>
                  </a:lnTo>
                  <a:lnTo>
                    <a:pt x="6971" y="10455"/>
                  </a:lnTo>
                  <a:cubicBezTo>
                    <a:pt x="6541" y="10240"/>
                    <a:pt x="6111" y="10025"/>
                    <a:pt x="5681" y="9779"/>
                  </a:cubicBezTo>
                  <a:cubicBezTo>
                    <a:pt x="5251" y="9533"/>
                    <a:pt x="4852" y="9288"/>
                    <a:pt x="4422" y="9011"/>
                  </a:cubicBezTo>
                  <a:cubicBezTo>
                    <a:pt x="4023" y="8766"/>
                    <a:pt x="3593" y="8489"/>
                    <a:pt x="3194" y="8213"/>
                  </a:cubicBezTo>
                  <a:cubicBezTo>
                    <a:pt x="3010" y="8090"/>
                    <a:pt x="2795" y="7937"/>
                    <a:pt x="2610" y="7783"/>
                  </a:cubicBezTo>
                  <a:cubicBezTo>
                    <a:pt x="2457" y="7630"/>
                    <a:pt x="2242" y="7507"/>
                    <a:pt x="2058" y="7323"/>
                  </a:cubicBezTo>
                  <a:lnTo>
                    <a:pt x="1536" y="6831"/>
                  </a:lnTo>
                  <a:cubicBezTo>
                    <a:pt x="1382" y="6647"/>
                    <a:pt x="1229" y="6463"/>
                    <a:pt x="1106" y="6279"/>
                  </a:cubicBezTo>
                  <a:cubicBezTo>
                    <a:pt x="830" y="5879"/>
                    <a:pt x="645" y="5449"/>
                    <a:pt x="522" y="4989"/>
                  </a:cubicBezTo>
                  <a:cubicBezTo>
                    <a:pt x="400" y="4559"/>
                    <a:pt x="369" y="4068"/>
                    <a:pt x="430" y="3607"/>
                  </a:cubicBezTo>
                  <a:cubicBezTo>
                    <a:pt x="461" y="3147"/>
                    <a:pt x="645" y="2717"/>
                    <a:pt x="922" y="2348"/>
                  </a:cubicBezTo>
                  <a:cubicBezTo>
                    <a:pt x="1198" y="2072"/>
                    <a:pt x="1505" y="1826"/>
                    <a:pt x="1812" y="1611"/>
                  </a:cubicBezTo>
                  <a:cubicBezTo>
                    <a:pt x="2119" y="1366"/>
                    <a:pt x="2457" y="1181"/>
                    <a:pt x="2825" y="997"/>
                  </a:cubicBezTo>
                  <a:cubicBezTo>
                    <a:pt x="3163" y="844"/>
                    <a:pt x="3532" y="690"/>
                    <a:pt x="3900" y="598"/>
                  </a:cubicBezTo>
                  <a:cubicBezTo>
                    <a:pt x="4269" y="475"/>
                    <a:pt x="4668" y="383"/>
                    <a:pt x="5067" y="322"/>
                  </a:cubicBezTo>
                  <a:cubicBezTo>
                    <a:pt x="5466" y="260"/>
                    <a:pt x="5835" y="229"/>
                    <a:pt x="6234" y="199"/>
                  </a:cubicBezTo>
                  <a:cubicBezTo>
                    <a:pt x="6633" y="168"/>
                    <a:pt x="7032" y="168"/>
                    <a:pt x="7401" y="168"/>
                  </a:cubicBezTo>
                  <a:cubicBezTo>
                    <a:pt x="7800" y="199"/>
                    <a:pt x="8199" y="168"/>
                    <a:pt x="8598" y="229"/>
                  </a:cubicBezTo>
                  <a:cubicBezTo>
                    <a:pt x="8997" y="291"/>
                    <a:pt x="9397" y="322"/>
                    <a:pt x="9765" y="414"/>
                  </a:cubicBezTo>
                  <a:cubicBezTo>
                    <a:pt x="10164" y="506"/>
                    <a:pt x="10533" y="567"/>
                    <a:pt x="10932" y="690"/>
                  </a:cubicBezTo>
                  <a:cubicBezTo>
                    <a:pt x="11300" y="813"/>
                    <a:pt x="11669" y="936"/>
                    <a:pt x="12037" y="1089"/>
                  </a:cubicBezTo>
                  <a:lnTo>
                    <a:pt x="12590" y="1304"/>
                  </a:lnTo>
                  <a:lnTo>
                    <a:pt x="13112" y="1581"/>
                  </a:lnTo>
                  <a:cubicBezTo>
                    <a:pt x="13296" y="1673"/>
                    <a:pt x="13480" y="1765"/>
                    <a:pt x="13634" y="1857"/>
                  </a:cubicBezTo>
                  <a:lnTo>
                    <a:pt x="14156" y="2195"/>
                  </a:lnTo>
                  <a:cubicBezTo>
                    <a:pt x="14494" y="2379"/>
                    <a:pt x="14801" y="2625"/>
                    <a:pt x="15108" y="2870"/>
                  </a:cubicBezTo>
                  <a:cubicBezTo>
                    <a:pt x="15446" y="3116"/>
                    <a:pt x="15753" y="3361"/>
                    <a:pt x="16029" y="3638"/>
                  </a:cubicBezTo>
                  <a:cubicBezTo>
                    <a:pt x="16172" y="3752"/>
                    <a:pt x="16288" y="3892"/>
                    <a:pt x="16426" y="4035"/>
                  </a:cubicBezTo>
                  <a:lnTo>
                    <a:pt x="16426" y="4035"/>
                  </a:lnTo>
                  <a:cubicBezTo>
                    <a:pt x="16304" y="3882"/>
                    <a:pt x="16182" y="3760"/>
                    <a:pt x="16029" y="3607"/>
                  </a:cubicBezTo>
                  <a:cubicBezTo>
                    <a:pt x="15722" y="3331"/>
                    <a:pt x="15446" y="3085"/>
                    <a:pt x="15108" y="2839"/>
                  </a:cubicBezTo>
                  <a:cubicBezTo>
                    <a:pt x="14801" y="2594"/>
                    <a:pt x="14494" y="2379"/>
                    <a:pt x="14156" y="2164"/>
                  </a:cubicBezTo>
                  <a:lnTo>
                    <a:pt x="13634" y="1826"/>
                  </a:lnTo>
                  <a:cubicBezTo>
                    <a:pt x="13480" y="1734"/>
                    <a:pt x="13296" y="1642"/>
                    <a:pt x="13112" y="1550"/>
                  </a:cubicBezTo>
                  <a:lnTo>
                    <a:pt x="12590" y="1273"/>
                  </a:lnTo>
                  <a:lnTo>
                    <a:pt x="12037" y="1028"/>
                  </a:lnTo>
                  <a:cubicBezTo>
                    <a:pt x="11699" y="874"/>
                    <a:pt x="11300" y="721"/>
                    <a:pt x="10932" y="629"/>
                  </a:cubicBezTo>
                  <a:cubicBezTo>
                    <a:pt x="10533" y="475"/>
                    <a:pt x="10164" y="383"/>
                    <a:pt x="9765" y="291"/>
                  </a:cubicBezTo>
                  <a:cubicBezTo>
                    <a:pt x="9397" y="199"/>
                    <a:pt x="8997" y="137"/>
                    <a:pt x="8598" y="76"/>
                  </a:cubicBezTo>
                  <a:cubicBezTo>
                    <a:pt x="8199" y="45"/>
                    <a:pt x="7800" y="15"/>
                    <a:pt x="7401" y="15"/>
                  </a:cubicBezTo>
                  <a:cubicBezTo>
                    <a:pt x="7135" y="15"/>
                    <a:pt x="6855" y="1"/>
                    <a:pt x="6589"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 name="Google Shape;10893;p110">
              <a:extLst>
                <a:ext uri="{FF2B5EF4-FFF2-40B4-BE49-F238E27FC236}">
                  <a16:creationId xmlns:a16="http://schemas.microsoft.com/office/drawing/2014/main" id="{114F5CE4-2FE5-293F-F577-6E596C29E9DF}"/>
                </a:ext>
              </a:extLst>
            </p:cNvPr>
            <p:cNvSpPr/>
            <p:nvPr/>
          </p:nvSpPr>
          <p:spPr>
            <a:xfrm>
              <a:off x="8620642" y="2623582"/>
              <a:ext cx="689333" cy="414302"/>
            </a:xfrm>
            <a:custGeom>
              <a:avLst/>
              <a:gdLst/>
              <a:ahLst/>
              <a:cxnLst/>
              <a:rect l="l" t="t" r="r" b="b"/>
              <a:pathLst>
                <a:path w="18056" h="10852" extrusionOk="0">
                  <a:moveTo>
                    <a:pt x="6807" y="1"/>
                  </a:moveTo>
                  <a:cubicBezTo>
                    <a:pt x="6414" y="1"/>
                    <a:pt x="6020" y="16"/>
                    <a:pt x="5619" y="43"/>
                  </a:cubicBezTo>
                  <a:cubicBezTo>
                    <a:pt x="3623" y="166"/>
                    <a:pt x="2088" y="811"/>
                    <a:pt x="952" y="1947"/>
                  </a:cubicBezTo>
                  <a:cubicBezTo>
                    <a:pt x="0" y="3175"/>
                    <a:pt x="676" y="5079"/>
                    <a:pt x="1535" y="5970"/>
                  </a:cubicBezTo>
                  <a:cubicBezTo>
                    <a:pt x="2364" y="6768"/>
                    <a:pt x="3286" y="7474"/>
                    <a:pt x="4299" y="8058"/>
                  </a:cubicBezTo>
                  <a:cubicBezTo>
                    <a:pt x="6326" y="9347"/>
                    <a:pt x="8076" y="10115"/>
                    <a:pt x="9458" y="10361"/>
                  </a:cubicBezTo>
                  <a:cubicBezTo>
                    <a:pt x="10865" y="10616"/>
                    <a:pt x="12230" y="10851"/>
                    <a:pt x="13534" y="10851"/>
                  </a:cubicBezTo>
                  <a:cubicBezTo>
                    <a:pt x="13795" y="10851"/>
                    <a:pt x="14053" y="10842"/>
                    <a:pt x="14309" y="10821"/>
                  </a:cubicBezTo>
                  <a:lnTo>
                    <a:pt x="14309" y="10852"/>
                  </a:lnTo>
                  <a:cubicBezTo>
                    <a:pt x="15322" y="10790"/>
                    <a:pt x="16274" y="10514"/>
                    <a:pt x="17165" y="10023"/>
                  </a:cubicBezTo>
                  <a:cubicBezTo>
                    <a:pt x="17288" y="9931"/>
                    <a:pt x="17380" y="9839"/>
                    <a:pt x="17503" y="9746"/>
                  </a:cubicBezTo>
                  <a:cubicBezTo>
                    <a:pt x="17625" y="9501"/>
                    <a:pt x="17717" y="9317"/>
                    <a:pt x="17810" y="9102"/>
                  </a:cubicBezTo>
                  <a:cubicBezTo>
                    <a:pt x="18055" y="8549"/>
                    <a:pt x="17564" y="6277"/>
                    <a:pt x="16858" y="5141"/>
                  </a:cubicBezTo>
                  <a:cubicBezTo>
                    <a:pt x="15537" y="3053"/>
                    <a:pt x="12897" y="1179"/>
                    <a:pt x="10225" y="443"/>
                  </a:cubicBezTo>
                  <a:cubicBezTo>
                    <a:pt x="9580" y="258"/>
                    <a:pt x="8905" y="135"/>
                    <a:pt x="8260" y="74"/>
                  </a:cubicBezTo>
                  <a:cubicBezTo>
                    <a:pt x="7770" y="23"/>
                    <a:pt x="7289" y="1"/>
                    <a:pt x="6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 name="Google Shape;10894;p110">
              <a:extLst>
                <a:ext uri="{FF2B5EF4-FFF2-40B4-BE49-F238E27FC236}">
                  <a16:creationId xmlns:a16="http://schemas.microsoft.com/office/drawing/2014/main" id="{95E9B275-C9B1-1922-9644-7E16F3CB80AD}"/>
                </a:ext>
              </a:extLst>
            </p:cNvPr>
            <p:cNvSpPr/>
            <p:nvPr/>
          </p:nvSpPr>
          <p:spPr>
            <a:xfrm>
              <a:off x="8685086" y="2645038"/>
              <a:ext cx="573312" cy="366657"/>
            </a:xfrm>
            <a:custGeom>
              <a:avLst/>
              <a:gdLst/>
              <a:ahLst/>
              <a:cxnLst/>
              <a:rect l="l" t="t" r="r" b="b"/>
              <a:pathLst>
                <a:path w="15017" h="9604" extrusionOk="0">
                  <a:moveTo>
                    <a:pt x="6256" y="0"/>
                  </a:moveTo>
                  <a:cubicBezTo>
                    <a:pt x="5827" y="0"/>
                    <a:pt x="5398" y="42"/>
                    <a:pt x="4975" y="126"/>
                  </a:cubicBezTo>
                  <a:cubicBezTo>
                    <a:pt x="4238" y="280"/>
                    <a:pt x="3716" y="832"/>
                    <a:pt x="2949" y="986"/>
                  </a:cubicBezTo>
                  <a:cubicBezTo>
                    <a:pt x="1997" y="1139"/>
                    <a:pt x="1168" y="955"/>
                    <a:pt x="523" y="1784"/>
                  </a:cubicBezTo>
                  <a:cubicBezTo>
                    <a:pt x="492" y="1846"/>
                    <a:pt x="462" y="1876"/>
                    <a:pt x="431" y="1969"/>
                  </a:cubicBezTo>
                  <a:cubicBezTo>
                    <a:pt x="1" y="2644"/>
                    <a:pt x="32" y="3535"/>
                    <a:pt x="462" y="4241"/>
                  </a:cubicBezTo>
                  <a:cubicBezTo>
                    <a:pt x="1045" y="5254"/>
                    <a:pt x="1935" y="6083"/>
                    <a:pt x="3010" y="6574"/>
                  </a:cubicBezTo>
                  <a:cubicBezTo>
                    <a:pt x="3839" y="6943"/>
                    <a:pt x="4699" y="7219"/>
                    <a:pt x="5559" y="7465"/>
                  </a:cubicBezTo>
                  <a:cubicBezTo>
                    <a:pt x="6449" y="7741"/>
                    <a:pt x="7370" y="7772"/>
                    <a:pt x="8169" y="8294"/>
                  </a:cubicBezTo>
                  <a:cubicBezTo>
                    <a:pt x="8814" y="8662"/>
                    <a:pt x="9274" y="9277"/>
                    <a:pt x="10042" y="9461"/>
                  </a:cubicBezTo>
                  <a:cubicBezTo>
                    <a:pt x="10399" y="9555"/>
                    <a:pt x="10820" y="9603"/>
                    <a:pt x="11258" y="9603"/>
                  </a:cubicBezTo>
                  <a:cubicBezTo>
                    <a:pt x="12102" y="9603"/>
                    <a:pt x="13008" y="9425"/>
                    <a:pt x="13634" y="9062"/>
                  </a:cubicBezTo>
                  <a:cubicBezTo>
                    <a:pt x="14433" y="8570"/>
                    <a:pt x="15016" y="7526"/>
                    <a:pt x="14771" y="6605"/>
                  </a:cubicBezTo>
                  <a:cubicBezTo>
                    <a:pt x="14740" y="6237"/>
                    <a:pt x="14556" y="5899"/>
                    <a:pt x="14341" y="5623"/>
                  </a:cubicBezTo>
                  <a:cubicBezTo>
                    <a:pt x="13941" y="5254"/>
                    <a:pt x="13450" y="5101"/>
                    <a:pt x="13205" y="4640"/>
                  </a:cubicBezTo>
                  <a:cubicBezTo>
                    <a:pt x="13112" y="4271"/>
                    <a:pt x="13051" y="3872"/>
                    <a:pt x="13082" y="3504"/>
                  </a:cubicBezTo>
                  <a:cubicBezTo>
                    <a:pt x="13020" y="2675"/>
                    <a:pt x="12253" y="2153"/>
                    <a:pt x="11577" y="1784"/>
                  </a:cubicBezTo>
                  <a:cubicBezTo>
                    <a:pt x="10809" y="1354"/>
                    <a:pt x="9919" y="1017"/>
                    <a:pt x="9090" y="617"/>
                  </a:cubicBezTo>
                  <a:cubicBezTo>
                    <a:pt x="8195" y="213"/>
                    <a:pt x="7227" y="0"/>
                    <a:pt x="625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 name="Google Shape;10895;p110">
              <a:extLst>
                <a:ext uri="{FF2B5EF4-FFF2-40B4-BE49-F238E27FC236}">
                  <a16:creationId xmlns:a16="http://schemas.microsoft.com/office/drawing/2014/main" id="{2851C767-E1D4-1D28-DC30-F64079243AFD}"/>
                </a:ext>
              </a:extLst>
            </p:cNvPr>
            <p:cNvSpPr/>
            <p:nvPr/>
          </p:nvSpPr>
          <p:spPr>
            <a:xfrm>
              <a:off x="8747811" y="2806949"/>
              <a:ext cx="52112" cy="42835"/>
            </a:xfrm>
            <a:custGeom>
              <a:avLst/>
              <a:gdLst/>
              <a:ahLst/>
              <a:cxnLst/>
              <a:rect l="l" t="t" r="r" b="b"/>
              <a:pathLst>
                <a:path w="1365" h="1122" extrusionOk="0">
                  <a:moveTo>
                    <a:pt x="438" y="1"/>
                  </a:moveTo>
                  <a:cubicBezTo>
                    <a:pt x="0" y="1"/>
                    <a:pt x="158" y="744"/>
                    <a:pt x="477" y="982"/>
                  </a:cubicBezTo>
                  <a:cubicBezTo>
                    <a:pt x="589" y="1072"/>
                    <a:pt x="743" y="1121"/>
                    <a:pt x="888" y="1121"/>
                  </a:cubicBezTo>
                  <a:cubicBezTo>
                    <a:pt x="1139" y="1121"/>
                    <a:pt x="1364" y="975"/>
                    <a:pt x="1306" y="645"/>
                  </a:cubicBezTo>
                  <a:cubicBezTo>
                    <a:pt x="1183" y="368"/>
                    <a:pt x="968" y="153"/>
                    <a:pt x="692" y="61"/>
                  </a:cubicBezTo>
                  <a:cubicBezTo>
                    <a:pt x="591" y="19"/>
                    <a:pt x="507" y="1"/>
                    <a:pt x="438"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 name="Google Shape;10896;p110">
              <a:extLst>
                <a:ext uri="{FF2B5EF4-FFF2-40B4-BE49-F238E27FC236}">
                  <a16:creationId xmlns:a16="http://schemas.microsoft.com/office/drawing/2014/main" id="{C35048EE-D0FE-7B41-1B5E-BC69D011B003}"/>
                </a:ext>
              </a:extLst>
            </p:cNvPr>
            <p:cNvSpPr/>
            <p:nvPr/>
          </p:nvSpPr>
          <p:spPr>
            <a:xfrm>
              <a:off x="8733648" y="2739222"/>
              <a:ext cx="58183" cy="39857"/>
            </a:xfrm>
            <a:custGeom>
              <a:avLst/>
              <a:gdLst/>
              <a:ahLst/>
              <a:cxnLst/>
              <a:rect l="l" t="t" r="r" b="b"/>
              <a:pathLst>
                <a:path w="1524" h="1044" extrusionOk="0">
                  <a:moveTo>
                    <a:pt x="931" y="1"/>
                  </a:moveTo>
                  <a:cubicBezTo>
                    <a:pt x="849" y="1"/>
                    <a:pt x="767" y="18"/>
                    <a:pt x="694" y="54"/>
                  </a:cubicBezTo>
                  <a:cubicBezTo>
                    <a:pt x="387" y="116"/>
                    <a:pt x="111" y="331"/>
                    <a:pt x="49" y="546"/>
                  </a:cubicBezTo>
                  <a:cubicBezTo>
                    <a:pt x="1" y="862"/>
                    <a:pt x="300" y="1044"/>
                    <a:pt x="594" y="1044"/>
                  </a:cubicBezTo>
                  <a:cubicBezTo>
                    <a:pt x="671" y="1044"/>
                    <a:pt x="747" y="1031"/>
                    <a:pt x="817" y="1006"/>
                  </a:cubicBezTo>
                  <a:cubicBezTo>
                    <a:pt x="1063" y="914"/>
                    <a:pt x="1523" y="392"/>
                    <a:pt x="1278" y="116"/>
                  </a:cubicBezTo>
                  <a:cubicBezTo>
                    <a:pt x="1185" y="41"/>
                    <a:pt x="1058" y="1"/>
                    <a:pt x="931"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 name="Google Shape;10897;p110">
              <a:extLst>
                <a:ext uri="{FF2B5EF4-FFF2-40B4-BE49-F238E27FC236}">
                  <a16:creationId xmlns:a16="http://schemas.microsoft.com/office/drawing/2014/main" id="{B416954D-3F1F-620E-338B-9B8A6C1D0D61}"/>
                </a:ext>
              </a:extLst>
            </p:cNvPr>
            <p:cNvSpPr/>
            <p:nvPr/>
          </p:nvSpPr>
          <p:spPr>
            <a:xfrm>
              <a:off x="8714406" y="2774078"/>
              <a:ext cx="64520" cy="32833"/>
            </a:xfrm>
            <a:custGeom>
              <a:avLst/>
              <a:gdLst/>
              <a:ahLst/>
              <a:cxnLst/>
              <a:rect l="l" t="t" r="r" b="b"/>
              <a:pathLst>
                <a:path w="1690" h="860" extrusionOk="0">
                  <a:moveTo>
                    <a:pt x="676" y="1"/>
                  </a:moveTo>
                  <a:cubicBezTo>
                    <a:pt x="400" y="1"/>
                    <a:pt x="1" y="93"/>
                    <a:pt x="93" y="431"/>
                  </a:cubicBezTo>
                  <a:cubicBezTo>
                    <a:pt x="165" y="722"/>
                    <a:pt x="639" y="859"/>
                    <a:pt x="1002" y="859"/>
                  </a:cubicBezTo>
                  <a:cubicBezTo>
                    <a:pt x="1099" y="859"/>
                    <a:pt x="1188" y="850"/>
                    <a:pt x="1260" y="830"/>
                  </a:cubicBezTo>
                  <a:cubicBezTo>
                    <a:pt x="1474" y="769"/>
                    <a:pt x="1689" y="554"/>
                    <a:pt x="1505" y="308"/>
                  </a:cubicBezTo>
                  <a:lnTo>
                    <a:pt x="1474" y="277"/>
                  </a:lnTo>
                  <a:cubicBezTo>
                    <a:pt x="1260" y="93"/>
                    <a:pt x="952" y="1"/>
                    <a:pt x="67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 name="Google Shape;10898;p110">
              <a:extLst>
                <a:ext uri="{FF2B5EF4-FFF2-40B4-BE49-F238E27FC236}">
                  <a16:creationId xmlns:a16="http://schemas.microsoft.com/office/drawing/2014/main" id="{8C96DBD7-D586-CB63-AFBF-4E8F25B3263C}"/>
                </a:ext>
              </a:extLst>
            </p:cNvPr>
            <p:cNvSpPr/>
            <p:nvPr/>
          </p:nvSpPr>
          <p:spPr>
            <a:xfrm>
              <a:off x="8720286" y="2698868"/>
              <a:ext cx="65703" cy="31878"/>
            </a:xfrm>
            <a:custGeom>
              <a:avLst/>
              <a:gdLst/>
              <a:ahLst/>
              <a:cxnLst/>
              <a:rect l="l" t="t" r="r" b="b"/>
              <a:pathLst>
                <a:path w="1721" h="835" extrusionOk="0">
                  <a:moveTo>
                    <a:pt x="1045" y="0"/>
                  </a:moveTo>
                  <a:cubicBezTo>
                    <a:pt x="1015" y="0"/>
                    <a:pt x="984" y="2"/>
                    <a:pt x="952" y="6"/>
                  </a:cubicBezTo>
                  <a:cubicBezTo>
                    <a:pt x="829" y="6"/>
                    <a:pt x="706" y="37"/>
                    <a:pt x="584" y="67"/>
                  </a:cubicBezTo>
                  <a:cubicBezTo>
                    <a:pt x="307" y="159"/>
                    <a:pt x="0" y="313"/>
                    <a:pt x="31" y="589"/>
                  </a:cubicBezTo>
                  <a:cubicBezTo>
                    <a:pt x="62" y="773"/>
                    <a:pt x="315" y="835"/>
                    <a:pt x="587" y="835"/>
                  </a:cubicBezTo>
                  <a:cubicBezTo>
                    <a:pt x="860" y="835"/>
                    <a:pt x="1152" y="773"/>
                    <a:pt x="1259" y="712"/>
                  </a:cubicBezTo>
                  <a:cubicBezTo>
                    <a:pt x="1720" y="424"/>
                    <a:pt x="1505" y="0"/>
                    <a:pt x="104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 name="Google Shape;10899;p110">
              <a:extLst>
                <a:ext uri="{FF2B5EF4-FFF2-40B4-BE49-F238E27FC236}">
                  <a16:creationId xmlns:a16="http://schemas.microsoft.com/office/drawing/2014/main" id="{C3F3599C-242D-55C2-5B9B-272D9FDF75BB}"/>
                </a:ext>
              </a:extLst>
            </p:cNvPr>
            <p:cNvSpPr/>
            <p:nvPr/>
          </p:nvSpPr>
          <p:spPr>
            <a:xfrm>
              <a:off x="8785913" y="2696158"/>
              <a:ext cx="40812" cy="51005"/>
            </a:xfrm>
            <a:custGeom>
              <a:avLst/>
              <a:gdLst/>
              <a:ahLst/>
              <a:cxnLst/>
              <a:rect l="l" t="t" r="r" b="b"/>
              <a:pathLst>
                <a:path w="1069" h="1336" extrusionOk="0">
                  <a:moveTo>
                    <a:pt x="488" y="1"/>
                  </a:moveTo>
                  <a:cubicBezTo>
                    <a:pt x="413" y="1"/>
                    <a:pt x="332" y="33"/>
                    <a:pt x="246" y="108"/>
                  </a:cubicBezTo>
                  <a:lnTo>
                    <a:pt x="216" y="138"/>
                  </a:lnTo>
                  <a:cubicBezTo>
                    <a:pt x="31" y="384"/>
                    <a:pt x="1" y="752"/>
                    <a:pt x="154" y="1059"/>
                  </a:cubicBezTo>
                  <a:cubicBezTo>
                    <a:pt x="246" y="1244"/>
                    <a:pt x="384" y="1336"/>
                    <a:pt x="523" y="1336"/>
                  </a:cubicBezTo>
                  <a:cubicBezTo>
                    <a:pt x="661" y="1336"/>
                    <a:pt x="799" y="1244"/>
                    <a:pt x="891" y="1059"/>
                  </a:cubicBezTo>
                  <a:cubicBezTo>
                    <a:pt x="1069" y="729"/>
                    <a:pt x="848" y="1"/>
                    <a:pt x="4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 name="Google Shape;10900;p110">
              <a:extLst>
                <a:ext uri="{FF2B5EF4-FFF2-40B4-BE49-F238E27FC236}">
                  <a16:creationId xmlns:a16="http://schemas.microsoft.com/office/drawing/2014/main" id="{C2B6908B-656F-1185-BC71-B0CC5868DA84}"/>
                </a:ext>
              </a:extLst>
            </p:cNvPr>
            <p:cNvSpPr/>
            <p:nvPr/>
          </p:nvSpPr>
          <p:spPr>
            <a:xfrm>
              <a:off x="8780071" y="2774001"/>
              <a:ext cx="57992" cy="39781"/>
            </a:xfrm>
            <a:custGeom>
              <a:avLst/>
              <a:gdLst/>
              <a:ahLst/>
              <a:cxnLst/>
              <a:rect l="l" t="t" r="r" b="b"/>
              <a:pathLst>
                <a:path w="1519" h="1042" extrusionOk="0">
                  <a:moveTo>
                    <a:pt x="488" y="1"/>
                  </a:moveTo>
                  <a:cubicBezTo>
                    <a:pt x="468" y="1"/>
                    <a:pt x="449" y="1"/>
                    <a:pt x="430" y="3"/>
                  </a:cubicBezTo>
                  <a:cubicBezTo>
                    <a:pt x="246" y="3"/>
                    <a:pt x="154" y="95"/>
                    <a:pt x="123" y="157"/>
                  </a:cubicBezTo>
                  <a:cubicBezTo>
                    <a:pt x="0" y="341"/>
                    <a:pt x="215" y="648"/>
                    <a:pt x="369" y="801"/>
                  </a:cubicBezTo>
                  <a:cubicBezTo>
                    <a:pt x="501" y="917"/>
                    <a:pt x="827" y="1041"/>
                    <a:pt x="1097" y="1041"/>
                  </a:cubicBezTo>
                  <a:cubicBezTo>
                    <a:pt x="1329" y="1041"/>
                    <a:pt x="1519" y="949"/>
                    <a:pt x="1505" y="679"/>
                  </a:cubicBezTo>
                  <a:cubicBezTo>
                    <a:pt x="1476" y="270"/>
                    <a:pt x="865" y="1"/>
                    <a:pt x="4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 name="Google Shape;10901;p110">
              <a:extLst>
                <a:ext uri="{FF2B5EF4-FFF2-40B4-BE49-F238E27FC236}">
                  <a16:creationId xmlns:a16="http://schemas.microsoft.com/office/drawing/2014/main" id="{6EA09030-F119-A459-F125-442A4FAD715F}"/>
                </a:ext>
              </a:extLst>
            </p:cNvPr>
            <p:cNvSpPr/>
            <p:nvPr/>
          </p:nvSpPr>
          <p:spPr>
            <a:xfrm>
              <a:off x="9097746" y="2827603"/>
              <a:ext cx="65665" cy="32718"/>
            </a:xfrm>
            <a:custGeom>
              <a:avLst/>
              <a:gdLst/>
              <a:ahLst/>
              <a:cxnLst/>
              <a:rect l="l" t="t" r="r" b="b"/>
              <a:pathLst>
                <a:path w="1720" h="857" extrusionOk="0">
                  <a:moveTo>
                    <a:pt x="793" y="0"/>
                  </a:moveTo>
                  <a:cubicBezTo>
                    <a:pt x="732" y="0"/>
                    <a:pt x="673" y="4"/>
                    <a:pt x="615" y="11"/>
                  </a:cubicBezTo>
                  <a:cubicBezTo>
                    <a:pt x="308" y="104"/>
                    <a:pt x="0" y="319"/>
                    <a:pt x="338" y="626"/>
                  </a:cubicBezTo>
                  <a:cubicBezTo>
                    <a:pt x="466" y="753"/>
                    <a:pt x="819" y="856"/>
                    <a:pt x="1136" y="856"/>
                  </a:cubicBezTo>
                  <a:cubicBezTo>
                    <a:pt x="1428" y="856"/>
                    <a:pt x="1691" y="769"/>
                    <a:pt x="1720" y="533"/>
                  </a:cubicBezTo>
                  <a:cubicBezTo>
                    <a:pt x="1720" y="349"/>
                    <a:pt x="1536" y="226"/>
                    <a:pt x="1382" y="134"/>
                  </a:cubicBezTo>
                  <a:cubicBezTo>
                    <a:pt x="1195" y="40"/>
                    <a:pt x="989" y="0"/>
                    <a:pt x="793"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 name="Google Shape;10902;p110">
              <a:extLst>
                <a:ext uri="{FF2B5EF4-FFF2-40B4-BE49-F238E27FC236}">
                  <a16:creationId xmlns:a16="http://schemas.microsoft.com/office/drawing/2014/main" id="{D181A52F-BDF1-82CF-04BA-F33D6AD21CFD}"/>
                </a:ext>
              </a:extLst>
            </p:cNvPr>
            <p:cNvSpPr/>
            <p:nvPr/>
          </p:nvSpPr>
          <p:spPr>
            <a:xfrm>
              <a:off x="8968783" y="2787745"/>
              <a:ext cx="77768" cy="33100"/>
            </a:xfrm>
            <a:custGeom>
              <a:avLst/>
              <a:gdLst/>
              <a:ahLst/>
              <a:cxnLst/>
              <a:rect l="l" t="t" r="r" b="b"/>
              <a:pathLst>
                <a:path w="2037" h="867" extrusionOk="0">
                  <a:moveTo>
                    <a:pt x="1148" y="1"/>
                  </a:moveTo>
                  <a:cubicBezTo>
                    <a:pt x="872" y="1"/>
                    <a:pt x="606" y="76"/>
                    <a:pt x="369" y="226"/>
                  </a:cubicBezTo>
                  <a:cubicBezTo>
                    <a:pt x="1" y="533"/>
                    <a:pt x="676" y="779"/>
                    <a:pt x="891" y="841"/>
                  </a:cubicBezTo>
                  <a:cubicBezTo>
                    <a:pt x="974" y="856"/>
                    <a:pt x="1088" y="867"/>
                    <a:pt x="1210" y="867"/>
                  </a:cubicBezTo>
                  <a:cubicBezTo>
                    <a:pt x="1586" y="867"/>
                    <a:pt x="2036" y="759"/>
                    <a:pt x="1874" y="319"/>
                  </a:cubicBezTo>
                  <a:cubicBezTo>
                    <a:pt x="1812" y="165"/>
                    <a:pt x="1659" y="73"/>
                    <a:pt x="1505" y="42"/>
                  </a:cubicBezTo>
                  <a:cubicBezTo>
                    <a:pt x="1386" y="15"/>
                    <a:pt x="1266" y="1"/>
                    <a:pt x="11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 name="Google Shape;10903;p110">
              <a:extLst>
                <a:ext uri="{FF2B5EF4-FFF2-40B4-BE49-F238E27FC236}">
                  <a16:creationId xmlns:a16="http://schemas.microsoft.com/office/drawing/2014/main" id="{ED48062A-A668-C16A-3496-F5E24C9889C8}"/>
                </a:ext>
              </a:extLst>
            </p:cNvPr>
            <p:cNvSpPr/>
            <p:nvPr/>
          </p:nvSpPr>
          <p:spPr>
            <a:xfrm>
              <a:off x="8815233" y="2877921"/>
              <a:ext cx="79524" cy="38445"/>
            </a:xfrm>
            <a:custGeom>
              <a:avLst/>
              <a:gdLst/>
              <a:ahLst/>
              <a:cxnLst/>
              <a:rect l="l" t="t" r="r" b="b"/>
              <a:pathLst>
                <a:path w="2083" h="1007" extrusionOk="0">
                  <a:moveTo>
                    <a:pt x="487" y="1"/>
                  </a:moveTo>
                  <a:cubicBezTo>
                    <a:pt x="414" y="1"/>
                    <a:pt x="352" y="14"/>
                    <a:pt x="307" y="45"/>
                  </a:cubicBezTo>
                  <a:cubicBezTo>
                    <a:pt x="0" y="229"/>
                    <a:pt x="185" y="505"/>
                    <a:pt x="399" y="689"/>
                  </a:cubicBezTo>
                  <a:cubicBezTo>
                    <a:pt x="522" y="781"/>
                    <a:pt x="676" y="843"/>
                    <a:pt x="860" y="904"/>
                  </a:cubicBezTo>
                  <a:cubicBezTo>
                    <a:pt x="986" y="976"/>
                    <a:pt x="1133" y="1006"/>
                    <a:pt x="1283" y="1006"/>
                  </a:cubicBezTo>
                  <a:cubicBezTo>
                    <a:pt x="1388" y="1006"/>
                    <a:pt x="1495" y="991"/>
                    <a:pt x="1597" y="966"/>
                  </a:cubicBezTo>
                  <a:cubicBezTo>
                    <a:pt x="2082" y="696"/>
                    <a:pt x="1006" y="1"/>
                    <a:pt x="487"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 name="Google Shape;10904;p110">
              <a:extLst>
                <a:ext uri="{FF2B5EF4-FFF2-40B4-BE49-F238E27FC236}">
                  <a16:creationId xmlns:a16="http://schemas.microsoft.com/office/drawing/2014/main" id="{CF6CA558-3EC2-B8A2-2680-5D96D230DDB0}"/>
                </a:ext>
              </a:extLst>
            </p:cNvPr>
            <p:cNvSpPr/>
            <p:nvPr/>
          </p:nvSpPr>
          <p:spPr>
            <a:xfrm>
              <a:off x="8822258" y="2828863"/>
              <a:ext cx="66085" cy="38483"/>
            </a:xfrm>
            <a:custGeom>
              <a:avLst/>
              <a:gdLst/>
              <a:ahLst/>
              <a:cxnLst/>
              <a:rect l="l" t="t" r="r" b="b"/>
              <a:pathLst>
                <a:path w="1731" h="1008" extrusionOk="0">
                  <a:moveTo>
                    <a:pt x="595" y="0"/>
                  </a:moveTo>
                  <a:cubicBezTo>
                    <a:pt x="469" y="0"/>
                    <a:pt x="348" y="31"/>
                    <a:pt x="246" y="101"/>
                  </a:cubicBezTo>
                  <a:cubicBezTo>
                    <a:pt x="185" y="132"/>
                    <a:pt x="154" y="163"/>
                    <a:pt x="123" y="224"/>
                  </a:cubicBezTo>
                  <a:cubicBezTo>
                    <a:pt x="1" y="531"/>
                    <a:pt x="584" y="900"/>
                    <a:pt x="799" y="961"/>
                  </a:cubicBezTo>
                  <a:cubicBezTo>
                    <a:pt x="899" y="988"/>
                    <a:pt x="1028" y="1008"/>
                    <a:pt x="1154" y="1008"/>
                  </a:cubicBezTo>
                  <a:cubicBezTo>
                    <a:pt x="1453" y="1008"/>
                    <a:pt x="1730" y="899"/>
                    <a:pt x="1536" y="531"/>
                  </a:cubicBezTo>
                  <a:cubicBezTo>
                    <a:pt x="1376" y="257"/>
                    <a:pt x="961" y="0"/>
                    <a:pt x="59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 name="Google Shape;10905;p110">
              <a:extLst>
                <a:ext uri="{FF2B5EF4-FFF2-40B4-BE49-F238E27FC236}">
                  <a16:creationId xmlns:a16="http://schemas.microsoft.com/office/drawing/2014/main" id="{5D6035A8-EBEA-B41F-05E1-E8BBC72F8BEF}"/>
                </a:ext>
              </a:extLst>
            </p:cNvPr>
            <p:cNvSpPr/>
            <p:nvPr/>
          </p:nvSpPr>
          <p:spPr>
            <a:xfrm>
              <a:off x="8891435" y="2883380"/>
              <a:ext cx="79104" cy="41155"/>
            </a:xfrm>
            <a:custGeom>
              <a:avLst/>
              <a:gdLst/>
              <a:ahLst/>
              <a:cxnLst/>
              <a:rect l="l" t="t" r="r" b="b"/>
              <a:pathLst>
                <a:path w="2072" h="1078" extrusionOk="0">
                  <a:moveTo>
                    <a:pt x="328" y="0"/>
                  </a:moveTo>
                  <a:cubicBezTo>
                    <a:pt x="146" y="0"/>
                    <a:pt x="15" y="77"/>
                    <a:pt x="0" y="270"/>
                  </a:cubicBezTo>
                  <a:cubicBezTo>
                    <a:pt x="31" y="608"/>
                    <a:pt x="246" y="915"/>
                    <a:pt x="584" y="976"/>
                  </a:cubicBezTo>
                  <a:cubicBezTo>
                    <a:pt x="746" y="1048"/>
                    <a:pt x="907" y="1078"/>
                    <a:pt x="1069" y="1078"/>
                  </a:cubicBezTo>
                  <a:cubicBezTo>
                    <a:pt x="1184" y="1078"/>
                    <a:pt x="1298" y="1063"/>
                    <a:pt x="1413" y="1038"/>
                  </a:cubicBezTo>
                  <a:cubicBezTo>
                    <a:pt x="2072" y="826"/>
                    <a:pt x="926" y="0"/>
                    <a:pt x="32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 name="Google Shape;10906;p110">
              <a:extLst>
                <a:ext uri="{FF2B5EF4-FFF2-40B4-BE49-F238E27FC236}">
                  <a16:creationId xmlns:a16="http://schemas.microsoft.com/office/drawing/2014/main" id="{402510E2-F37A-417C-6DB2-91B48C5E93C0}"/>
                </a:ext>
              </a:extLst>
            </p:cNvPr>
            <p:cNvSpPr/>
            <p:nvPr/>
          </p:nvSpPr>
          <p:spPr>
            <a:xfrm>
              <a:off x="8789425" y="2825007"/>
              <a:ext cx="54517" cy="52112"/>
            </a:xfrm>
            <a:custGeom>
              <a:avLst/>
              <a:gdLst/>
              <a:ahLst/>
              <a:cxnLst/>
              <a:rect l="l" t="t" r="r" b="b"/>
              <a:pathLst>
                <a:path w="1428" h="1365" extrusionOk="0">
                  <a:moveTo>
                    <a:pt x="398" y="1"/>
                  </a:moveTo>
                  <a:cubicBezTo>
                    <a:pt x="367" y="1"/>
                    <a:pt x="337" y="6"/>
                    <a:pt x="308" y="18"/>
                  </a:cubicBezTo>
                  <a:cubicBezTo>
                    <a:pt x="62" y="141"/>
                    <a:pt x="1" y="663"/>
                    <a:pt x="62" y="970"/>
                  </a:cubicBezTo>
                  <a:cubicBezTo>
                    <a:pt x="136" y="1217"/>
                    <a:pt x="330" y="1365"/>
                    <a:pt x="563" y="1365"/>
                  </a:cubicBezTo>
                  <a:cubicBezTo>
                    <a:pt x="619" y="1365"/>
                    <a:pt x="678" y="1356"/>
                    <a:pt x="738" y="1338"/>
                  </a:cubicBezTo>
                  <a:cubicBezTo>
                    <a:pt x="1428" y="1195"/>
                    <a:pt x="852" y="1"/>
                    <a:pt x="39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 name="Google Shape;10907;p110">
              <a:extLst>
                <a:ext uri="{FF2B5EF4-FFF2-40B4-BE49-F238E27FC236}">
                  <a16:creationId xmlns:a16="http://schemas.microsoft.com/office/drawing/2014/main" id="{0CB05DE4-21B4-C8CC-0C21-B44E7EC56D05}"/>
                </a:ext>
              </a:extLst>
            </p:cNvPr>
            <p:cNvSpPr/>
            <p:nvPr/>
          </p:nvSpPr>
          <p:spPr>
            <a:xfrm>
              <a:off x="8803360" y="2743689"/>
              <a:ext cx="69330" cy="40926"/>
            </a:xfrm>
            <a:custGeom>
              <a:avLst/>
              <a:gdLst/>
              <a:ahLst/>
              <a:cxnLst/>
              <a:rect l="l" t="t" r="r" b="b"/>
              <a:pathLst>
                <a:path w="1816" h="1072" extrusionOk="0">
                  <a:moveTo>
                    <a:pt x="837" y="0"/>
                  </a:moveTo>
                  <a:cubicBezTo>
                    <a:pt x="697" y="0"/>
                    <a:pt x="556" y="40"/>
                    <a:pt x="434" y="121"/>
                  </a:cubicBezTo>
                  <a:cubicBezTo>
                    <a:pt x="1" y="486"/>
                    <a:pt x="974" y="1072"/>
                    <a:pt x="1503" y="1072"/>
                  </a:cubicBezTo>
                  <a:cubicBezTo>
                    <a:pt x="1686" y="1072"/>
                    <a:pt x="1816" y="1001"/>
                    <a:pt x="1816" y="828"/>
                  </a:cubicBezTo>
                  <a:cubicBezTo>
                    <a:pt x="1816" y="582"/>
                    <a:pt x="1509" y="336"/>
                    <a:pt x="1325" y="183"/>
                  </a:cubicBezTo>
                  <a:cubicBezTo>
                    <a:pt x="1188" y="63"/>
                    <a:pt x="1013" y="0"/>
                    <a:pt x="83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 name="Google Shape;10908;p110">
              <a:extLst>
                <a:ext uri="{FF2B5EF4-FFF2-40B4-BE49-F238E27FC236}">
                  <a16:creationId xmlns:a16="http://schemas.microsoft.com/office/drawing/2014/main" id="{BDFF3A76-5AB9-18CB-B644-BFB3D044BA62}"/>
                </a:ext>
              </a:extLst>
            </p:cNvPr>
            <p:cNvSpPr/>
            <p:nvPr/>
          </p:nvSpPr>
          <p:spPr>
            <a:xfrm>
              <a:off x="9138787" y="2859061"/>
              <a:ext cx="72690" cy="35925"/>
            </a:xfrm>
            <a:custGeom>
              <a:avLst/>
              <a:gdLst/>
              <a:ahLst/>
              <a:cxnLst/>
              <a:rect l="l" t="t" r="r" b="b"/>
              <a:pathLst>
                <a:path w="1904" h="941" extrusionOk="0">
                  <a:moveTo>
                    <a:pt x="914" y="0"/>
                  </a:moveTo>
                  <a:cubicBezTo>
                    <a:pt x="647" y="0"/>
                    <a:pt x="397" y="127"/>
                    <a:pt x="215" y="354"/>
                  </a:cubicBezTo>
                  <a:cubicBezTo>
                    <a:pt x="0" y="753"/>
                    <a:pt x="553" y="876"/>
                    <a:pt x="860" y="907"/>
                  </a:cubicBezTo>
                  <a:cubicBezTo>
                    <a:pt x="930" y="930"/>
                    <a:pt x="1005" y="940"/>
                    <a:pt x="1081" y="940"/>
                  </a:cubicBezTo>
                  <a:cubicBezTo>
                    <a:pt x="1204" y="940"/>
                    <a:pt x="1329" y="914"/>
                    <a:pt x="1443" y="876"/>
                  </a:cubicBezTo>
                  <a:cubicBezTo>
                    <a:pt x="1904" y="661"/>
                    <a:pt x="1812" y="201"/>
                    <a:pt x="1351" y="78"/>
                  </a:cubicBezTo>
                  <a:lnTo>
                    <a:pt x="1198" y="47"/>
                  </a:lnTo>
                  <a:cubicBezTo>
                    <a:pt x="1103" y="16"/>
                    <a:pt x="1007" y="0"/>
                    <a:pt x="91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 name="Google Shape;10909;p110">
              <a:extLst>
                <a:ext uri="{FF2B5EF4-FFF2-40B4-BE49-F238E27FC236}">
                  <a16:creationId xmlns:a16="http://schemas.microsoft.com/office/drawing/2014/main" id="{06BD3254-3AFF-FECC-59FA-FAF23BA6BF31}"/>
                </a:ext>
              </a:extLst>
            </p:cNvPr>
            <p:cNvSpPr/>
            <p:nvPr/>
          </p:nvSpPr>
          <p:spPr>
            <a:xfrm>
              <a:off x="9131114" y="2799809"/>
              <a:ext cx="52990" cy="43064"/>
            </a:xfrm>
            <a:custGeom>
              <a:avLst/>
              <a:gdLst/>
              <a:ahLst/>
              <a:cxnLst/>
              <a:rect l="l" t="t" r="r" b="b"/>
              <a:pathLst>
                <a:path w="1388" h="1128" extrusionOk="0">
                  <a:moveTo>
                    <a:pt x="477" y="0"/>
                  </a:moveTo>
                  <a:cubicBezTo>
                    <a:pt x="229" y="0"/>
                    <a:pt x="1" y="134"/>
                    <a:pt x="78" y="463"/>
                  </a:cubicBezTo>
                  <a:cubicBezTo>
                    <a:pt x="201" y="739"/>
                    <a:pt x="416" y="954"/>
                    <a:pt x="692" y="1077"/>
                  </a:cubicBezTo>
                  <a:cubicBezTo>
                    <a:pt x="784" y="1112"/>
                    <a:pt x="862" y="1127"/>
                    <a:pt x="928" y="1127"/>
                  </a:cubicBezTo>
                  <a:cubicBezTo>
                    <a:pt x="1387" y="1127"/>
                    <a:pt x="1226" y="367"/>
                    <a:pt x="877" y="125"/>
                  </a:cubicBezTo>
                  <a:cubicBezTo>
                    <a:pt x="775" y="46"/>
                    <a:pt x="622" y="0"/>
                    <a:pt x="47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 name="Google Shape;10910;p110">
              <a:extLst>
                <a:ext uri="{FF2B5EF4-FFF2-40B4-BE49-F238E27FC236}">
                  <a16:creationId xmlns:a16="http://schemas.microsoft.com/office/drawing/2014/main" id="{7D477AA0-7DD1-D1AB-5D93-A695A1F75A56}"/>
                </a:ext>
              </a:extLst>
            </p:cNvPr>
            <p:cNvSpPr/>
            <p:nvPr/>
          </p:nvSpPr>
          <p:spPr>
            <a:xfrm>
              <a:off x="9142300" y="2900903"/>
              <a:ext cx="58221" cy="40201"/>
            </a:xfrm>
            <a:custGeom>
              <a:avLst/>
              <a:gdLst/>
              <a:ahLst/>
              <a:cxnLst/>
              <a:rect l="l" t="t" r="r" b="b"/>
              <a:pathLst>
                <a:path w="1525" h="1053" extrusionOk="0">
                  <a:moveTo>
                    <a:pt x="908" y="0"/>
                  </a:moveTo>
                  <a:cubicBezTo>
                    <a:pt x="839" y="0"/>
                    <a:pt x="770" y="9"/>
                    <a:pt x="707" y="26"/>
                  </a:cubicBezTo>
                  <a:cubicBezTo>
                    <a:pt x="399" y="118"/>
                    <a:pt x="0" y="640"/>
                    <a:pt x="246" y="916"/>
                  </a:cubicBezTo>
                  <a:cubicBezTo>
                    <a:pt x="348" y="998"/>
                    <a:pt x="478" y="1053"/>
                    <a:pt x="617" y="1053"/>
                  </a:cubicBezTo>
                  <a:cubicBezTo>
                    <a:pt x="686" y="1053"/>
                    <a:pt x="758" y="1039"/>
                    <a:pt x="829" y="1009"/>
                  </a:cubicBezTo>
                  <a:cubicBezTo>
                    <a:pt x="1136" y="916"/>
                    <a:pt x="1413" y="701"/>
                    <a:pt x="1474" y="487"/>
                  </a:cubicBezTo>
                  <a:cubicBezTo>
                    <a:pt x="1524" y="162"/>
                    <a:pt x="1209" y="0"/>
                    <a:pt x="908"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0" name="Google Shape;10911;p110">
              <a:extLst>
                <a:ext uri="{FF2B5EF4-FFF2-40B4-BE49-F238E27FC236}">
                  <a16:creationId xmlns:a16="http://schemas.microsoft.com/office/drawing/2014/main" id="{30885FFB-6E22-87C3-58AE-EFF56BB00AC3}"/>
                </a:ext>
              </a:extLst>
            </p:cNvPr>
            <p:cNvSpPr/>
            <p:nvPr/>
          </p:nvSpPr>
          <p:spPr>
            <a:xfrm>
              <a:off x="9073122" y="2858565"/>
              <a:ext cx="64520" cy="32794"/>
            </a:xfrm>
            <a:custGeom>
              <a:avLst/>
              <a:gdLst/>
              <a:ahLst/>
              <a:cxnLst/>
              <a:rect l="l" t="t" r="r" b="b"/>
              <a:pathLst>
                <a:path w="1690" h="859" extrusionOk="0">
                  <a:moveTo>
                    <a:pt x="688" y="0"/>
                  </a:moveTo>
                  <a:cubicBezTo>
                    <a:pt x="591" y="0"/>
                    <a:pt x="502" y="10"/>
                    <a:pt x="431" y="30"/>
                  </a:cubicBezTo>
                  <a:cubicBezTo>
                    <a:pt x="185" y="122"/>
                    <a:pt x="1" y="306"/>
                    <a:pt x="185" y="552"/>
                  </a:cubicBezTo>
                  <a:lnTo>
                    <a:pt x="216" y="613"/>
                  </a:lnTo>
                  <a:cubicBezTo>
                    <a:pt x="431" y="766"/>
                    <a:pt x="738" y="859"/>
                    <a:pt x="1014" y="859"/>
                  </a:cubicBezTo>
                  <a:cubicBezTo>
                    <a:pt x="1290" y="859"/>
                    <a:pt x="1689" y="797"/>
                    <a:pt x="1597" y="429"/>
                  </a:cubicBezTo>
                  <a:cubicBezTo>
                    <a:pt x="1525" y="138"/>
                    <a:pt x="1051" y="0"/>
                    <a:pt x="68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1" name="Google Shape;10912;p110">
              <a:extLst>
                <a:ext uri="{FF2B5EF4-FFF2-40B4-BE49-F238E27FC236}">
                  <a16:creationId xmlns:a16="http://schemas.microsoft.com/office/drawing/2014/main" id="{CE41A34F-F2A8-C0E4-C2FE-051B4C73419C}"/>
                </a:ext>
              </a:extLst>
            </p:cNvPr>
            <p:cNvSpPr/>
            <p:nvPr/>
          </p:nvSpPr>
          <p:spPr>
            <a:xfrm>
              <a:off x="9011503" y="2757242"/>
              <a:ext cx="65169" cy="31382"/>
            </a:xfrm>
            <a:custGeom>
              <a:avLst/>
              <a:gdLst/>
              <a:ahLst/>
              <a:cxnLst/>
              <a:rect l="l" t="t" r="r" b="b"/>
              <a:pathLst>
                <a:path w="1707" h="822" extrusionOk="0">
                  <a:moveTo>
                    <a:pt x="1158" y="0"/>
                  </a:moveTo>
                  <a:cubicBezTo>
                    <a:pt x="887" y="0"/>
                    <a:pt x="589" y="72"/>
                    <a:pt x="479" y="135"/>
                  </a:cubicBezTo>
                  <a:cubicBezTo>
                    <a:pt x="0" y="388"/>
                    <a:pt x="192" y="822"/>
                    <a:pt x="629" y="822"/>
                  </a:cubicBezTo>
                  <a:cubicBezTo>
                    <a:pt x="669" y="822"/>
                    <a:pt x="711" y="818"/>
                    <a:pt x="755" y="810"/>
                  </a:cubicBezTo>
                  <a:cubicBezTo>
                    <a:pt x="878" y="810"/>
                    <a:pt x="1001" y="780"/>
                    <a:pt x="1123" y="749"/>
                  </a:cubicBezTo>
                  <a:cubicBezTo>
                    <a:pt x="1400" y="657"/>
                    <a:pt x="1707" y="503"/>
                    <a:pt x="1676" y="258"/>
                  </a:cubicBezTo>
                  <a:cubicBezTo>
                    <a:pt x="1646" y="64"/>
                    <a:pt x="1414" y="0"/>
                    <a:pt x="11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2" name="Google Shape;10913;p110">
              <a:extLst>
                <a:ext uri="{FF2B5EF4-FFF2-40B4-BE49-F238E27FC236}">
                  <a16:creationId xmlns:a16="http://schemas.microsoft.com/office/drawing/2014/main" id="{2DB5693D-F898-40EA-0A9E-A512F6241A7D}"/>
                </a:ext>
              </a:extLst>
            </p:cNvPr>
            <p:cNvSpPr/>
            <p:nvPr/>
          </p:nvSpPr>
          <p:spPr>
            <a:xfrm>
              <a:off x="9203498" y="2874905"/>
              <a:ext cx="41995" cy="51005"/>
            </a:xfrm>
            <a:custGeom>
              <a:avLst/>
              <a:gdLst/>
              <a:ahLst/>
              <a:cxnLst/>
              <a:rect l="l" t="t" r="r" b="b"/>
              <a:pathLst>
                <a:path w="1100" h="1336" extrusionOk="0">
                  <a:moveTo>
                    <a:pt x="574" y="1"/>
                  </a:moveTo>
                  <a:cubicBezTo>
                    <a:pt x="432" y="1"/>
                    <a:pt x="286" y="93"/>
                    <a:pt x="178" y="277"/>
                  </a:cubicBezTo>
                  <a:cubicBezTo>
                    <a:pt x="1" y="607"/>
                    <a:pt x="242" y="1336"/>
                    <a:pt x="609" y="1336"/>
                  </a:cubicBezTo>
                  <a:cubicBezTo>
                    <a:pt x="686" y="1336"/>
                    <a:pt x="769" y="1304"/>
                    <a:pt x="854" y="1229"/>
                  </a:cubicBezTo>
                  <a:lnTo>
                    <a:pt x="854" y="1198"/>
                  </a:lnTo>
                  <a:cubicBezTo>
                    <a:pt x="1069" y="922"/>
                    <a:pt x="1099" y="584"/>
                    <a:pt x="946" y="277"/>
                  </a:cubicBezTo>
                  <a:cubicBezTo>
                    <a:pt x="854" y="93"/>
                    <a:pt x="716" y="1"/>
                    <a:pt x="57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3" name="Google Shape;10914;p110">
              <a:extLst>
                <a:ext uri="{FF2B5EF4-FFF2-40B4-BE49-F238E27FC236}">
                  <a16:creationId xmlns:a16="http://schemas.microsoft.com/office/drawing/2014/main" id="{75901D56-3930-81EE-44AB-D0BA9A6B3C54}"/>
                </a:ext>
              </a:extLst>
            </p:cNvPr>
            <p:cNvSpPr/>
            <p:nvPr/>
          </p:nvSpPr>
          <p:spPr>
            <a:xfrm>
              <a:off x="9049146" y="2788852"/>
              <a:ext cx="58030" cy="39514"/>
            </a:xfrm>
            <a:custGeom>
              <a:avLst/>
              <a:gdLst/>
              <a:ahLst/>
              <a:cxnLst/>
              <a:rect l="l" t="t" r="r" b="b"/>
              <a:pathLst>
                <a:path w="1520" h="1035" extrusionOk="0">
                  <a:moveTo>
                    <a:pt x="448" y="1"/>
                  </a:moveTo>
                  <a:cubicBezTo>
                    <a:pt x="203" y="1"/>
                    <a:pt x="0" y="91"/>
                    <a:pt x="15" y="351"/>
                  </a:cubicBezTo>
                  <a:cubicBezTo>
                    <a:pt x="44" y="759"/>
                    <a:pt x="654" y="1029"/>
                    <a:pt x="1031" y="1029"/>
                  </a:cubicBezTo>
                  <a:cubicBezTo>
                    <a:pt x="1051" y="1029"/>
                    <a:pt x="1071" y="1028"/>
                    <a:pt x="1089" y="1026"/>
                  </a:cubicBezTo>
                  <a:cubicBezTo>
                    <a:pt x="1110" y="1032"/>
                    <a:pt x="1131" y="1034"/>
                    <a:pt x="1152" y="1034"/>
                  </a:cubicBezTo>
                  <a:cubicBezTo>
                    <a:pt x="1253" y="1034"/>
                    <a:pt x="1351" y="975"/>
                    <a:pt x="1427" y="873"/>
                  </a:cubicBezTo>
                  <a:cubicBezTo>
                    <a:pt x="1519" y="689"/>
                    <a:pt x="1304" y="382"/>
                    <a:pt x="1181" y="228"/>
                  </a:cubicBezTo>
                  <a:cubicBezTo>
                    <a:pt x="1051" y="114"/>
                    <a:pt x="724" y="1"/>
                    <a:pt x="448"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4" name="Google Shape;10915;p110">
              <a:extLst>
                <a:ext uri="{FF2B5EF4-FFF2-40B4-BE49-F238E27FC236}">
                  <a16:creationId xmlns:a16="http://schemas.microsoft.com/office/drawing/2014/main" id="{3C96F492-726C-F9FE-277C-D968957BA235}"/>
                </a:ext>
              </a:extLst>
            </p:cNvPr>
            <p:cNvSpPr/>
            <p:nvPr/>
          </p:nvSpPr>
          <p:spPr>
            <a:xfrm>
              <a:off x="8870323" y="2658934"/>
              <a:ext cx="64520" cy="33558"/>
            </a:xfrm>
            <a:custGeom>
              <a:avLst/>
              <a:gdLst/>
              <a:ahLst/>
              <a:cxnLst/>
              <a:rect l="l" t="t" r="r" b="b"/>
              <a:pathLst>
                <a:path w="1690" h="879" extrusionOk="0">
                  <a:moveTo>
                    <a:pt x="599" y="0"/>
                  </a:moveTo>
                  <a:cubicBezTo>
                    <a:pt x="300" y="0"/>
                    <a:pt x="31" y="100"/>
                    <a:pt x="1" y="346"/>
                  </a:cubicBezTo>
                  <a:cubicBezTo>
                    <a:pt x="1" y="530"/>
                    <a:pt x="185" y="683"/>
                    <a:pt x="338" y="745"/>
                  </a:cubicBezTo>
                  <a:cubicBezTo>
                    <a:pt x="526" y="839"/>
                    <a:pt x="714" y="879"/>
                    <a:pt x="915" y="879"/>
                  </a:cubicBezTo>
                  <a:cubicBezTo>
                    <a:pt x="977" y="879"/>
                    <a:pt x="1041" y="875"/>
                    <a:pt x="1106" y="868"/>
                  </a:cubicBezTo>
                  <a:cubicBezTo>
                    <a:pt x="1413" y="775"/>
                    <a:pt x="1689" y="561"/>
                    <a:pt x="1382" y="253"/>
                  </a:cubicBezTo>
                  <a:cubicBezTo>
                    <a:pt x="1229" y="100"/>
                    <a:pt x="899" y="0"/>
                    <a:pt x="599"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5" name="Google Shape;10916;p110">
              <a:extLst>
                <a:ext uri="{FF2B5EF4-FFF2-40B4-BE49-F238E27FC236}">
                  <a16:creationId xmlns:a16="http://schemas.microsoft.com/office/drawing/2014/main" id="{A77DFB5A-E804-F7E5-CCB3-06089722BEAD}"/>
                </a:ext>
              </a:extLst>
            </p:cNvPr>
            <p:cNvSpPr/>
            <p:nvPr/>
          </p:nvSpPr>
          <p:spPr>
            <a:xfrm>
              <a:off x="8946296" y="2702266"/>
              <a:ext cx="76470" cy="32451"/>
            </a:xfrm>
            <a:custGeom>
              <a:avLst/>
              <a:gdLst/>
              <a:ahLst/>
              <a:cxnLst/>
              <a:rect l="l" t="t" r="r" b="b"/>
              <a:pathLst>
                <a:path w="2003" h="850" extrusionOk="0">
                  <a:moveTo>
                    <a:pt x="804" y="0"/>
                  </a:moveTo>
                  <a:cubicBezTo>
                    <a:pt x="432" y="0"/>
                    <a:pt x="0" y="129"/>
                    <a:pt x="160" y="562"/>
                  </a:cubicBezTo>
                  <a:cubicBezTo>
                    <a:pt x="221" y="684"/>
                    <a:pt x="375" y="777"/>
                    <a:pt x="528" y="807"/>
                  </a:cubicBezTo>
                  <a:cubicBezTo>
                    <a:pt x="652" y="836"/>
                    <a:pt x="776" y="850"/>
                    <a:pt x="897" y="850"/>
                  </a:cubicBezTo>
                  <a:cubicBezTo>
                    <a:pt x="1169" y="850"/>
                    <a:pt x="1431" y="781"/>
                    <a:pt x="1665" y="654"/>
                  </a:cubicBezTo>
                  <a:cubicBezTo>
                    <a:pt x="2002" y="347"/>
                    <a:pt x="1357" y="101"/>
                    <a:pt x="1143" y="40"/>
                  </a:cubicBezTo>
                  <a:cubicBezTo>
                    <a:pt x="1055" y="16"/>
                    <a:pt x="933" y="0"/>
                    <a:pt x="80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6" name="Google Shape;10917;p110">
              <a:extLst>
                <a:ext uri="{FF2B5EF4-FFF2-40B4-BE49-F238E27FC236}">
                  <a16:creationId xmlns:a16="http://schemas.microsoft.com/office/drawing/2014/main" id="{260412DD-E195-2661-E26B-812A5E017345}"/>
                </a:ext>
              </a:extLst>
            </p:cNvPr>
            <p:cNvSpPr/>
            <p:nvPr/>
          </p:nvSpPr>
          <p:spPr>
            <a:xfrm>
              <a:off x="9075794" y="2709940"/>
              <a:ext cx="79447" cy="37758"/>
            </a:xfrm>
            <a:custGeom>
              <a:avLst/>
              <a:gdLst/>
              <a:ahLst/>
              <a:cxnLst/>
              <a:rect l="l" t="t" r="r" b="b"/>
              <a:pathLst>
                <a:path w="2081" h="989" extrusionOk="0">
                  <a:moveTo>
                    <a:pt x="785" y="0"/>
                  </a:moveTo>
                  <a:cubicBezTo>
                    <a:pt x="682" y="0"/>
                    <a:pt x="580" y="17"/>
                    <a:pt x="483" y="54"/>
                  </a:cubicBezTo>
                  <a:cubicBezTo>
                    <a:pt x="0" y="322"/>
                    <a:pt x="1065" y="989"/>
                    <a:pt x="1608" y="989"/>
                  </a:cubicBezTo>
                  <a:cubicBezTo>
                    <a:pt x="1686" y="989"/>
                    <a:pt x="1753" y="975"/>
                    <a:pt x="1804" y="944"/>
                  </a:cubicBezTo>
                  <a:cubicBezTo>
                    <a:pt x="2080" y="791"/>
                    <a:pt x="1896" y="483"/>
                    <a:pt x="1681" y="330"/>
                  </a:cubicBezTo>
                  <a:cubicBezTo>
                    <a:pt x="1558" y="238"/>
                    <a:pt x="1405" y="146"/>
                    <a:pt x="1251" y="115"/>
                  </a:cubicBezTo>
                  <a:cubicBezTo>
                    <a:pt x="1102" y="41"/>
                    <a:pt x="942" y="0"/>
                    <a:pt x="78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 name="Google Shape;10918;p110">
              <a:extLst>
                <a:ext uri="{FF2B5EF4-FFF2-40B4-BE49-F238E27FC236}">
                  <a16:creationId xmlns:a16="http://schemas.microsoft.com/office/drawing/2014/main" id="{610C086B-4649-72C1-4264-C2C79425AEB2}"/>
                </a:ext>
              </a:extLst>
            </p:cNvPr>
            <p:cNvSpPr/>
            <p:nvPr/>
          </p:nvSpPr>
          <p:spPr>
            <a:xfrm>
              <a:off x="9082094" y="2759418"/>
              <a:ext cx="67269" cy="38330"/>
            </a:xfrm>
            <a:custGeom>
              <a:avLst/>
              <a:gdLst/>
              <a:ahLst/>
              <a:cxnLst/>
              <a:rect l="l" t="t" r="r" b="b"/>
              <a:pathLst>
                <a:path w="1762" h="1004" extrusionOk="0">
                  <a:moveTo>
                    <a:pt x="577" y="1"/>
                  </a:moveTo>
                  <a:cubicBezTo>
                    <a:pt x="278" y="1"/>
                    <a:pt x="1" y="110"/>
                    <a:pt x="196" y="477"/>
                  </a:cubicBezTo>
                  <a:cubicBezTo>
                    <a:pt x="358" y="732"/>
                    <a:pt x="782" y="1004"/>
                    <a:pt x="1151" y="1004"/>
                  </a:cubicBezTo>
                  <a:cubicBezTo>
                    <a:pt x="1272" y="1004"/>
                    <a:pt x="1387" y="975"/>
                    <a:pt x="1485" y="907"/>
                  </a:cubicBezTo>
                  <a:cubicBezTo>
                    <a:pt x="1547" y="876"/>
                    <a:pt x="1577" y="815"/>
                    <a:pt x="1608" y="753"/>
                  </a:cubicBezTo>
                  <a:cubicBezTo>
                    <a:pt x="1762" y="446"/>
                    <a:pt x="1147" y="109"/>
                    <a:pt x="932" y="47"/>
                  </a:cubicBezTo>
                  <a:cubicBezTo>
                    <a:pt x="833" y="20"/>
                    <a:pt x="703" y="1"/>
                    <a:pt x="57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 name="Google Shape;10919;p110">
              <a:extLst>
                <a:ext uri="{FF2B5EF4-FFF2-40B4-BE49-F238E27FC236}">
                  <a16:creationId xmlns:a16="http://schemas.microsoft.com/office/drawing/2014/main" id="{4B8F5C49-0166-8324-5D15-38796AA2C840}"/>
                </a:ext>
              </a:extLst>
            </p:cNvPr>
            <p:cNvSpPr/>
            <p:nvPr/>
          </p:nvSpPr>
          <p:spPr>
            <a:xfrm>
              <a:off x="8999821" y="2701655"/>
              <a:ext cx="79218" cy="41270"/>
            </a:xfrm>
            <a:custGeom>
              <a:avLst/>
              <a:gdLst/>
              <a:ahLst/>
              <a:cxnLst/>
              <a:rect l="l" t="t" r="r" b="b"/>
              <a:pathLst>
                <a:path w="2075" h="1081" extrusionOk="0">
                  <a:moveTo>
                    <a:pt x="1009" y="0"/>
                  </a:moveTo>
                  <a:cubicBezTo>
                    <a:pt x="893" y="0"/>
                    <a:pt x="777" y="17"/>
                    <a:pt x="662" y="56"/>
                  </a:cubicBezTo>
                  <a:cubicBezTo>
                    <a:pt x="0" y="268"/>
                    <a:pt x="1156" y="1081"/>
                    <a:pt x="1753" y="1081"/>
                  </a:cubicBezTo>
                  <a:cubicBezTo>
                    <a:pt x="1931" y="1081"/>
                    <a:pt x="2060" y="1007"/>
                    <a:pt x="2074" y="823"/>
                  </a:cubicBezTo>
                  <a:cubicBezTo>
                    <a:pt x="2043" y="486"/>
                    <a:pt x="1829" y="178"/>
                    <a:pt x="1491" y="86"/>
                  </a:cubicBezTo>
                  <a:cubicBezTo>
                    <a:pt x="1330" y="33"/>
                    <a:pt x="1170" y="0"/>
                    <a:pt x="100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 name="Google Shape;10920;p110">
              <a:extLst>
                <a:ext uri="{FF2B5EF4-FFF2-40B4-BE49-F238E27FC236}">
                  <a16:creationId xmlns:a16="http://schemas.microsoft.com/office/drawing/2014/main" id="{3376BC9F-08F4-0D5B-E367-B0F32EF4C6D2}"/>
                </a:ext>
              </a:extLst>
            </p:cNvPr>
            <p:cNvSpPr/>
            <p:nvPr/>
          </p:nvSpPr>
          <p:spPr>
            <a:xfrm>
              <a:off x="9127830" y="2748575"/>
              <a:ext cx="53181" cy="52227"/>
            </a:xfrm>
            <a:custGeom>
              <a:avLst/>
              <a:gdLst/>
              <a:ahLst/>
              <a:cxnLst/>
              <a:rect l="l" t="t" r="r" b="b"/>
              <a:pathLst>
                <a:path w="1393" h="1368" extrusionOk="0">
                  <a:moveTo>
                    <a:pt x="802" y="0"/>
                  </a:moveTo>
                  <a:cubicBezTo>
                    <a:pt x="753" y="0"/>
                    <a:pt x="704" y="8"/>
                    <a:pt x="656" y="24"/>
                  </a:cubicBezTo>
                  <a:cubicBezTo>
                    <a:pt x="0" y="167"/>
                    <a:pt x="535" y="1367"/>
                    <a:pt x="983" y="1367"/>
                  </a:cubicBezTo>
                  <a:cubicBezTo>
                    <a:pt x="1018" y="1367"/>
                    <a:pt x="1052" y="1360"/>
                    <a:pt x="1086" y="1345"/>
                  </a:cubicBezTo>
                  <a:cubicBezTo>
                    <a:pt x="1331" y="1252"/>
                    <a:pt x="1393" y="700"/>
                    <a:pt x="1331" y="423"/>
                  </a:cubicBezTo>
                  <a:cubicBezTo>
                    <a:pt x="1255" y="170"/>
                    <a:pt x="1033" y="0"/>
                    <a:pt x="80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0" name="Google Shape;10921;p110">
              <a:extLst>
                <a:ext uri="{FF2B5EF4-FFF2-40B4-BE49-F238E27FC236}">
                  <a16:creationId xmlns:a16="http://schemas.microsoft.com/office/drawing/2014/main" id="{4394F92D-A210-A0F7-68C9-7A71D536ACEC}"/>
                </a:ext>
              </a:extLst>
            </p:cNvPr>
            <p:cNvSpPr/>
            <p:nvPr/>
          </p:nvSpPr>
          <p:spPr>
            <a:xfrm>
              <a:off x="8953245" y="2659316"/>
              <a:ext cx="68490" cy="41117"/>
            </a:xfrm>
            <a:custGeom>
              <a:avLst/>
              <a:gdLst/>
              <a:ahLst/>
              <a:cxnLst/>
              <a:rect l="l" t="t" r="r" b="b"/>
              <a:pathLst>
                <a:path w="1794" h="1077" extrusionOk="0">
                  <a:moveTo>
                    <a:pt x="302" y="0"/>
                  </a:moveTo>
                  <a:cubicBezTo>
                    <a:pt x="124" y="0"/>
                    <a:pt x="1" y="70"/>
                    <a:pt x="9" y="243"/>
                  </a:cubicBezTo>
                  <a:cubicBezTo>
                    <a:pt x="9" y="489"/>
                    <a:pt x="316" y="735"/>
                    <a:pt x="469" y="888"/>
                  </a:cubicBezTo>
                  <a:cubicBezTo>
                    <a:pt x="613" y="1014"/>
                    <a:pt x="798" y="1076"/>
                    <a:pt x="982" y="1076"/>
                  </a:cubicBezTo>
                  <a:cubicBezTo>
                    <a:pt x="1113" y="1076"/>
                    <a:pt x="1245" y="1044"/>
                    <a:pt x="1360" y="980"/>
                  </a:cubicBezTo>
                  <a:cubicBezTo>
                    <a:pt x="1794" y="592"/>
                    <a:pt x="818" y="0"/>
                    <a:pt x="30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1" name="Google Shape;10922;p110">
              <a:extLst>
                <a:ext uri="{FF2B5EF4-FFF2-40B4-BE49-F238E27FC236}">
                  <a16:creationId xmlns:a16="http://schemas.microsoft.com/office/drawing/2014/main" id="{7C271CBC-C139-CA8B-1324-3CF82306382F}"/>
                </a:ext>
              </a:extLst>
            </p:cNvPr>
            <p:cNvSpPr/>
            <p:nvPr/>
          </p:nvSpPr>
          <p:spPr>
            <a:xfrm>
              <a:off x="8828137" y="2705664"/>
              <a:ext cx="72690" cy="36269"/>
            </a:xfrm>
            <a:custGeom>
              <a:avLst/>
              <a:gdLst/>
              <a:ahLst/>
              <a:cxnLst/>
              <a:rect l="l" t="t" r="r" b="b"/>
              <a:pathLst>
                <a:path w="1904" h="950" extrusionOk="0">
                  <a:moveTo>
                    <a:pt x="891" y="0"/>
                  </a:moveTo>
                  <a:cubicBezTo>
                    <a:pt x="747" y="0"/>
                    <a:pt x="596" y="29"/>
                    <a:pt x="461" y="73"/>
                  </a:cubicBezTo>
                  <a:cubicBezTo>
                    <a:pt x="0" y="288"/>
                    <a:pt x="92" y="749"/>
                    <a:pt x="522" y="872"/>
                  </a:cubicBezTo>
                  <a:cubicBezTo>
                    <a:pt x="583" y="872"/>
                    <a:pt x="645" y="903"/>
                    <a:pt x="706" y="903"/>
                  </a:cubicBezTo>
                  <a:cubicBezTo>
                    <a:pt x="802" y="934"/>
                    <a:pt x="897" y="950"/>
                    <a:pt x="990" y="950"/>
                  </a:cubicBezTo>
                  <a:cubicBezTo>
                    <a:pt x="1257" y="950"/>
                    <a:pt x="1507" y="823"/>
                    <a:pt x="1689" y="595"/>
                  </a:cubicBezTo>
                  <a:cubicBezTo>
                    <a:pt x="1904" y="166"/>
                    <a:pt x="1351" y="43"/>
                    <a:pt x="1044" y="12"/>
                  </a:cubicBezTo>
                  <a:cubicBezTo>
                    <a:pt x="995" y="4"/>
                    <a:pt x="943" y="0"/>
                    <a:pt x="89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2" name="Google Shape;10923;p110">
              <a:extLst>
                <a:ext uri="{FF2B5EF4-FFF2-40B4-BE49-F238E27FC236}">
                  <a16:creationId xmlns:a16="http://schemas.microsoft.com/office/drawing/2014/main" id="{5E7BB599-05CB-9741-B3D6-F1859B31A4D3}"/>
                </a:ext>
              </a:extLst>
            </p:cNvPr>
            <p:cNvSpPr/>
            <p:nvPr/>
          </p:nvSpPr>
          <p:spPr>
            <a:xfrm>
              <a:off x="8979702" y="2739642"/>
              <a:ext cx="45546" cy="45202"/>
            </a:xfrm>
            <a:custGeom>
              <a:avLst/>
              <a:gdLst/>
              <a:ahLst/>
              <a:cxnLst/>
              <a:rect l="l" t="t" r="r" b="b"/>
              <a:pathLst>
                <a:path w="1193" h="1184" extrusionOk="0">
                  <a:moveTo>
                    <a:pt x="792" y="1"/>
                  </a:moveTo>
                  <a:cubicBezTo>
                    <a:pt x="623" y="1"/>
                    <a:pt x="437" y="75"/>
                    <a:pt x="329" y="197"/>
                  </a:cubicBezTo>
                  <a:cubicBezTo>
                    <a:pt x="48" y="478"/>
                    <a:pt x="1" y="1183"/>
                    <a:pt x="381" y="1183"/>
                  </a:cubicBezTo>
                  <a:cubicBezTo>
                    <a:pt x="458" y="1183"/>
                    <a:pt x="553" y="1154"/>
                    <a:pt x="667" y="1087"/>
                  </a:cubicBezTo>
                  <a:cubicBezTo>
                    <a:pt x="912" y="934"/>
                    <a:pt x="1097" y="688"/>
                    <a:pt x="1158" y="412"/>
                  </a:cubicBezTo>
                  <a:cubicBezTo>
                    <a:pt x="1192" y="120"/>
                    <a:pt x="1006" y="1"/>
                    <a:pt x="79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3" name="Google Shape;10924;p110">
              <a:extLst>
                <a:ext uri="{FF2B5EF4-FFF2-40B4-BE49-F238E27FC236}">
                  <a16:creationId xmlns:a16="http://schemas.microsoft.com/office/drawing/2014/main" id="{01CA0CF6-BE4D-24C6-0B28-FC84A21D4C84}"/>
                </a:ext>
              </a:extLst>
            </p:cNvPr>
            <p:cNvSpPr/>
            <p:nvPr/>
          </p:nvSpPr>
          <p:spPr>
            <a:xfrm>
              <a:off x="9010167" y="2941639"/>
              <a:ext cx="60664" cy="38559"/>
            </a:xfrm>
            <a:custGeom>
              <a:avLst/>
              <a:gdLst/>
              <a:ahLst/>
              <a:cxnLst/>
              <a:rect l="l" t="t" r="r" b="b"/>
              <a:pathLst>
                <a:path w="1589" h="1010" extrusionOk="0">
                  <a:moveTo>
                    <a:pt x="736" y="0"/>
                  </a:moveTo>
                  <a:cubicBezTo>
                    <a:pt x="429" y="0"/>
                    <a:pt x="0" y="239"/>
                    <a:pt x="145" y="586"/>
                  </a:cubicBezTo>
                  <a:cubicBezTo>
                    <a:pt x="299" y="832"/>
                    <a:pt x="544" y="986"/>
                    <a:pt x="851" y="986"/>
                  </a:cubicBezTo>
                  <a:cubicBezTo>
                    <a:pt x="899" y="1001"/>
                    <a:pt x="951" y="1009"/>
                    <a:pt x="1003" y="1009"/>
                  </a:cubicBezTo>
                  <a:cubicBezTo>
                    <a:pt x="1154" y="1009"/>
                    <a:pt x="1313" y="946"/>
                    <a:pt x="1404" y="832"/>
                  </a:cubicBezTo>
                  <a:cubicBezTo>
                    <a:pt x="1588" y="525"/>
                    <a:pt x="1066" y="64"/>
                    <a:pt x="790" y="3"/>
                  </a:cubicBezTo>
                  <a:cubicBezTo>
                    <a:pt x="773" y="1"/>
                    <a:pt x="755" y="0"/>
                    <a:pt x="73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4" name="Google Shape;10925;p110">
              <a:extLst>
                <a:ext uri="{FF2B5EF4-FFF2-40B4-BE49-F238E27FC236}">
                  <a16:creationId xmlns:a16="http://schemas.microsoft.com/office/drawing/2014/main" id="{57AB989E-FFD1-3A64-6386-ED79E0DDD400}"/>
                </a:ext>
              </a:extLst>
            </p:cNvPr>
            <p:cNvSpPr/>
            <p:nvPr/>
          </p:nvSpPr>
          <p:spPr>
            <a:xfrm>
              <a:off x="8840125" y="2785417"/>
              <a:ext cx="60702" cy="34894"/>
            </a:xfrm>
            <a:custGeom>
              <a:avLst/>
              <a:gdLst/>
              <a:ahLst/>
              <a:cxnLst/>
              <a:rect l="l" t="t" r="r" b="b"/>
              <a:pathLst>
                <a:path w="1590" h="914" extrusionOk="0">
                  <a:moveTo>
                    <a:pt x="971" y="1"/>
                  </a:moveTo>
                  <a:cubicBezTo>
                    <a:pt x="609" y="1"/>
                    <a:pt x="51" y="210"/>
                    <a:pt x="24" y="564"/>
                  </a:cubicBezTo>
                  <a:cubicBezTo>
                    <a:pt x="0" y="850"/>
                    <a:pt x="217" y="914"/>
                    <a:pt x="444" y="914"/>
                  </a:cubicBezTo>
                  <a:cubicBezTo>
                    <a:pt x="510" y="914"/>
                    <a:pt x="576" y="908"/>
                    <a:pt x="638" y="902"/>
                  </a:cubicBezTo>
                  <a:cubicBezTo>
                    <a:pt x="945" y="871"/>
                    <a:pt x="1221" y="717"/>
                    <a:pt x="1406" y="502"/>
                  </a:cubicBezTo>
                  <a:lnTo>
                    <a:pt x="1436" y="472"/>
                  </a:lnTo>
                  <a:cubicBezTo>
                    <a:pt x="1590" y="195"/>
                    <a:pt x="1344" y="42"/>
                    <a:pt x="1099" y="11"/>
                  </a:cubicBezTo>
                  <a:cubicBezTo>
                    <a:pt x="1060" y="4"/>
                    <a:pt x="1017" y="1"/>
                    <a:pt x="971"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 name="Google Shape;10926;p110">
              <a:extLst>
                <a:ext uri="{FF2B5EF4-FFF2-40B4-BE49-F238E27FC236}">
                  <a16:creationId xmlns:a16="http://schemas.microsoft.com/office/drawing/2014/main" id="{C964C7E7-4601-0786-A200-D6F63FFD078B}"/>
                </a:ext>
              </a:extLst>
            </p:cNvPr>
            <p:cNvSpPr/>
            <p:nvPr/>
          </p:nvSpPr>
          <p:spPr>
            <a:xfrm>
              <a:off x="9076634" y="2976151"/>
              <a:ext cx="64520" cy="30084"/>
            </a:xfrm>
            <a:custGeom>
              <a:avLst/>
              <a:gdLst/>
              <a:ahLst/>
              <a:cxnLst/>
              <a:rect l="l" t="t" r="r" b="b"/>
              <a:pathLst>
                <a:path w="1690" h="788" extrusionOk="0">
                  <a:moveTo>
                    <a:pt x="783" y="1"/>
                  </a:moveTo>
                  <a:cubicBezTo>
                    <a:pt x="435" y="1"/>
                    <a:pt x="1" y="88"/>
                    <a:pt x="1" y="358"/>
                  </a:cubicBezTo>
                  <a:cubicBezTo>
                    <a:pt x="1" y="604"/>
                    <a:pt x="339" y="726"/>
                    <a:pt x="646" y="757"/>
                  </a:cubicBezTo>
                  <a:cubicBezTo>
                    <a:pt x="738" y="788"/>
                    <a:pt x="861" y="788"/>
                    <a:pt x="983" y="788"/>
                  </a:cubicBezTo>
                  <a:cubicBezTo>
                    <a:pt x="1505" y="757"/>
                    <a:pt x="1690" y="266"/>
                    <a:pt x="1168" y="51"/>
                  </a:cubicBezTo>
                  <a:cubicBezTo>
                    <a:pt x="1098" y="21"/>
                    <a:pt x="950" y="1"/>
                    <a:pt x="7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 name="Google Shape;10927;p110">
              <a:extLst>
                <a:ext uri="{FF2B5EF4-FFF2-40B4-BE49-F238E27FC236}">
                  <a16:creationId xmlns:a16="http://schemas.microsoft.com/office/drawing/2014/main" id="{C741DE9A-2D72-207D-B3BF-83ED3AC9BCC5}"/>
                </a:ext>
              </a:extLst>
            </p:cNvPr>
            <p:cNvSpPr/>
            <p:nvPr/>
          </p:nvSpPr>
          <p:spPr>
            <a:xfrm>
              <a:off x="8897276" y="2705549"/>
              <a:ext cx="40888" cy="51616"/>
            </a:xfrm>
            <a:custGeom>
              <a:avLst/>
              <a:gdLst/>
              <a:ahLst/>
              <a:cxnLst/>
              <a:rect l="l" t="t" r="r" b="b"/>
              <a:pathLst>
                <a:path w="1071" h="1352" extrusionOk="0">
                  <a:moveTo>
                    <a:pt x="475" y="1"/>
                  </a:moveTo>
                  <a:cubicBezTo>
                    <a:pt x="324" y="1"/>
                    <a:pt x="191" y="116"/>
                    <a:pt x="124" y="353"/>
                  </a:cubicBezTo>
                  <a:cubicBezTo>
                    <a:pt x="1" y="660"/>
                    <a:pt x="93" y="1028"/>
                    <a:pt x="339" y="1243"/>
                  </a:cubicBezTo>
                  <a:lnTo>
                    <a:pt x="369" y="1274"/>
                  </a:lnTo>
                  <a:cubicBezTo>
                    <a:pt x="446" y="1328"/>
                    <a:pt x="515" y="1352"/>
                    <a:pt x="578" y="1352"/>
                  </a:cubicBezTo>
                  <a:cubicBezTo>
                    <a:pt x="944" y="1352"/>
                    <a:pt x="1070" y="545"/>
                    <a:pt x="861" y="230"/>
                  </a:cubicBezTo>
                  <a:cubicBezTo>
                    <a:pt x="736" y="78"/>
                    <a:pt x="599" y="1"/>
                    <a:pt x="475"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 name="Google Shape;10928;p110">
              <a:extLst>
                <a:ext uri="{FF2B5EF4-FFF2-40B4-BE49-F238E27FC236}">
                  <a16:creationId xmlns:a16="http://schemas.microsoft.com/office/drawing/2014/main" id="{64E1A2CC-09CC-2BC7-008E-70C65F9E54CF}"/>
                </a:ext>
              </a:extLst>
            </p:cNvPr>
            <p:cNvSpPr/>
            <p:nvPr/>
          </p:nvSpPr>
          <p:spPr>
            <a:xfrm>
              <a:off x="9022728" y="2880326"/>
              <a:ext cx="56312" cy="43866"/>
            </a:xfrm>
            <a:custGeom>
              <a:avLst/>
              <a:gdLst/>
              <a:ahLst/>
              <a:cxnLst/>
              <a:rect l="l" t="t" r="r" b="b"/>
              <a:pathLst>
                <a:path w="1475" h="1149" extrusionOk="0">
                  <a:moveTo>
                    <a:pt x="1092" y="0"/>
                  </a:moveTo>
                  <a:cubicBezTo>
                    <a:pt x="799" y="0"/>
                    <a:pt x="409" y="199"/>
                    <a:pt x="277" y="350"/>
                  </a:cubicBezTo>
                  <a:cubicBezTo>
                    <a:pt x="154" y="504"/>
                    <a:pt x="0" y="841"/>
                    <a:pt x="154" y="1026"/>
                  </a:cubicBezTo>
                  <a:cubicBezTo>
                    <a:pt x="185" y="1118"/>
                    <a:pt x="307" y="1148"/>
                    <a:pt x="492" y="1148"/>
                  </a:cubicBezTo>
                  <a:cubicBezTo>
                    <a:pt x="860" y="1118"/>
                    <a:pt x="1474" y="718"/>
                    <a:pt x="1443" y="289"/>
                  </a:cubicBezTo>
                  <a:cubicBezTo>
                    <a:pt x="1420" y="77"/>
                    <a:pt x="1275" y="0"/>
                    <a:pt x="109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8" name="Google Shape;10929;p110">
              <a:extLst>
                <a:ext uri="{FF2B5EF4-FFF2-40B4-BE49-F238E27FC236}">
                  <a16:creationId xmlns:a16="http://schemas.microsoft.com/office/drawing/2014/main" id="{56257D61-32F6-F59F-EF3B-291FB4A67589}"/>
                </a:ext>
              </a:extLst>
            </p:cNvPr>
            <p:cNvSpPr/>
            <p:nvPr/>
          </p:nvSpPr>
          <p:spPr>
            <a:xfrm>
              <a:off x="9074305" y="2895215"/>
              <a:ext cx="64520" cy="36001"/>
            </a:xfrm>
            <a:custGeom>
              <a:avLst/>
              <a:gdLst/>
              <a:ahLst/>
              <a:cxnLst/>
              <a:rect l="l" t="t" r="r" b="b"/>
              <a:pathLst>
                <a:path w="1690" h="943" extrusionOk="0">
                  <a:moveTo>
                    <a:pt x="1185" y="1"/>
                  </a:moveTo>
                  <a:cubicBezTo>
                    <a:pt x="846" y="1"/>
                    <a:pt x="415" y="184"/>
                    <a:pt x="246" y="390"/>
                  </a:cubicBezTo>
                  <a:cubicBezTo>
                    <a:pt x="0" y="728"/>
                    <a:pt x="307" y="912"/>
                    <a:pt x="645" y="943"/>
                  </a:cubicBezTo>
                  <a:cubicBezTo>
                    <a:pt x="891" y="912"/>
                    <a:pt x="1167" y="850"/>
                    <a:pt x="1413" y="728"/>
                  </a:cubicBezTo>
                  <a:cubicBezTo>
                    <a:pt x="1505" y="636"/>
                    <a:pt x="1689" y="451"/>
                    <a:pt x="1628" y="267"/>
                  </a:cubicBezTo>
                  <a:cubicBezTo>
                    <a:pt x="1580" y="75"/>
                    <a:pt x="1401" y="1"/>
                    <a:pt x="1185"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9" name="Google Shape;10930;p110">
              <a:extLst>
                <a:ext uri="{FF2B5EF4-FFF2-40B4-BE49-F238E27FC236}">
                  <a16:creationId xmlns:a16="http://schemas.microsoft.com/office/drawing/2014/main" id="{1A69FED5-243E-7DFB-D9DF-845CA6C6A266}"/>
                </a:ext>
              </a:extLst>
            </p:cNvPr>
            <p:cNvSpPr/>
            <p:nvPr/>
          </p:nvSpPr>
          <p:spPr>
            <a:xfrm>
              <a:off x="8798817" y="2671724"/>
              <a:ext cx="73110" cy="33253"/>
            </a:xfrm>
            <a:custGeom>
              <a:avLst/>
              <a:gdLst/>
              <a:ahLst/>
              <a:cxnLst/>
              <a:rect l="l" t="t" r="r" b="b"/>
              <a:pathLst>
                <a:path w="1915" h="871" extrusionOk="0">
                  <a:moveTo>
                    <a:pt x="1360" y="0"/>
                  </a:moveTo>
                  <a:cubicBezTo>
                    <a:pt x="1151" y="0"/>
                    <a:pt x="927" y="51"/>
                    <a:pt x="799" y="103"/>
                  </a:cubicBezTo>
                  <a:cubicBezTo>
                    <a:pt x="584" y="164"/>
                    <a:pt x="0" y="533"/>
                    <a:pt x="369" y="778"/>
                  </a:cubicBezTo>
                  <a:cubicBezTo>
                    <a:pt x="553" y="840"/>
                    <a:pt x="753" y="870"/>
                    <a:pt x="952" y="870"/>
                  </a:cubicBezTo>
                  <a:cubicBezTo>
                    <a:pt x="1152" y="870"/>
                    <a:pt x="1351" y="840"/>
                    <a:pt x="1536" y="778"/>
                  </a:cubicBezTo>
                  <a:cubicBezTo>
                    <a:pt x="1689" y="717"/>
                    <a:pt x="1812" y="594"/>
                    <a:pt x="1843" y="440"/>
                  </a:cubicBezTo>
                  <a:cubicBezTo>
                    <a:pt x="1914" y="100"/>
                    <a:pt x="1652" y="0"/>
                    <a:pt x="136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0" name="Google Shape;10931;p110">
              <a:extLst>
                <a:ext uri="{FF2B5EF4-FFF2-40B4-BE49-F238E27FC236}">
                  <a16:creationId xmlns:a16="http://schemas.microsoft.com/office/drawing/2014/main" id="{0C2F4062-3169-5EAC-180E-24327E6C0AFB}"/>
                </a:ext>
              </a:extLst>
            </p:cNvPr>
            <p:cNvSpPr/>
            <p:nvPr/>
          </p:nvSpPr>
          <p:spPr>
            <a:xfrm>
              <a:off x="8958246" y="2907737"/>
              <a:ext cx="63336" cy="30657"/>
            </a:xfrm>
            <a:custGeom>
              <a:avLst/>
              <a:gdLst/>
              <a:ahLst/>
              <a:cxnLst/>
              <a:rect l="l" t="t" r="r" b="b"/>
              <a:pathLst>
                <a:path w="1659" h="803" extrusionOk="0">
                  <a:moveTo>
                    <a:pt x="1014" y="0"/>
                  </a:moveTo>
                  <a:cubicBezTo>
                    <a:pt x="860" y="0"/>
                    <a:pt x="676" y="31"/>
                    <a:pt x="522" y="62"/>
                  </a:cubicBezTo>
                  <a:cubicBezTo>
                    <a:pt x="277" y="154"/>
                    <a:pt x="0" y="369"/>
                    <a:pt x="215" y="615"/>
                  </a:cubicBezTo>
                  <a:cubicBezTo>
                    <a:pt x="328" y="759"/>
                    <a:pt x="499" y="803"/>
                    <a:pt x="672" y="803"/>
                  </a:cubicBezTo>
                  <a:cubicBezTo>
                    <a:pt x="830" y="803"/>
                    <a:pt x="989" y="767"/>
                    <a:pt x="1106" y="737"/>
                  </a:cubicBezTo>
                  <a:cubicBezTo>
                    <a:pt x="1259" y="707"/>
                    <a:pt x="1444" y="707"/>
                    <a:pt x="1505" y="553"/>
                  </a:cubicBezTo>
                  <a:cubicBezTo>
                    <a:pt x="1659" y="246"/>
                    <a:pt x="1290" y="0"/>
                    <a:pt x="101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1" name="Google Shape;10932;p110">
              <a:extLst>
                <a:ext uri="{FF2B5EF4-FFF2-40B4-BE49-F238E27FC236}">
                  <a16:creationId xmlns:a16="http://schemas.microsoft.com/office/drawing/2014/main" id="{A9F6D9F4-4B14-B4CA-22F3-47B672D26E8E}"/>
                </a:ext>
              </a:extLst>
            </p:cNvPr>
            <p:cNvSpPr/>
            <p:nvPr/>
          </p:nvSpPr>
          <p:spPr>
            <a:xfrm>
              <a:off x="9093051" y="2929040"/>
              <a:ext cx="62764" cy="41804"/>
            </a:xfrm>
            <a:custGeom>
              <a:avLst/>
              <a:gdLst/>
              <a:ahLst/>
              <a:cxnLst/>
              <a:rect l="l" t="t" r="r" b="b"/>
              <a:pathLst>
                <a:path w="1644" h="1095" extrusionOk="0">
                  <a:moveTo>
                    <a:pt x="1246" y="0"/>
                  </a:moveTo>
                  <a:cubicBezTo>
                    <a:pt x="1084" y="0"/>
                    <a:pt x="897" y="54"/>
                    <a:pt x="768" y="118"/>
                  </a:cubicBezTo>
                  <a:cubicBezTo>
                    <a:pt x="523" y="210"/>
                    <a:pt x="1" y="640"/>
                    <a:pt x="185" y="916"/>
                  </a:cubicBezTo>
                  <a:cubicBezTo>
                    <a:pt x="216" y="978"/>
                    <a:pt x="277" y="1008"/>
                    <a:pt x="338" y="1039"/>
                  </a:cubicBezTo>
                  <a:cubicBezTo>
                    <a:pt x="414" y="1077"/>
                    <a:pt x="496" y="1094"/>
                    <a:pt x="580" y="1094"/>
                  </a:cubicBezTo>
                  <a:cubicBezTo>
                    <a:pt x="971" y="1094"/>
                    <a:pt x="1410" y="728"/>
                    <a:pt x="1536" y="425"/>
                  </a:cubicBezTo>
                  <a:cubicBezTo>
                    <a:pt x="1643" y="104"/>
                    <a:pt x="1470" y="0"/>
                    <a:pt x="124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2" name="Google Shape;10933;p110">
              <a:extLst>
                <a:ext uri="{FF2B5EF4-FFF2-40B4-BE49-F238E27FC236}">
                  <a16:creationId xmlns:a16="http://schemas.microsoft.com/office/drawing/2014/main" id="{70EEE42C-63B9-C5F3-B1CC-DBD0A899CE66}"/>
                </a:ext>
              </a:extLst>
            </p:cNvPr>
            <p:cNvSpPr/>
            <p:nvPr/>
          </p:nvSpPr>
          <p:spPr>
            <a:xfrm>
              <a:off x="8968401" y="2844973"/>
              <a:ext cx="77004" cy="40010"/>
            </a:xfrm>
            <a:custGeom>
              <a:avLst/>
              <a:gdLst/>
              <a:ahLst/>
              <a:cxnLst/>
              <a:rect l="l" t="t" r="r" b="b"/>
              <a:pathLst>
                <a:path w="2017" h="1048" extrusionOk="0">
                  <a:moveTo>
                    <a:pt x="878" y="0"/>
                  </a:moveTo>
                  <a:cubicBezTo>
                    <a:pt x="684" y="0"/>
                    <a:pt x="495" y="74"/>
                    <a:pt x="349" y="201"/>
                  </a:cubicBezTo>
                  <a:cubicBezTo>
                    <a:pt x="1" y="611"/>
                    <a:pt x="976" y="1047"/>
                    <a:pt x="1547" y="1047"/>
                  </a:cubicBezTo>
                  <a:cubicBezTo>
                    <a:pt x="1833" y="1047"/>
                    <a:pt x="2017" y="938"/>
                    <a:pt x="1884" y="662"/>
                  </a:cubicBezTo>
                  <a:cubicBezTo>
                    <a:pt x="1761" y="416"/>
                    <a:pt x="1515" y="201"/>
                    <a:pt x="1270" y="109"/>
                  </a:cubicBezTo>
                  <a:cubicBezTo>
                    <a:pt x="1145" y="34"/>
                    <a:pt x="1010" y="0"/>
                    <a:pt x="87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3" name="Google Shape;10934;p110">
              <a:extLst>
                <a:ext uri="{FF2B5EF4-FFF2-40B4-BE49-F238E27FC236}">
                  <a16:creationId xmlns:a16="http://schemas.microsoft.com/office/drawing/2014/main" id="{EBDAFE2B-DF47-8A30-14BC-3163A3FB8CEA}"/>
                </a:ext>
              </a:extLst>
            </p:cNvPr>
            <p:cNvSpPr/>
            <p:nvPr/>
          </p:nvSpPr>
          <p:spPr>
            <a:xfrm>
              <a:off x="8935988" y="2743498"/>
              <a:ext cx="50471" cy="53181"/>
            </a:xfrm>
            <a:custGeom>
              <a:avLst/>
              <a:gdLst/>
              <a:ahLst/>
              <a:cxnLst/>
              <a:rect l="l" t="t" r="r" b="b"/>
              <a:pathLst>
                <a:path w="1322" h="1393" extrusionOk="0">
                  <a:moveTo>
                    <a:pt x="556" y="1"/>
                  </a:moveTo>
                  <a:cubicBezTo>
                    <a:pt x="273" y="1"/>
                    <a:pt x="31" y="207"/>
                    <a:pt x="31" y="495"/>
                  </a:cubicBezTo>
                  <a:cubicBezTo>
                    <a:pt x="0" y="802"/>
                    <a:pt x="154" y="1324"/>
                    <a:pt x="430" y="1385"/>
                  </a:cubicBezTo>
                  <a:cubicBezTo>
                    <a:pt x="449" y="1390"/>
                    <a:pt x="467" y="1393"/>
                    <a:pt x="486" y="1393"/>
                  </a:cubicBezTo>
                  <a:cubicBezTo>
                    <a:pt x="926" y="1393"/>
                    <a:pt x="1321" y="63"/>
                    <a:pt x="614" y="4"/>
                  </a:cubicBezTo>
                  <a:cubicBezTo>
                    <a:pt x="595" y="2"/>
                    <a:pt x="575" y="1"/>
                    <a:pt x="5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4" name="Google Shape;10935;p110">
              <a:extLst>
                <a:ext uri="{FF2B5EF4-FFF2-40B4-BE49-F238E27FC236}">
                  <a16:creationId xmlns:a16="http://schemas.microsoft.com/office/drawing/2014/main" id="{A56424FB-BAB7-E95C-2555-727B08B2B7CE}"/>
                </a:ext>
              </a:extLst>
            </p:cNvPr>
            <p:cNvSpPr/>
            <p:nvPr/>
          </p:nvSpPr>
          <p:spPr>
            <a:xfrm>
              <a:off x="9161694" y="2933889"/>
              <a:ext cx="68567" cy="45126"/>
            </a:xfrm>
            <a:custGeom>
              <a:avLst/>
              <a:gdLst/>
              <a:ahLst/>
              <a:cxnLst/>
              <a:rect l="l" t="t" r="r" b="b"/>
              <a:pathLst>
                <a:path w="1796" h="1182" extrusionOk="0">
                  <a:moveTo>
                    <a:pt x="1506" y="0"/>
                  </a:moveTo>
                  <a:cubicBezTo>
                    <a:pt x="1004" y="0"/>
                    <a:pt x="0" y="790"/>
                    <a:pt x="506" y="1127"/>
                  </a:cubicBezTo>
                  <a:cubicBezTo>
                    <a:pt x="597" y="1164"/>
                    <a:pt x="692" y="1181"/>
                    <a:pt x="785" y="1181"/>
                  </a:cubicBezTo>
                  <a:cubicBezTo>
                    <a:pt x="1003" y="1181"/>
                    <a:pt x="1215" y="1085"/>
                    <a:pt x="1365" y="912"/>
                  </a:cubicBezTo>
                  <a:cubicBezTo>
                    <a:pt x="1550" y="728"/>
                    <a:pt x="1795" y="452"/>
                    <a:pt x="1765" y="206"/>
                  </a:cubicBezTo>
                  <a:cubicBezTo>
                    <a:pt x="1745" y="60"/>
                    <a:pt x="1645" y="0"/>
                    <a:pt x="150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5" name="Google Shape;10936;p110">
              <a:extLst>
                <a:ext uri="{FF2B5EF4-FFF2-40B4-BE49-F238E27FC236}">
                  <a16:creationId xmlns:a16="http://schemas.microsoft.com/office/drawing/2014/main" id="{F3DE31D9-5CA9-C9DD-D44C-146739F1AA11}"/>
                </a:ext>
              </a:extLst>
            </p:cNvPr>
            <p:cNvSpPr/>
            <p:nvPr/>
          </p:nvSpPr>
          <p:spPr>
            <a:xfrm>
              <a:off x="9022728" y="2821456"/>
              <a:ext cx="72728" cy="37605"/>
            </a:xfrm>
            <a:custGeom>
              <a:avLst/>
              <a:gdLst/>
              <a:ahLst/>
              <a:cxnLst/>
              <a:rect l="l" t="t" r="r" b="b"/>
              <a:pathLst>
                <a:path w="1905" h="985" extrusionOk="0">
                  <a:moveTo>
                    <a:pt x="1201" y="1"/>
                  </a:moveTo>
                  <a:cubicBezTo>
                    <a:pt x="1075" y="1"/>
                    <a:pt x="946" y="22"/>
                    <a:pt x="829" y="80"/>
                  </a:cubicBezTo>
                  <a:cubicBezTo>
                    <a:pt x="522" y="142"/>
                    <a:pt x="0" y="357"/>
                    <a:pt x="307" y="725"/>
                  </a:cubicBezTo>
                  <a:cubicBezTo>
                    <a:pt x="459" y="895"/>
                    <a:pt x="680" y="984"/>
                    <a:pt x="899" y="984"/>
                  </a:cubicBezTo>
                  <a:cubicBezTo>
                    <a:pt x="1036" y="984"/>
                    <a:pt x="1172" y="950"/>
                    <a:pt x="1290" y="879"/>
                  </a:cubicBezTo>
                  <a:lnTo>
                    <a:pt x="1474" y="817"/>
                  </a:lnTo>
                  <a:cubicBezTo>
                    <a:pt x="1873" y="633"/>
                    <a:pt x="1904" y="172"/>
                    <a:pt x="1413" y="19"/>
                  </a:cubicBezTo>
                  <a:cubicBezTo>
                    <a:pt x="1345" y="8"/>
                    <a:pt x="1274" y="1"/>
                    <a:pt x="12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6" name="Google Shape;10937;p110">
              <a:extLst>
                <a:ext uri="{FF2B5EF4-FFF2-40B4-BE49-F238E27FC236}">
                  <a16:creationId xmlns:a16="http://schemas.microsoft.com/office/drawing/2014/main" id="{C10B3B93-F6D9-4DCE-5957-16D49ABF3557}"/>
                </a:ext>
              </a:extLst>
            </p:cNvPr>
            <p:cNvSpPr/>
            <p:nvPr/>
          </p:nvSpPr>
          <p:spPr>
            <a:xfrm>
              <a:off x="9040709" y="2925757"/>
              <a:ext cx="51845" cy="43599"/>
            </a:xfrm>
            <a:custGeom>
              <a:avLst/>
              <a:gdLst/>
              <a:ahLst/>
              <a:cxnLst/>
              <a:rect l="l" t="t" r="r" b="b"/>
              <a:pathLst>
                <a:path w="1358" h="1142" extrusionOk="0">
                  <a:moveTo>
                    <a:pt x="461" y="1"/>
                  </a:moveTo>
                  <a:cubicBezTo>
                    <a:pt x="1" y="1"/>
                    <a:pt x="159" y="760"/>
                    <a:pt x="481" y="1002"/>
                  </a:cubicBezTo>
                  <a:cubicBezTo>
                    <a:pt x="594" y="1092"/>
                    <a:pt x="747" y="1141"/>
                    <a:pt x="891" y="1141"/>
                  </a:cubicBezTo>
                  <a:cubicBezTo>
                    <a:pt x="1139" y="1141"/>
                    <a:pt x="1357" y="995"/>
                    <a:pt x="1280" y="665"/>
                  </a:cubicBezTo>
                  <a:cubicBezTo>
                    <a:pt x="1187" y="388"/>
                    <a:pt x="972" y="173"/>
                    <a:pt x="696" y="50"/>
                  </a:cubicBezTo>
                  <a:cubicBezTo>
                    <a:pt x="604" y="16"/>
                    <a:pt x="526" y="1"/>
                    <a:pt x="46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7" name="Google Shape;10938;p110">
              <a:extLst>
                <a:ext uri="{FF2B5EF4-FFF2-40B4-BE49-F238E27FC236}">
                  <a16:creationId xmlns:a16="http://schemas.microsoft.com/office/drawing/2014/main" id="{7522368C-7463-0DB5-4C3C-45AA9D51C9AC}"/>
                </a:ext>
              </a:extLst>
            </p:cNvPr>
            <p:cNvSpPr/>
            <p:nvPr/>
          </p:nvSpPr>
          <p:spPr>
            <a:xfrm>
              <a:off x="8853449" y="2850929"/>
              <a:ext cx="57953" cy="40697"/>
            </a:xfrm>
            <a:custGeom>
              <a:avLst/>
              <a:gdLst/>
              <a:ahLst/>
              <a:cxnLst/>
              <a:rect l="l" t="t" r="r" b="b"/>
              <a:pathLst>
                <a:path w="1518" h="1066" extrusionOk="0">
                  <a:moveTo>
                    <a:pt x="911" y="1"/>
                  </a:moveTo>
                  <a:cubicBezTo>
                    <a:pt x="845" y="1"/>
                    <a:pt x="780" y="15"/>
                    <a:pt x="719" y="45"/>
                  </a:cubicBezTo>
                  <a:cubicBezTo>
                    <a:pt x="412" y="137"/>
                    <a:pt x="105" y="352"/>
                    <a:pt x="74" y="567"/>
                  </a:cubicBezTo>
                  <a:cubicBezTo>
                    <a:pt x="1" y="884"/>
                    <a:pt x="315" y="1066"/>
                    <a:pt x="601" y="1066"/>
                  </a:cubicBezTo>
                  <a:cubicBezTo>
                    <a:pt x="675" y="1066"/>
                    <a:pt x="748" y="1053"/>
                    <a:pt x="811" y="1028"/>
                  </a:cubicBezTo>
                  <a:cubicBezTo>
                    <a:pt x="1149" y="936"/>
                    <a:pt x="1517" y="414"/>
                    <a:pt x="1302" y="137"/>
                  </a:cubicBezTo>
                  <a:cubicBezTo>
                    <a:pt x="1179" y="56"/>
                    <a:pt x="1043" y="1"/>
                    <a:pt x="9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8" name="Google Shape;10939;p110">
              <a:extLst>
                <a:ext uri="{FF2B5EF4-FFF2-40B4-BE49-F238E27FC236}">
                  <a16:creationId xmlns:a16="http://schemas.microsoft.com/office/drawing/2014/main" id="{90EEAF69-CCBD-65A4-ED97-F3C689041614}"/>
                </a:ext>
              </a:extLst>
            </p:cNvPr>
            <p:cNvSpPr/>
            <p:nvPr/>
          </p:nvSpPr>
          <p:spPr>
            <a:xfrm>
              <a:off x="8866811" y="2758654"/>
              <a:ext cx="65703" cy="31764"/>
            </a:xfrm>
            <a:custGeom>
              <a:avLst/>
              <a:gdLst/>
              <a:ahLst/>
              <a:cxnLst/>
              <a:rect l="l" t="t" r="r" b="b"/>
              <a:pathLst>
                <a:path w="1721" h="832" extrusionOk="0">
                  <a:moveTo>
                    <a:pt x="1045" y="0"/>
                  </a:moveTo>
                  <a:cubicBezTo>
                    <a:pt x="1015" y="0"/>
                    <a:pt x="984" y="2"/>
                    <a:pt x="952" y="6"/>
                  </a:cubicBezTo>
                  <a:cubicBezTo>
                    <a:pt x="829" y="6"/>
                    <a:pt x="707" y="37"/>
                    <a:pt x="584" y="67"/>
                  </a:cubicBezTo>
                  <a:cubicBezTo>
                    <a:pt x="307" y="159"/>
                    <a:pt x="0" y="313"/>
                    <a:pt x="31" y="559"/>
                  </a:cubicBezTo>
                  <a:cubicBezTo>
                    <a:pt x="63" y="764"/>
                    <a:pt x="330" y="831"/>
                    <a:pt x="612" y="831"/>
                  </a:cubicBezTo>
                  <a:cubicBezTo>
                    <a:pt x="877" y="831"/>
                    <a:pt x="1155" y="772"/>
                    <a:pt x="1259" y="712"/>
                  </a:cubicBezTo>
                  <a:cubicBezTo>
                    <a:pt x="1721" y="424"/>
                    <a:pt x="1505" y="0"/>
                    <a:pt x="104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9" name="Google Shape;10940;p110">
              <a:extLst>
                <a:ext uri="{FF2B5EF4-FFF2-40B4-BE49-F238E27FC236}">
                  <a16:creationId xmlns:a16="http://schemas.microsoft.com/office/drawing/2014/main" id="{28228D8F-AFDA-10AC-DD62-A4586C415ED7}"/>
                </a:ext>
              </a:extLst>
            </p:cNvPr>
            <p:cNvSpPr/>
            <p:nvPr/>
          </p:nvSpPr>
          <p:spPr>
            <a:xfrm>
              <a:off x="9139933" y="2952481"/>
              <a:ext cx="41957" cy="51425"/>
            </a:xfrm>
            <a:custGeom>
              <a:avLst/>
              <a:gdLst/>
              <a:ahLst/>
              <a:cxnLst/>
              <a:rect l="l" t="t" r="r" b="b"/>
              <a:pathLst>
                <a:path w="1099" h="1347" extrusionOk="0">
                  <a:moveTo>
                    <a:pt x="498" y="0"/>
                  </a:moveTo>
                  <a:cubicBezTo>
                    <a:pt x="419" y="0"/>
                    <a:pt x="334" y="36"/>
                    <a:pt x="247" y="118"/>
                  </a:cubicBezTo>
                  <a:lnTo>
                    <a:pt x="216" y="118"/>
                  </a:lnTo>
                  <a:cubicBezTo>
                    <a:pt x="32" y="394"/>
                    <a:pt x="1" y="763"/>
                    <a:pt x="154" y="1070"/>
                  </a:cubicBezTo>
                  <a:cubicBezTo>
                    <a:pt x="247" y="1254"/>
                    <a:pt x="385" y="1346"/>
                    <a:pt x="527" y="1346"/>
                  </a:cubicBezTo>
                  <a:cubicBezTo>
                    <a:pt x="669" y="1346"/>
                    <a:pt x="815" y="1254"/>
                    <a:pt x="922" y="1070"/>
                  </a:cubicBezTo>
                  <a:cubicBezTo>
                    <a:pt x="1099" y="742"/>
                    <a:pt x="861" y="0"/>
                    <a:pt x="4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0" name="Google Shape;10941;p110">
              <a:extLst>
                <a:ext uri="{FF2B5EF4-FFF2-40B4-BE49-F238E27FC236}">
                  <a16:creationId xmlns:a16="http://schemas.microsoft.com/office/drawing/2014/main" id="{A07D2261-8944-B3AD-9F21-57DED22AAE30}"/>
                </a:ext>
              </a:extLst>
            </p:cNvPr>
            <p:cNvSpPr/>
            <p:nvPr/>
          </p:nvSpPr>
          <p:spPr>
            <a:xfrm>
              <a:off x="8913693" y="2873339"/>
              <a:ext cx="77615" cy="32451"/>
            </a:xfrm>
            <a:custGeom>
              <a:avLst/>
              <a:gdLst/>
              <a:ahLst/>
              <a:cxnLst/>
              <a:rect l="l" t="t" r="r" b="b"/>
              <a:pathLst>
                <a:path w="2033" h="850" extrusionOk="0">
                  <a:moveTo>
                    <a:pt x="1172" y="0"/>
                  </a:moveTo>
                  <a:cubicBezTo>
                    <a:pt x="887" y="0"/>
                    <a:pt x="606" y="75"/>
                    <a:pt x="369" y="226"/>
                  </a:cubicBezTo>
                  <a:cubicBezTo>
                    <a:pt x="1" y="533"/>
                    <a:pt x="676" y="779"/>
                    <a:pt x="891" y="809"/>
                  </a:cubicBezTo>
                  <a:cubicBezTo>
                    <a:pt x="980" y="834"/>
                    <a:pt x="1105" y="849"/>
                    <a:pt x="1237" y="849"/>
                  </a:cubicBezTo>
                  <a:cubicBezTo>
                    <a:pt x="1607" y="849"/>
                    <a:pt x="2032" y="726"/>
                    <a:pt x="1874" y="318"/>
                  </a:cubicBezTo>
                  <a:cubicBezTo>
                    <a:pt x="1812" y="165"/>
                    <a:pt x="1689" y="72"/>
                    <a:pt x="1536" y="42"/>
                  </a:cubicBezTo>
                  <a:cubicBezTo>
                    <a:pt x="1416" y="14"/>
                    <a:pt x="1294" y="0"/>
                    <a:pt x="117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1" name="Google Shape;10942;p110">
              <a:extLst>
                <a:ext uri="{FF2B5EF4-FFF2-40B4-BE49-F238E27FC236}">
                  <a16:creationId xmlns:a16="http://schemas.microsoft.com/office/drawing/2014/main" id="{1CADE118-E5BF-1900-56EF-08B766426AA0}"/>
                </a:ext>
              </a:extLst>
            </p:cNvPr>
            <p:cNvSpPr/>
            <p:nvPr/>
          </p:nvSpPr>
          <p:spPr>
            <a:xfrm>
              <a:off x="8871201" y="2799275"/>
              <a:ext cx="58946" cy="48867"/>
            </a:xfrm>
            <a:custGeom>
              <a:avLst/>
              <a:gdLst/>
              <a:ahLst/>
              <a:cxnLst/>
              <a:rect l="l" t="t" r="r" b="b"/>
              <a:pathLst>
                <a:path w="1544" h="1280" extrusionOk="0">
                  <a:moveTo>
                    <a:pt x="1161" y="1"/>
                  </a:moveTo>
                  <a:cubicBezTo>
                    <a:pt x="898" y="1"/>
                    <a:pt x="551" y="279"/>
                    <a:pt x="407" y="446"/>
                  </a:cubicBezTo>
                  <a:cubicBezTo>
                    <a:pt x="232" y="710"/>
                    <a:pt x="1" y="1280"/>
                    <a:pt x="484" y="1280"/>
                  </a:cubicBezTo>
                  <a:cubicBezTo>
                    <a:pt x="508" y="1280"/>
                    <a:pt x="533" y="1278"/>
                    <a:pt x="561" y="1275"/>
                  </a:cubicBezTo>
                  <a:cubicBezTo>
                    <a:pt x="929" y="1214"/>
                    <a:pt x="1544" y="692"/>
                    <a:pt x="1421" y="231"/>
                  </a:cubicBezTo>
                  <a:cubicBezTo>
                    <a:pt x="1421" y="170"/>
                    <a:pt x="1390" y="109"/>
                    <a:pt x="1359" y="78"/>
                  </a:cubicBezTo>
                  <a:cubicBezTo>
                    <a:pt x="1305" y="23"/>
                    <a:pt x="1236" y="1"/>
                    <a:pt x="116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2" name="Google Shape;10943;p110">
              <a:extLst>
                <a:ext uri="{FF2B5EF4-FFF2-40B4-BE49-F238E27FC236}">
                  <a16:creationId xmlns:a16="http://schemas.microsoft.com/office/drawing/2014/main" id="{F0FD8DFF-0A1B-33DF-A0AD-703E44F48CFA}"/>
                </a:ext>
              </a:extLst>
            </p:cNvPr>
            <p:cNvSpPr/>
            <p:nvPr/>
          </p:nvSpPr>
          <p:spPr>
            <a:xfrm>
              <a:off x="8910180" y="2826190"/>
              <a:ext cx="54594" cy="52036"/>
            </a:xfrm>
            <a:custGeom>
              <a:avLst/>
              <a:gdLst/>
              <a:ahLst/>
              <a:cxnLst/>
              <a:rect l="l" t="t" r="r" b="b"/>
              <a:pathLst>
                <a:path w="1430" h="1363" extrusionOk="0">
                  <a:moveTo>
                    <a:pt x="428" y="1"/>
                  </a:moveTo>
                  <a:cubicBezTo>
                    <a:pt x="398" y="1"/>
                    <a:pt x="368" y="6"/>
                    <a:pt x="338" y="18"/>
                  </a:cubicBezTo>
                  <a:cubicBezTo>
                    <a:pt x="93" y="110"/>
                    <a:pt x="1" y="663"/>
                    <a:pt x="93" y="970"/>
                  </a:cubicBezTo>
                  <a:cubicBezTo>
                    <a:pt x="143" y="1197"/>
                    <a:pt x="360" y="1362"/>
                    <a:pt x="606" y="1362"/>
                  </a:cubicBezTo>
                  <a:cubicBezTo>
                    <a:pt x="659" y="1362"/>
                    <a:pt x="714" y="1354"/>
                    <a:pt x="768" y="1338"/>
                  </a:cubicBezTo>
                  <a:cubicBezTo>
                    <a:pt x="1429" y="1194"/>
                    <a:pt x="879" y="1"/>
                    <a:pt x="428"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3" name="Google Shape;10944;p110">
              <a:extLst>
                <a:ext uri="{FF2B5EF4-FFF2-40B4-BE49-F238E27FC236}">
                  <a16:creationId xmlns:a16="http://schemas.microsoft.com/office/drawing/2014/main" id="{87851613-BA10-8EC8-EA91-54CA8576FE6C}"/>
                </a:ext>
              </a:extLst>
            </p:cNvPr>
            <p:cNvSpPr/>
            <p:nvPr/>
          </p:nvSpPr>
          <p:spPr>
            <a:xfrm>
              <a:off x="8919572" y="2806758"/>
              <a:ext cx="68338" cy="40659"/>
            </a:xfrm>
            <a:custGeom>
              <a:avLst/>
              <a:gdLst/>
              <a:ahLst/>
              <a:cxnLst/>
              <a:rect l="l" t="t" r="r" b="b"/>
              <a:pathLst>
                <a:path w="1790" h="1065" extrusionOk="0">
                  <a:moveTo>
                    <a:pt x="808" y="1"/>
                  </a:moveTo>
                  <a:cubicBezTo>
                    <a:pt x="676" y="1"/>
                    <a:pt x="545" y="33"/>
                    <a:pt x="430" y="97"/>
                  </a:cubicBezTo>
                  <a:cubicBezTo>
                    <a:pt x="1" y="481"/>
                    <a:pt x="952" y="1065"/>
                    <a:pt x="1472" y="1065"/>
                  </a:cubicBezTo>
                  <a:cubicBezTo>
                    <a:pt x="1658" y="1065"/>
                    <a:pt x="1789" y="990"/>
                    <a:pt x="1781" y="803"/>
                  </a:cubicBezTo>
                  <a:cubicBezTo>
                    <a:pt x="1781" y="557"/>
                    <a:pt x="1474" y="312"/>
                    <a:pt x="1321" y="189"/>
                  </a:cubicBezTo>
                  <a:cubicBezTo>
                    <a:pt x="1177" y="64"/>
                    <a:pt x="992" y="1"/>
                    <a:pt x="80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4" name="Google Shape;10945;p110">
              <a:extLst>
                <a:ext uri="{FF2B5EF4-FFF2-40B4-BE49-F238E27FC236}">
                  <a16:creationId xmlns:a16="http://schemas.microsoft.com/office/drawing/2014/main" id="{55FED74C-56A9-F35E-3178-E1D96750179E}"/>
                </a:ext>
              </a:extLst>
            </p:cNvPr>
            <p:cNvSpPr/>
            <p:nvPr/>
          </p:nvSpPr>
          <p:spPr>
            <a:xfrm>
              <a:off x="8623811" y="2893459"/>
              <a:ext cx="20310" cy="15691"/>
            </a:xfrm>
            <a:custGeom>
              <a:avLst/>
              <a:gdLst/>
              <a:ahLst/>
              <a:cxnLst/>
              <a:rect l="l" t="t" r="r" b="b"/>
              <a:pathLst>
                <a:path w="532" h="411" extrusionOk="0">
                  <a:moveTo>
                    <a:pt x="363" y="0"/>
                  </a:moveTo>
                  <a:cubicBezTo>
                    <a:pt x="348" y="0"/>
                    <a:pt x="332" y="2"/>
                    <a:pt x="316" y="6"/>
                  </a:cubicBezTo>
                  <a:cubicBezTo>
                    <a:pt x="306" y="5"/>
                    <a:pt x="296" y="5"/>
                    <a:pt x="287" y="5"/>
                  </a:cubicBezTo>
                  <a:cubicBezTo>
                    <a:pt x="1" y="5"/>
                    <a:pt x="43" y="411"/>
                    <a:pt x="295" y="411"/>
                  </a:cubicBezTo>
                  <a:cubicBezTo>
                    <a:pt x="312" y="411"/>
                    <a:pt x="329" y="409"/>
                    <a:pt x="347" y="405"/>
                  </a:cubicBezTo>
                  <a:cubicBezTo>
                    <a:pt x="470" y="405"/>
                    <a:pt x="531" y="313"/>
                    <a:pt x="531" y="190"/>
                  </a:cubicBezTo>
                  <a:cubicBezTo>
                    <a:pt x="531" y="84"/>
                    <a:pt x="462" y="0"/>
                    <a:pt x="36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5" name="Google Shape;10946;p110">
              <a:extLst>
                <a:ext uri="{FF2B5EF4-FFF2-40B4-BE49-F238E27FC236}">
                  <a16:creationId xmlns:a16="http://schemas.microsoft.com/office/drawing/2014/main" id="{F2077A99-8659-2228-716B-59DE405B989B}"/>
                </a:ext>
              </a:extLst>
            </p:cNvPr>
            <p:cNvSpPr/>
            <p:nvPr/>
          </p:nvSpPr>
          <p:spPr>
            <a:xfrm>
              <a:off x="8632363" y="2953474"/>
              <a:ext cx="16455" cy="16416"/>
            </a:xfrm>
            <a:custGeom>
              <a:avLst/>
              <a:gdLst/>
              <a:ahLst/>
              <a:cxnLst/>
              <a:rect l="l" t="t" r="r" b="b"/>
              <a:pathLst>
                <a:path w="431" h="430" extrusionOk="0">
                  <a:moveTo>
                    <a:pt x="184" y="0"/>
                  </a:moveTo>
                  <a:cubicBezTo>
                    <a:pt x="62" y="0"/>
                    <a:pt x="0" y="123"/>
                    <a:pt x="0" y="215"/>
                  </a:cubicBezTo>
                  <a:cubicBezTo>
                    <a:pt x="0" y="338"/>
                    <a:pt x="92" y="430"/>
                    <a:pt x="215" y="430"/>
                  </a:cubicBezTo>
                  <a:cubicBezTo>
                    <a:pt x="338" y="399"/>
                    <a:pt x="430" y="307"/>
                    <a:pt x="430" y="184"/>
                  </a:cubicBezTo>
                  <a:cubicBezTo>
                    <a:pt x="399" y="92"/>
                    <a:pt x="307" y="0"/>
                    <a:pt x="18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6" name="Google Shape;10947;p110">
              <a:extLst>
                <a:ext uri="{FF2B5EF4-FFF2-40B4-BE49-F238E27FC236}">
                  <a16:creationId xmlns:a16="http://schemas.microsoft.com/office/drawing/2014/main" id="{E383E8CC-67EC-14AC-7C12-BBEBAA8090FF}"/>
                </a:ext>
              </a:extLst>
            </p:cNvPr>
            <p:cNvSpPr/>
            <p:nvPr/>
          </p:nvSpPr>
          <p:spPr>
            <a:xfrm>
              <a:off x="8659316" y="2920641"/>
              <a:ext cx="17638" cy="16455"/>
            </a:xfrm>
            <a:custGeom>
              <a:avLst/>
              <a:gdLst/>
              <a:ahLst/>
              <a:cxnLst/>
              <a:rect l="l" t="t" r="r" b="b"/>
              <a:pathLst>
                <a:path w="462" h="431" extrusionOk="0">
                  <a:moveTo>
                    <a:pt x="215" y="0"/>
                  </a:moveTo>
                  <a:cubicBezTo>
                    <a:pt x="93" y="31"/>
                    <a:pt x="0" y="123"/>
                    <a:pt x="31" y="246"/>
                  </a:cubicBezTo>
                  <a:cubicBezTo>
                    <a:pt x="31" y="338"/>
                    <a:pt x="123" y="430"/>
                    <a:pt x="246" y="430"/>
                  </a:cubicBezTo>
                  <a:cubicBezTo>
                    <a:pt x="369" y="430"/>
                    <a:pt x="461" y="307"/>
                    <a:pt x="430" y="215"/>
                  </a:cubicBezTo>
                  <a:cubicBezTo>
                    <a:pt x="430" y="92"/>
                    <a:pt x="338" y="0"/>
                    <a:pt x="21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7" name="Google Shape;10948;p110">
              <a:extLst>
                <a:ext uri="{FF2B5EF4-FFF2-40B4-BE49-F238E27FC236}">
                  <a16:creationId xmlns:a16="http://schemas.microsoft.com/office/drawing/2014/main" id="{E128B46C-2D8B-3435-D692-592AC90D5AE2}"/>
                </a:ext>
              </a:extLst>
            </p:cNvPr>
            <p:cNvSpPr/>
            <p:nvPr/>
          </p:nvSpPr>
          <p:spPr>
            <a:xfrm>
              <a:off x="8677718" y="3041358"/>
              <a:ext cx="18249" cy="11415"/>
            </a:xfrm>
            <a:custGeom>
              <a:avLst/>
              <a:gdLst/>
              <a:ahLst/>
              <a:cxnLst/>
              <a:rect l="l" t="t" r="r" b="b"/>
              <a:pathLst>
                <a:path w="478" h="299" extrusionOk="0">
                  <a:moveTo>
                    <a:pt x="255" y="1"/>
                  </a:moveTo>
                  <a:cubicBezTo>
                    <a:pt x="0" y="1"/>
                    <a:pt x="271" y="299"/>
                    <a:pt x="405" y="299"/>
                  </a:cubicBezTo>
                  <a:cubicBezTo>
                    <a:pt x="449" y="299"/>
                    <a:pt x="478" y="268"/>
                    <a:pt x="470" y="185"/>
                  </a:cubicBezTo>
                  <a:cubicBezTo>
                    <a:pt x="470" y="62"/>
                    <a:pt x="347" y="1"/>
                    <a:pt x="25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8" name="Google Shape;10949;p110">
              <a:extLst>
                <a:ext uri="{FF2B5EF4-FFF2-40B4-BE49-F238E27FC236}">
                  <a16:creationId xmlns:a16="http://schemas.microsoft.com/office/drawing/2014/main" id="{4E0D4651-19FC-D1D9-D487-90BEB55418DA}"/>
                </a:ext>
              </a:extLst>
            </p:cNvPr>
            <p:cNvSpPr/>
            <p:nvPr/>
          </p:nvSpPr>
          <p:spPr>
            <a:xfrm>
              <a:off x="8881318" y="3055446"/>
              <a:ext cx="18631" cy="12064"/>
            </a:xfrm>
            <a:custGeom>
              <a:avLst/>
              <a:gdLst/>
              <a:ahLst/>
              <a:cxnLst/>
              <a:rect l="l" t="t" r="r" b="b"/>
              <a:pathLst>
                <a:path w="488" h="316" extrusionOk="0">
                  <a:moveTo>
                    <a:pt x="235" y="0"/>
                  </a:moveTo>
                  <a:cubicBezTo>
                    <a:pt x="0" y="24"/>
                    <a:pt x="285" y="316"/>
                    <a:pt x="419" y="316"/>
                  </a:cubicBezTo>
                  <a:cubicBezTo>
                    <a:pt x="460" y="316"/>
                    <a:pt x="487" y="288"/>
                    <a:pt x="480" y="215"/>
                  </a:cubicBezTo>
                  <a:cubicBezTo>
                    <a:pt x="480" y="93"/>
                    <a:pt x="357" y="0"/>
                    <a:pt x="23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9" name="Google Shape;10950;p110">
              <a:extLst>
                <a:ext uri="{FF2B5EF4-FFF2-40B4-BE49-F238E27FC236}">
                  <a16:creationId xmlns:a16="http://schemas.microsoft.com/office/drawing/2014/main" id="{497D9AA1-46F5-B58E-DE1C-12921C84D943}"/>
                </a:ext>
              </a:extLst>
            </p:cNvPr>
            <p:cNvSpPr/>
            <p:nvPr/>
          </p:nvSpPr>
          <p:spPr>
            <a:xfrm>
              <a:off x="9093967" y="3165130"/>
              <a:ext cx="16722" cy="12331"/>
            </a:xfrm>
            <a:custGeom>
              <a:avLst/>
              <a:gdLst/>
              <a:ahLst/>
              <a:cxnLst/>
              <a:rect l="l" t="t" r="r" b="b"/>
              <a:pathLst>
                <a:path w="438" h="323" extrusionOk="0">
                  <a:moveTo>
                    <a:pt x="360" y="0"/>
                  </a:moveTo>
                  <a:cubicBezTo>
                    <a:pt x="230" y="0"/>
                    <a:pt x="1" y="322"/>
                    <a:pt x="200" y="322"/>
                  </a:cubicBezTo>
                  <a:cubicBezTo>
                    <a:pt x="207" y="322"/>
                    <a:pt x="214" y="322"/>
                    <a:pt x="222" y="321"/>
                  </a:cubicBezTo>
                  <a:cubicBezTo>
                    <a:pt x="345" y="321"/>
                    <a:pt x="437" y="198"/>
                    <a:pt x="437" y="106"/>
                  </a:cubicBezTo>
                  <a:cubicBezTo>
                    <a:pt x="430" y="30"/>
                    <a:pt x="400" y="0"/>
                    <a:pt x="36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0" name="Google Shape;10951;p110">
              <a:extLst>
                <a:ext uri="{FF2B5EF4-FFF2-40B4-BE49-F238E27FC236}">
                  <a16:creationId xmlns:a16="http://schemas.microsoft.com/office/drawing/2014/main" id="{F722DABE-81B6-28AC-BE3E-5FB1E92B47D2}"/>
                </a:ext>
              </a:extLst>
            </p:cNvPr>
            <p:cNvSpPr/>
            <p:nvPr/>
          </p:nvSpPr>
          <p:spPr>
            <a:xfrm>
              <a:off x="9119240" y="3118744"/>
              <a:ext cx="18402" cy="15347"/>
            </a:xfrm>
            <a:custGeom>
              <a:avLst/>
              <a:gdLst/>
              <a:ahLst/>
              <a:cxnLst/>
              <a:rect l="l" t="t" r="r" b="b"/>
              <a:pathLst>
                <a:path w="482" h="402" extrusionOk="0">
                  <a:moveTo>
                    <a:pt x="267" y="1"/>
                  </a:moveTo>
                  <a:cubicBezTo>
                    <a:pt x="0" y="30"/>
                    <a:pt x="19" y="401"/>
                    <a:pt x="268" y="401"/>
                  </a:cubicBezTo>
                  <a:cubicBezTo>
                    <a:pt x="277" y="401"/>
                    <a:pt x="287" y="401"/>
                    <a:pt x="297" y="400"/>
                  </a:cubicBezTo>
                  <a:cubicBezTo>
                    <a:pt x="389" y="400"/>
                    <a:pt x="481" y="308"/>
                    <a:pt x="481" y="185"/>
                  </a:cubicBezTo>
                  <a:cubicBezTo>
                    <a:pt x="481" y="62"/>
                    <a:pt x="359" y="1"/>
                    <a:pt x="26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1" name="Google Shape;10952;p110">
              <a:extLst>
                <a:ext uri="{FF2B5EF4-FFF2-40B4-BE49-F238E27FC236}">
                  <a16:creationId xmlns:a16="http://schemas.microsoft.com/office/drawing/2014/main" id="{4A652E4F-FF21-9792-3EF2-F3CF0A50F796}"/>
                </a:ext>
              </a:extLst>
            </p:cNvPr>
            <p:cNvSpPr/>
            <p:nvPr/>
          </p:nvSpPr>
          <p:spPr>
            <a:xfrm>
              <a:off x="8685086" y="2645038"/>
              <a:ext cx="493597" cy="245138"/>
            </a:xfrm>
            <a:custGeom>
              <a:avLst/>
              <a:gdLst/>
              <a:ahLst/>
              <a:cxnLst/>
              <a:rect l="l" t="t" r="r" b="b"/>
              <a:pathLst>
                <a:path w="12929" h="6421" extrusionOk="0">
                  <a:moveTo>
                    <a:pt x="6270" y="0"/>
                  </a:moveTo>
                  <a:cubicBezTo>
                    <a:pt x="5840" y="0"/>
                    <a:pt x="5408" y="42"/>
                    <a:pt x="4975" y="126"/>
                  </a:cubicBezTo>
                  <a:cubicBezTo>
                    <a:pt x="4269" y="249"/>
                    <a:pt x="3716" y="832"/>
                    <a:pt x="2979" y="955"/>
                  </a:cubicBezTo>
                  <a:cubicBezTo>
                    <a:pt x="2028" y="1139"/>
                    <a:pt x="1198" y="925"/>
                    <a:pt x="554" y="1754"/>
                  </a:cubicBezTo>
                  <a:cubicBezTo>
                    <a:pt x="492" y="1815"/>
                    <a:pt x="462" y="1876"/>
                    <a:pt x="431" y="1938"/>
                  </a:cubicBezTo>
                  <a:cubicBezTo>
                    <a:pt x="1" y="2644"/>
                    <a:pt x="32" y="3535"/>
                    <a:pt x="462" y="4241"/>
                  </a:cubicBezTo>
                  <a:cubicBezTo>
                    <a:pt x="984" y="5162"/>
                    <a:pt x="1782" y="5899"/>
                    <a:pt x="2703" y="6421"/>
                  </a:cubicBezTo>
                  <a:cubicBezTo>
                    <a:pt x="2672" y="6329"/>
                    <a:pt x="2642" y="6237"/>
                    <a:pt x="2580" y="6145"/>
                  </a:cubicBezTo>
                  <a:cubicBezTo>
                    <a:pt x="1678" y="4319"/>
                    <a:pt x="2888" y="3423"/>
                    <a:pt x="4426" y="3423"/>
                  </a:cubicBezTo>
                  <a:cubicBezTo>
                    <a:pt x="5035" y="3423"/>
                    <a:pt x="5695" y="3563"/>
                    <a:pt x="6296" y="3842"/>
                  </a:cubicBezTo>
                  <a:cubicBezTo>
                    <a:pt x="7066" y="4227"/>
                    <a:pt x="8266" y="5192"/>
                    <a:pt x="9285" y="5192"/>
                  </a:cubicBezTo>
                  <a:cubicBezTo>
                    <a:pt x="9484" y="5192"/>
                    <a:pt x="9677" y="5155"/>
                    <a:pt x="9858" y="5070"/>
                  </a:cubicBezTo>
                  <a:cubicBezTo>
                    <a:pt x="10687" y="4640"/>
                    <a:pt x="10717" y="3596"/>
                    <a:pt x="11639" y="3135"/>
                  </a:cubicBezTo>
                  <a:cubicBezTo>
                    <a:pt x="11973" y="2981"/>
                    <a:pt x="12350" y="2913"/>
                    <a:pt x="12717" y="2913"/>
                  </a:cubicBezTo>
                  <a:cubicBezTo>
                    <a:pt x="12788" y="2913"/>
                    <a:pt x="12858" y="2915"/>
                    <a:pt x="12928" y="2920"/>
                  </a:cubicBezTo>
                  <a:cubicBezTo>
                    <a:pt x="12590" y="2429"/>
                    <a:pt x="12130" y="2030"/>
                    <a:pt x="11608" y="1754"/>
                  </a:cubicBezTo>
                  <a:cubicBezTo>
                    <a:pt x="10840" y="1354"/>
                    <a:pt x="9919" y="986"/>
                    <a:pt x="9121" y="617"/>
                  </a:cubicBezTo>
                  <a:cubicBezTo>
                    <a:pt x="8205" y="213"/>
                    <a:pt x="724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142" name="Google Shape;7010;p66">
            <a:extLst>
              <a:ext uri="{FF2B5EF4-FFF2-40B4-BE49-F238E27FC236}">
                <a16:creationId xmlns:a16="http://schemas.microsoft.com/office/drawing/2014/main" id="{3E262117-4CCF-5B48-CAF5-4FCA3EE2185C}"/>
              </a:ext>
            </a:extLst>
          </p:cNvPr>
          <p:cNvGrpSpPr/>
          <p:nvPr/>
        </p:nvGrpSpPr>
        <p:grpSpPr>
          <a:xfrm>
            <a:off x="286961" y="77895"/>
            <a:ext cx="1508760" cy="1420814"/>
            <a:chOff x="3308800" y="3057300"/>
            <a:chExt cx="756225" cy="689575"/>
          </a:xfrm>
        </p:grpSpPr>
        <p:sp>
          <p:nvSpPr>
            <p:cNvPr id="143" name="Google Shape;7011;p66">
              <a:extLst>
                <a:ext uri="{FF2B5EF4-FFF2-40B4-BE49-F238E27FC236}">
                  <a16:creationId xmlns:a16="http://schemas.microsoft.com/office/drawing/2014/main" id="{7A91C87A-C244-B616-0F21-D7328120F407}"/>
                </a:ext>
              </a:extLst>
            </p:cNvPr>
            <p:cNvSpPr/>
            <p:nvPr/>
          </p:nvSpPr>
          <p:spPr>
            <a:xfrm>
              <a:off x="3329800" y="3301550"/>
              <a:ext cx="735225" cy="438625"/>
            </a:xfrm>
            <a:custGeom>
              <a:avLst/>
              <a:gdLst/>
              <a:ahLst/>
              <a:cxnLst/>
              <a:rect l="l" t="t" r="r" b="b"/>
              <a:pathLst>
                <a:path w="29409" h="17545" extrusionOk="0">
                  <a:moveTo>
                    <a:pt x="29038" y="0"/>
                  </a:moveTo>
                  <a:cubicBezTo>
                    <a:pt x="28938" y="3630"/>
                    <a:pt x="26787" y="7293"/>
                    <a:pt x="23997" y="9511"/>
                  </a:cubicBezTo>
                  <a:cubicBezTo>
                    <a:pt x="22586" y="10654"/>
                    <a:pt x="21040" y="11360"/>
                    <a:pt x="19561" y="12335"/>
                  </a:cubicBezTo>
                  <a:cubicBezTo>
                    <a:pt x="18183" y="13242"/>
                    <a:pt x="16637" y="14183"/>
                    <a:pt x="14957" y="14418"/>
                  </a:cubicBezTo>
                  <a:cubicBezTo>
                    <a:pt x="14809" y="14432"/>
                    <a:pt x="14662" y="14438"/>
                    <a:pt x="14516" y="14438"/>
                  </a:cubicBezTo>
                  <a:cubicBezTo>
                    <a:pt x="13201" y="14438"/>
                    <a:pt x="11952" y="13948"/>
                    <a:pt x="10621" y="13948"/>
                  </a:cubicBezTo>
                  <a:cubicBezTo>
                    <a:pt x="9109" y="13881"/>
                    <a:pt x="7630" y="13511"/>
                    <a:pt x="6286" y="12839"/>
                  </a:cubicBezTo>
                  <a:cubicBezTo>
                    <a:pt x="3899" y="11797"/>
                    <a:pt x="1748" y="10284"/>
                    <a:pt x="1" y="8369"/>
                  </a:cubicBezTo>
                  <a:lnTo>
                    <a:pt x="1" y="8369"/>
                  </a:lnTo>
                  <a:cubicBezTo>
                    <a:pt x="1311" y="12200"/>
                    <a:pt x="4437" y="15158"/>
                    <a:pt x="8638" y="16435"/>
                  </a:cubicBezTo>
                  <a:cubicBezTo>
                    <a:pt x="10453" y="17006"/>
                    <a:pt x="12604" y="17544"/>
                    <a:pt x="14520" y="17544"/>
                  </a:cubicBezTo>
                  <a:cubicBezTo>
                    <a:pt x="14551" y="17544"/>
                    <a:pt x="14582" y="17544"/>
                    <a:pt x="14613" y="17544"/>
                  </a:cubicBezTo>
                  <a:cubicBezTo>
                    <a:pt x="20037" y="17544"/>
                    <a:pt x="23443" y="14629"/>
                    <a:pt x="26518" y="10419"/>
                  </a:cubicBezTo>
                  <a:cubicBezTo>
                    <a:pt x="28467" y="7697"/>
                    <a:pt x="29408" y="4369"/>
                    <a:pt x="29173" y="1008"/>
                  </a:cubicBezTo>
                  <a:cubicBezTo>
                    <a:pt x="29139" y="672"/>
                    <a:pt x="29106" y="336"/>
                    <a:pt x="29038" y="0"/>
                  </a:cubicBezTo>
                  <a:close/>
                </a:path>
              </a:pathLst>
            </a:custGeom>
            <a:solidFill>
              <a:srgbClr val="AD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4" name="Google Shape;7012;p66">
              <a:extLst>
                <a:ext uri="{FF2B5EF4-FFF2-40B4-BE49-F238E27FC236}">
                  <a16:creationId xmlns:a16="http://schemas.microsoft.com/office/drawing/2014/main" id="{45185DC9-A2B7-1BFC-5893-7DF0E9B850C7}"/>
                </a:ext>
              </a:extLst>
            </p:cNvPr>
            <p:cNvSpPr/>
            <p:nvPr/>
          </p:nvSpPr>
          <p:spPr>
            <a:xfrm>
              <a:off x="3308800" y="3057300"/>
              <a:ext cx="746125" cy="604625"/>
            </a:xfrm>
            <a:custGeom>
              <a:avLst/>
              <a:gdLst/>
              <a:ahLst/>
              <a:cxnLst/>
              <a:rect l="l" t="t" r="r" b="b"/>
              <a:pathLst>
                <a:path w="29845" h="24185" extrusionOk="0">
                  <a:moveTo>
                    <a:pt x="16345" y="0"/>
                  </a:moveTo>
                  <a:cubicBezTo>
                    <a:pt x="15043" y="0"/>
                    <a:pt x="13740" y="165"/>
                    <a:pt x="12469" y="494"/>
                  </a:cubicBezTo>
                  <a:cubicBezTo>
                    <a:pt x="11159" y="830"/>
                    <a:pt x="9881" y="1301"/>
                    <a:pt x="8672" y="1872"/>
                  </a:cubicBezTo>
                  <a:cubicBezTo>
                    <a:pt x="4739" y="4057"/>
                    <a:pt x="606" y="8023"/>
                    <a:pt x="169" y="12694"/>
                  </a:cubicBezTo>
                  <a:cubicBezTo>
                    <a:pt x="1" y="14543"/>
                    <a:pt x="236" y="16391"/>
                    <a:pt x="841" y="18139"/>
                  </a:cubicBezTo>
                  <a:cubicBezTo>
                    <a:pt x="2588" y="20054"/>
                    <a:pt x="4739" y="21567"/>
                    <a:pt x="7126" y="22609"/>
                  </a:cubicBezTo>
                  <a:cubicBezTo>
                    <a:pt x="8470" y="23281"/>
                    <a:pt x="9949" y="23651"/>
                    <a:pt x="11427" y="23718"/>
                  </a:cubicBezTo>
                  <a:cubicBezTo>
                    <a:pt x="12726" y="23718"/>
                    <a:pt x="13947" y="24184"/>
                    <a:pt x="15226" y="24184"/>
                  </a:cubicBezTo>
                  <a:cubicBezTo>
                    <a:pt x="15404" y="24184"/>
                    <a:pt x="15583" y="24175"/>
                    <a:pt x="15763" y="24155"/>
                  </a:cubicBezTo>
                  <a:cubicBezTo>
                    <a:pt x="17443" y="23953"/>
                    <a:pt x="18989" y="23012"/>
                    <a:pt x="20367" y="22105"/>
                  </a:cubicBezTo>
                  <a:cubicBezTo>
                    <a:pt x="21846" y="21130"/>
                    <a:pt x="23392" y="20424"/>
                    <a:pt x="24804" y="19281"/>
                  </a:cubicBezTo>
                  <a:cubicBezTo>
                    <a:pt x="27593" y="17063"/>
                    <a:pt x="29778" y="13400"/>
                    <a:pt x="29845" y="9737"/>
                  </a:cubicBezTo>
                  <a:cubicBezTo>
                    <a:pt x="28904" y="4124"/>
                    <a:pt x="23594" y="561"/>
                    <a:pt x="18015" y="91"/>
                  </a:cubicBezTo>
                  <a:cubicBezTo>
                    <a:pt x="17460" y="30"/>
                    <a:pt x="16903" y="0"/>
                    <a:pt x="16345" y="0"/>
                  </a:cubicBezTo>
                  <a:close/>
                </a:path>
              </a:pathLst>
            </a:custGeom>
            <a:solidFill>
              <a:srgbClr val="5B2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5" name="Google Shape;7013;p66">
              <a:extLst>
                <a:ext uri="{FF2B5EF4-FFF2-40B4-BE49-F238E27FC236}">
                  <a16:creationId xmlns:a16="http://schemas.microsoft.com/office/drawing/2014/main" id="{6879F35E-036E-6043-96A8-52E2D0021F29}"/>
                </a:ext>
              </a:extLst>
            </p:cNvPr>
            <p:cNvSpPr/>
            <p:nvPr/>
          </p:nvSpPr>
          <p:spPr>
            <a:xfrm>
              <a:off x="3330650" y="3083800"/>
              <a:ext cx="699075" cy="541250"/>
            </a:xfrm>
            <a:custGeom>
              <a:avLst/>
              <a:gdLst/>
              <a:ahLst/>
              <a:cxnLst/>
              <a:rect l="l" t="t" r="r" b="b"/>
              <a:pathLst>
                <a:path w="27963" h="21650" extrusionOk="0">
                  <a:moveTo>
                    <a:pt x="15346" y="1"/>
                  </a:moveTo>
                  <a:cubicBezTo>
                    <a:pt x="11858" y="1"/>
                    <a:pt x="8339" y="1035"/>
                    <a:pt x="5714" y="3030"/>
                  </a:cubicBezTo>
                  <a:cubicBezTo>
                    <a:pt x="4638" y="3837"/>
                    <a:pt x="3193" y="4912"/>
                    <a:pt x="2319" y="6021"/>
                  </a:cubicBezTo>
                  <a:cubicBezTo>
                    <a:pt x="1647" y="6996"/>
                    <a:pt x="1345" y="8307"/>
                    <a:pt x="908" y="9450"/>
                  </a:cubicBezTo>
                  <a:cubicBezTo>
                    <a:pt x="0" y="11735"/>
                    <a:pt x="68" y="13012"/>
                    <a:pt x="841" y="15230"/>
                  </a:cubicBezTo>
                  <a:lnTo>
                    <a:pt x="1042" y="15835"/>
                  </a:lnTo>
                  <a:cubicBezTo>
                    <a:pt x="2017" y="17348"/>
                    <a:pt x="3328" y="18658"/>
                    <a:pt x="4806" y="19734"/>
                  </a:cubicBezTo>
                  <a:cubicBezTo>
                    <a:pt x="7293" y="21650"/>
                    <a:pt x="10520" y="21313"/>
                    <a:pt x="13511" y="21549"/>
                  </a:cubicBezTo>
                  <a:cubicBezTo>
                    <a:pt x="13712" y="21564"/>
                    <a:pt x="13910" y="21572"/>
                    <a:pt x="14106" y="21572"/>
                  </a:cubicBezTo>
                  <a:cubicBezTo>
                    <a:pt x="17330" y="21572"/>
                    <a:pt x="19990" y="19560"/>
                    <a:pt x="22619" y="17818"/>
                  </a:cubicBezTo>
                  <a:cubicBezTo>
                    <a:pt x="24064" y="17012"/>
                    <a:pt x="25543" y="16205"/>
                    <a:pt x="26282" y="14726"/>
                  </a:cubicBezTo>
                  <a:cubicBezTo>
                    <a:pt x="26954" y="13382"/>
                    <a:pt x="27391" y="11970"/>
                    <a:pt x="27559" y="10525"/>
                  </a:cubicBezTo>
                  <a:cubicBezTo>
                    <a:pt x="27963" y="7063"/>
                    <a:pt x="26618" y="4341"/>
                    <a:pt x="23762" y="2392"/>
                  </a:cubicBezTo>
                  <a:cubicBezTo>
                    <a:pt x="21386" y="782"/>
                    <a:pt x="18378" y="1"/>
                    <a:pt x="15346"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6" name="Google Shape;7014;p66">
              <a:extLst>
                <a:ext uri="{FF2B5EF4-FFF2-40B4-BE49-F238E27FC236}">
                  <a16:creationId xmlns:a16="http://schemas.microsoft.com/office/drawing/2014/main" id="{2EEB2AE6-85A0-66AA-DD41-2CDA4D25E6C4}"/>
                </a:ext>
              </a:extLst>
            </p:cNvPr>
            <p:cNvSpPr/>
            <p:nvPr/>
          </p:nvSpPr>
          <p:spPr>
            <a:xfrm>
              <a:off x="3444075" y="3162900"/>
              <a:ext cx="475575" cy="351250"/>
            </a:xfrm>
            <a:custGeom>
              <a:avLst/>
              <a:gdLst/>
              <a:ahLst/>
              <a:cxnLst/>
              <a:rect l="l" t="t" r="r" b="b"/>
              <a:pathLst>
                <a:path w="19023" h="14050" extrusionOk="0">
                  <a:moveTo>
                    <a:pt x="11655" y="1"/>
                  </a:moveTo>
                  <a:cubicBezTo>
                    <a:pt x="10944" y="1"/>
                    <a:pt x="10270" y="408"/>
                    <a:pt x="9545" y="639"/>
                  </a:cubicBezTo>
                  <a:cubicBezTo>
                    <a:pt x="8134" y="1043"/>
                    <a:pt x="5848" y="673"/>
                    <a:pt x="4874" y="1883"/>
                  </a:cubicBezTo>
                  <a:cubicBezTo>
                    <a:pt x="4336" y="2488"/>
                    <a:pt x="4101" y="3059"/>
                    <a:pt x="3429" y="3630"/>
                  </a:cubicBezTo>
                  <a:cubicBezTo>
                    <a:pt x="2924" y="4067"/>
                    <a:pt x="2084" y="4403"/>
                    <a:pt x="1647" y="4975"/>
                  </a:cubicBezTo>
                  <a:cubicBezTo>
                    <a:pt x="740" y="6017"/>
                    <a:pt x="807" y="7731"/>
                    <a:pt x="437" y="9041"/>
                  </a:cubicBezTo>
                  <a:cubicBezTo>
                    <a:pt x="1" y="10722"/>
                    <a:pt x="1815" y="12839"/>
                    <a:pt x="3025" y="14049"/>
                  </a:cubicBezTo>
                  <a:lnTo>
                    <a:pt x="4235" y="13915"/>
                  </a:lnTo>
                  <a:cubicBezTo>
                    <a:pt x="4235" y="13950"/>
                    <a:pt x="4252" y="13965"/>
                    <a:pt x="4283" y="13965"/>
                  </a:cubicBezTo>
                  <a:cubicBezTo>
                    <a:pt x="4458" y="13965"/>
                    <a:pt x="5078" y="13473"/>
                    <a:pt x="5479" y="13444"/>
                  </a:cubicBezTo>
                  <a:cubicBezTo>
                    <a:pt x="5496" y="13443"/>
                    <a:pt x="5513" y="13443"/>
                    <a:pt x="5531" y="13443"/>
                  </a:cubicBezTo>
                  <a:cubicBezTo>
                    <a:pt x="6124" y="13443"/>
                    <a:pt x="6807" y="13982"/>
                    <a:pt x="7394" y="13982"/>
                  </a:cubicBezTo>
                  <a:cubicBezTo>
                    <a:pt x="7486" y="13994"/>
                    <a:pt x="7577" y="13999"/>
                    <a:pt x="7668" y="13999"/>
                  </a:cubicBezTo>
                  <a:cubicBezTo>
                    <a:pt x="8343" y="13999"/>
                    <a:pt x="8999" y="13705"/>
                    <a:pt x="9680" y="13646"/>
                  </a:cubicBezTo>
                  <a:cubicBezTo>
                    <a:pt x="10419" y="13646"/>
                    <a:pt x="11192" y="13545"/>
                    <a:pt x="11932" y="13343"/>
                  </a:cubicBezTo>
                  <a:cubicBezTo>
                    <a:pt x="12973" y="13108"/>
                    <a:pt x="13444" y="13041"/>
                    <a:pt x="14150" y="12302"/>
                  </a:cubicBezTo>
                  <a:cubicBezTo>
                    <a:pt x="14486" y="11999"/>
                    <a:pt x="14519" y="11730"/>
                    <a:pt x="14990" y="11461"/>
                  </a:cubicBezTo>
                  <a:cubicBezTo>
                    <a:pt x="15040" y="11446"/>
                    <a:pt x="15091" y="11440"/>
                    <a:pt x="15143" y="11440"/>
                  </a:cubicBezTo>
                  <a:cubicBezTo>
                    <a:pt x="15377" y="11440"/>
                    <a:pt x="15633" y="11564"/>
                    <a:pt x="15870" y="11564"/>
                  </a:cubicBezTo>
                  <a:cubicBezTo>
                    <a:pt x="15937" y="11564"/>
                    <a:pt x="16002" y="11554"/>
                    <a:pt x="16065" y="11529"/>
                  </a:cubicBezTo>
                  <a:cubicBezTo>
                    <a:pt x="16670" y="11226"/>
                    <a:pt x="17074" y="10285"/>
                    <a:pt x="17511" y="9814"/>
                  </a:cubicBezTo>
                  <a:cubicBezTo>
                    <a:pt x="18216" y="9041"/>
                    <a:pt x="18351" y="8873"/>
                    <a:pt x="18552" y="7865"/>
                  </a:cubicBezTo>
                  <a:cubicBezTo>
                    <a:pt x="18687" y="7092"/>
                    <a:pt x="19023" y="6118"/>
                    <a:pt x="18888" y="5345"/>
                  </a:cubicBezTo>
                  <a:cubicBezTo>
                    <a:pt x="18687" y="4538"/>
                    <a:pt x="18149" y="4168"/>
                    <a:pt x="17679" y="3530"/>
                  </a:cubicBezTo>
                  <a:cubicBezTo>
                    <a:pt x="16536" y="1816"/>
                    <a:pt x="15965" y="1547"/>
                    <a:pt x="14015" y="908"/>
                  </a:cubicBezTo>
                  <a:cubicBezTo>
                    <a:pt x="13343" y="740"/>
                    <a:pt x="12671" y="169"/>
                    <a:pt x="11999" y="34"/>
                  </a:cubicBezTo>
                  <a:cubicBezTo>
                    <a:pt x="11883" y="11"/>
                    <a:pt x="11768" y="1"/>
                    <a:pt x="11655"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7" name="Google Shape;7015;p66">
              <a:extLst>
                <a:ext uri="{FF2B5EF4-FFF2-40B4-BE49-F238E27FC236}">
                  <a16:creationId xmlns:a16="http://schemas.microsoft.com/office/drawing/2014/main" id="{826FA5CF-34A7-DC46-9AE5-FD8CA349BEC9}"/>
                </a:ext>
              </a:extLst>
            </p:cNvPr>
            <p:cNvSpPr/>
            <p:nvPr/>
          </p:nvSpPr>
          <p:spPr>
            <a:xfrm>
              <a:off x="3466750" y="3293275"/>
              <a:ext cx="442825" cy="257450"/>
            </a:xfrm>
            <a:custGeom>
              <a:avLst/>
              <a:gdLst/>
              <a:ahLst/>
              <a:cxnLst/>
              <a:rect l="l" t="t" r="r" b="b"/>
              <a:pathLst>
                <a:path w="17713" h="10298" extrusionOk="0">
                  <a:moveTo>
                    <a:pt x="11812" y="1"/>
                  </a:moveTo>
                  <a:cubicBezTo>
                    <a:pt x="11288" y="1"/>
                    <a:pt x="10778" y="37"/>
                    <a:pt x="10352" y="62"/>
                  </a:cubicBezTo>
                  <a:cubicBezTo>
                    <a:pt x="8504" y="230"/>
                    <a:pt x="2589" y="2381"/>
                    <a:pt x="4437" y="5171"/>
                  </a:cubicBezTo>
                  <a:cubicBezTo>
                    <a:pt x="3227" y="5977"/>
                    <a:pt x="1" y="7288"/>
                    <a:pt x="1345" y="9271"/>
                  </a:cubicBezTo>
                  <a:cubicBezTo>
                    <a:pt x="1922" y="10075"/>
                    <a:pt x="3052" y="10297"/>
                    <a:pt x="4222" y="10297"/>
                  </a:cubicBezTo>
                  <a:cubicBezTo>
                    <a:pt x="5303" y="10297"/>
                    <a:pt x="6417" y="10107"/>
                    <a:pt x="7160" y="10010"/>
                  </a:cubicBezTo>
                  <a:cubicBezTo>
                    <a:pt x="11193" y="9540"/>
                    <a:pt x="15192" y="7725"/>
                    <a:pt x="17511" y="4297"/>
                  </a:cubicBezTo>
                  <a:cubicBezTo>
                    <a:pt x="17578" y="4263"/>
                    <a:pt x="17645" y="4196"/>
                    <a:pt x="17645" y="4129"/>
                  </a:cubicBezTo>
                  <a:lnTo>
                    <a:pt x="17713" y="3053"/>
                  </a:lnTo>
                  <a:cubicBezTo>
                    <a:pt x="17523" y="2563"/>
                    <a:pt x="17013" y="2400"/>
                    <a:pt x="16443" y="2400"/>
                  </a:cubicBezTo>
                  <a:cubicBezTo>
                    <a:pt x="15801" y="2400"/>
                    <a:pt x="15081" y="2607"/>
                    <a:pt x="14654" y="2785"/>
                  </a:cubicBezTo>
                  <a:cubicBezTo>
                    <a:pt x="15662" y="2079"/>
                    <a:pt x="15125" y="1003"/>
                    <a:pt x="14150" y="466"/>
                  </a:cubicBezTo>
                  <a:cubicBezTo>
                    <a:pt x="13529" y="93"/>
                    <a:pt x="12652" y="1"/>
                    <a:pt x="11812"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8" name="Google Shape;7016;p66">
              <a:extLst>
                <a:ext uri="{FF2B5EF4-FFF2-40B4-BE49-F238E27FC236}">
                  <a16:creationId xmlns:a16="http://schemas.microsoft.com/office/drawing/2014/main" id="{8CBC1575-CF7B-D46B-3C42-34A24E3E81DD}"/>
                </a:ext>
              </a:extLst>
            </p:cNvPr>
            <p:cNvSpPr/>
            <p:nvPr/>
          </p:nvSpPr>
          <p:spPr>
            <a:xfrm>
              <a:off x="3754125" y="3622500"/>
              <a:ext cx="19350" cy="115150"/>
            </a:xfrm>
            <a:custGeom>
              <a:avLst/>
              <a:gdLst/>
              <a:ahLst/>
              <a:cxnLst/>
              <a:rect l="l" t="t" r="r" b="b"/>
              <a:pathLst>
                <a:path w="774" h="4606" extrusionOk="0">
                  <a:moveTo>
                    <a:pt x="168" y="1"/>
                  </a:moveTo>
                  <a:cubicBezTo>
                    <a:pt x="168" y="1"/>
                    <a:pt x="168" y="102"/>
                    <a:pt x="235" y="202"/>
                  </a:cubicBezTo>
                  <a:cubicBezTo>
                    <a:pt x="235" y="270"/>
                    <a:pt x="269" y="337"/>
                    <a:pt x="269" y="438"/>
                  </a:cubicBezTo>
                  <a:cubicBezTo>
                    <a:pt x="303" y="538"/>
                    <a:pt x="336" y="639"/>
                    <a:pt x="336" y="740"/>
                  </a:cubicBezTo>
                  <a:cubicBezTo>
                    <a:pt x="336" y="841"/>
                    <a:pt x="370" y="942"/>
                    <a:pt x="370" y="1076"/>
                  </a:cubicBezTo>
                  <a:lnTo>
                    <a:pt x="370" y="1446"/>
                  </a:lnTo>
                  <a:cubicBezTo>
                    <a:pt x="370" y="1715"/>
                    <a:pt x="370" y="2017"/>
                    <a:pt x="336" y="2286"/>
                  </a:cubicBezTo>
                  <a:cubicBezTo>
                    <a:pt x="303" y="2589"/>
                    <a:pt x="303" y="2857"/>
                    <a:pt x="235" y="3126"/>
                  </a:cubicBezTo>
                  <a:cubicBezTo>
                    <a:pt x="202" y="3261"/>
                    <a:pt x="202" y="3395"/>
                    <a:pt x="168" y="3496"/>
                  </a:cubicBezTo>
                  <a:cubicBezTo>
                    <a:pt x="168" y="3630"/>
                    <a:pt x="134" y="3765"/>
                    <a:pt x="134" y="3866"/>
                  </a:cubicBezTo>
                  <a:cubicBezTo>
                    <a:pt x="101" y="4067"/>
                    <a:pt x="67" y="4269"/>
                    <a:pt x="34" y="4370"/>
                  </a:cubicBezTo>
                  <a:cubicBezTo>
                    <a:pt x="0" y="4504"/>
                    <a:pt x="0" y="4605"/>
                    <a:pt x="0" y="4605"/>
                  </a:cubicBezTo>
                  <a:cubicBezTo>
                    <a:pt x="0" y="4605"/>
                    <a:pt x="34" y="4538"/>
                    <a:pt x="101" y="4403"/>
                  </a:cubicBezTo>
                  <a:cubicBezTo>
                    <a:pt x="202" y="4269"/>
                    <a:pt x="269" y="4101"/>
                    <a:pt x="370" y="3933"/>
                  </a:cubicBezTo>
                  <a:cubicBezTo>
                    <a:pt x="471" y="3698"/>
                    <a:pt x="538" y="3462"/>
                    <a:pt x="605" y="3194"/>
                  </a:cubicBezTo>
                  <a:cubicBezTo>
                    <a:pt x="639" y="3059"/>
                    <a:pt x="672" y="2925"/>
                    <a:pt x="706" y="2790"/>
                  </a:cubicBezTo>
                  <a:lnTo>
                    <a:pt x="773" y="2320"/>
                  </a:lnTo>
                  <a:lnTo>
                    <a:pt x="773" y="1883"/>
                  </a:lnTo>
                  <a:cubicBezTo>
                    <a:pt x="773" y="1715"/>
                    <a:pt x="773" y="1580"/>
                    <a:pt x="739" y="1446"/>
                  </a:cubicBezTo>
                  <a:cubicBezTo>
                    <a:pt x="706" y="1311"/>
                    <a:pt x="706" y="1143"/>
                    <a:pt x="672" y="1009"/>
                  </a:cubicBezTo>
                  <a:cubicBezTo>
                    <a:pt x="605" y="875"/>
                    <a:pt x="571" y="774"/>
                    <a:pt x="538" y="673"/>
                  </a:cubicBezTo>
                  <a:cubicBezTo>
                    <a:pt x="504" y="572"/>
                    <a:pt x="471" y="471"/>
                    <a:pt x="403" y="370"/>
                  </a:cubicBezTo>
                  <a:cubicBezTo>
                    <a:pt x="370" y="303"/>
                    <a:pt x="303" y="236"/>
                    <a:pt x="269" y="169"/>
                  </a:cubicBezTo>
                  <a:lnTo>
                    <a:pt x="168" y="1"/>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9" name="Google Shape;7017;p66">
              <a:extLst>
                <a:ext uri="{FF2B5EF4-FFF2-40B4-BE49-F238E27FC236}">
                  <a16:creationId xmlns:a16="http://schemas.microsoft.com/office/drawing/2014/main" id="{55ADFFE7-38CF-4A65-FB4E-2D32442A6EDA}"/>
                </a:ext>
              </a:extLst>
            </p:cNvPr>
            <p:cNvSpPr/>
            <p:nvPr/>
          </p:nvSpPr>
          <p:spPr>
            <a:xfrm>
              <a:off x="3785200" y="3682150"/>
              <a:ext cx="10950" cy="32800"/>
            </a:xfrm>
            <a:custGeom>
              <a:avLst/>
              <a:gdLst/>
              <a:ahLst/>
              <a:cxnLst/>
              <a:rect l="l" t="t" r="r" b="b"/>
              <a:pathLst>
                <a:path w="438" h="1312" extrusionOk="0">
                  <a:moveTo>
                    <a:pt x="269" y="1"/>
                  </a:moveTo>
                  <a:cubicBezTo>
                    <a:pt x="202" y="68"/>
                    <a:pt x="169" y="135"/>
                    <a:pt x="135" y="203"/>
                  </a:cubicBezTo>
                  <a:cubicBezTo>
                    <a:pt x="68" y="337"/>
                    <a:pt x="1" y="471"/>
                    <a:pt x="1" y="639"/>
                  </a:cubicBezTo>
                  <a:cubicBezTo>
                    <a:pt x="1" y="707"/>
                    <a:pt x="1" y="774"/>
                    <a:pt x="1" y="875"/>
                  </a:cubicBezTo>
                  <a:lnTo>
                    <a:pt x="1" y="1076"/>
                  </a:lnTo>
                  <a:cubicBezTo>
                    <a:pt x="1" y="1144"/>
                    <a:pt x="34" y="1244"/>
                    <a:pt x="34" y="1312"/>
                  </a:cubicBezTo>
                  <a:cubicBezTo>
                    <a:pt x="101" y="1278"/>
                    <a:pt x="169" y="1211"/>
                    <a:pt x="236" y="1144"/>
                  </a:cubicBezTo>
                  <a:cubicBezTo>
                    <a:pt x="337" y="1009"/>
                    <a:pt x="404" y="841"/>
                    <a:pt x="404" y="707"/>
                  </a:cubicBezTo>
                  <a:cubicBezTo>
                    <a:pt x="437" y="539"/>
                    <a:pt x="437" y="371"/>
                    <a:pt x="370" y="203"/>
                  </a:cubicBezTo>
                  <a:cubicBezTo>
                    <a:pt x="337" y="135"/>
                    <a:pt x="303" y="68"/>
                    <a:pt x="269"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0" name="Google Shape;7018;p66">
              <a:extLst>
                <a:ext uri="{FF2B5EF4-FFF2-40B4-BE49-F238E27FC236}">
                  <a16:creationId xmlns:a16="http://schemas.microsoft.com/office/drawing/2014/main" id="{AA47BF0F-0D7B-D24B-6E05-BEEB08DEB98A}"/>
                </a:ext>
              </a:extLst>
            </p:cNvPr>
            <p:cNvSpPr/>
            <p:nvPr/>
          </p:nvSpPr>
          <p:spPr>
            <a:xfrm>
              <a:off x="3814600" y="3614950"/>
              <a:ext cx="11800" cy="70600"/>
            </a:xfrm>
            <a:custGeom>
              <a:avLst/>
              <a:gdLst/>
              <a:ahLst/>
              <a:cxnLst/>
              <a:rect l="l" t="t" r="r" b="b"/>
              <a:pathLst>
                <a:path w="472" h="2824" extrusionOk="0">
                  <a:moveTo>
                    <a:pt x="303" y="0"/>
                  </a:moveTo>
                  <a:cubicBezTo>
                    <a:pt x="270" y="135"/>
                    <a:pt x="236" y="303"/>
                    <a:pt x="203" y="437"/>
                  </a:cubicBezTo>
                  <a:cubicBezTo>
                    <a:pt x="169" y="504"/>
                    <a:pt x="169" y="605"/>
                    <a:pt x="169" y="672"/>
                  </a:cubicBezTo>
                  <a:cubicBezTo>
                    <a:pt x="169" y="740"/>
                    <a:pt x="135" y="807"/>
                    <a:pt x="135" y="908"/>
                  </a:cubicBezTo>
                  <a:cubicBezTo>
                    <a:pt x="102" y="1076"/>
                    <a:pt x="68" y="1244"/>
                    <a:pt x="68" y="1412"/>
                  </a:cubicBezTo>
                  <a:cubicBezTo>
                    <a:pt x="34" y="1714"/>
                    <a:pt x="1" y="2050"/>
                    <a:pt x="1" y="2386"/>
                  </a:cubicBezTo>
                  <a:cubicBezTo>
                    <a:pt x="1" y="2521"/>
                    <a:pt x="1" y="2689"/>
                    <a:pt x="34" y="2823"/>
                  </a:cubicBezTo>
                  <a:cubicBezTo>
                    <a:pt x="102" y="2689"/>
                    <a:pt x="169" y="2554"/>
                    <a:pt x="236" y="2420"/>
                  </a:cubicBezTo>
                  <a:cubicBezTo>
                    <a:pt x="371" y="2084"/>
                    <a:pt x="438" y="1781"/>
                    <a:pt x="471" y="1445"/>
                  </a:cubicBezTo>
                  <a:lnTo>
                    <a:pt x="471" y="908"/>
                  </a:lnTo>
                  <a:cubicBezTo>
                    <a:pt x="471" y="740"/>
                    <a:pt x="471" y="605"/>
                    <a:pt x="438" y="437"/>
                  </a:cubicBezTo>
                  <a:cubicBezTo>
                    <a:pt x="404" y="303"/>
                    <a:pt x="371" y="135"/>
                    <a:pt x="303"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1" name="Google Shape;7019;p66">
              <a:extLst>
                <a:ext uri="{FF2B5EF4-FFF2-40B4-BE49-F238E27FC236}">
                  <a16:creationId xmlns:a16="http://schemas.microsoft.com/office/drawing/2014/main" id="{21681495-D80B-5426-0F4F-E104BE4B196B}"/>
                </a:ext>
              </a:extLst>
            </p:cNvPr>
            <p:cNvSpPr/>
            <p:nvPr/>
          </p:nvSpPr>
          <p:spPr>
            <a:xfrm>
              <a:off x="3849050" y="3609900"/>
              <a:ext cx="12625" cy="58000"/>
            </a:xfrm>
            <a:custGeom>
              <a:avLst/>
              <a:gdLst/>
              <a:ahLst/>
              <a:cxnLst/>
              <a:rect l="l" t="t" r="r" b="b"/>
              <a:pathLst>
                <a:path w="505" h="2320" extrusionOk="0">
                  <a:moveTo>
                    <a:pt x="337" y="1"/>
                  </a:moveTo>
                  <a:cubicBezTo>
                    <a:pt x="270" y="135"/>
                    <a:pt x="236" y="236"/>
                    <a:pt x="236" y="370"/>
                  </a:cubicBezTo>
                  <a:cubicBezTo>
                    <a:pt x="202" y="404"/>
                    <a:pt x="202" y="471"/>
                    <a:pt x="202" y="538"/>
                  </a:cubicBezTo>
                  <a:cubicBezTo>
                    <a:pt x="202" y="606"/>
                    <a:pt x="169" y="673"/>
                    <a:pt x="169" y="740"/>
                  </a:cubicBezTo>
                  <a:cubicBezTo>
                    <a:pt x="135" y="874"/>
                    <a:pt x="102" y="1009"/>
                    <a:pt x="102" y="1143"/>
                  </a:cubicBezTo>
                  <a:cubicBezTo>
                    <a:pt x="68" y="1278"/>
                    <a:pt x="68" y="1412"/>
                    <a:pt x="34" y="1580"/>
                  </a:cubicBezTo>
                  <a:cubicBezTo>
                    <a:pt x="34" y="1715"/>
                    <a:pt x="34" y="1815"/>
                    <a:pt x="34" y="1916"/>
                  </a:cubicBezTo>
                  <a:cubicBezTo>
                    <a:pt x="1" y="2051"/>
                    <a:pt x="1" y="2185"/>
                    <a:pt x="34" y="2320"/>
                  </a:cubicBezTo>
                  <a:cubicBezTo>
                    <a:pt x="102" y="2219"/>
                    <a:pt x="169" y="2118"/>
                    <a:pt x="236" y="2017"/>
                  </a:cubicBezTo>
                  <a:cubicBezTo>
                    <a:pt x="370" y="1748"/>
                    <a:pt x="471" y="1479"/>
                    <a:pt x="505" y="1210"/>
                  </a:cubicBezTo>
                  <a:lnTo>
                    <a:pt x="505" y="740"/>
                  </a:lnTo>
                  <a:cubicBezTo>
                    <a:pt x="505" y="639"/>
                    <a:pt x="505" y="505"/>
                    <a:pt x="471" y="370"/>
                  </a:cubicBezTo>
                  <a:cubicBezTo>
                    <a:pt x="438" y="236"/>
                    <a:pt x="370" y="135"/>
                    <a:pt x="337"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2" name="Google Shape;7020;p66">
              <a:extLst>
                <a:ext uri="{FF2B5EF4-FFF2-40B4-BE49-F238E27FC236}">
                  <a16:creationId xmlns:a16="http://schemas.microsoft.com/office/drawing/2014/main" id="{AAB7634B-38BC-5E2F-BCEA-BE3278E50D47}"/>
                </a:ext>
              </a:extLst>
            </p:cNvPr>
            <p:cNvSpPr/>
            <p:nvPr/>
          </p:nvSpPr>
          <p:spPr>
            <a:xfrm>
              <a:off x="3869225" y="3562850"/>
              <a:ext cx="31100" cy="110925"/>
            </a:xfrm>
            <a:custGeom>
              <a:avLst/>
              <a:gdLst/>
              <a:ahLst/>
              <a:cxnLst/>
              <a:rect l="l" t="t" r="r" b="b"/>
              <a:pathLst>
                <a:path w="1244" h="4437" extrusionOk="0">
                  <a:moveTo>
                    <a:pt x="1210" y="0"/>
                  </a:moveTo>
                  <a:cubicBezTo>
                    <a:pt x="1143" y="202"/>
                    <a:pt x="1076" y="437"/>
                    <a:pt x="1009" y="673"/>
                  </a:cubicBezTo>
                  <a:cubicBezTo>
                    <a:pt x="975" y="773"/>
                    <a:pt x="941" y="874"/>
                    <a:pt x="908" y="1009"/>
                  </a:cubicBezTo>
                  <a:cubicBezTo>
                    <a:pt x="874" y="1143"/>
                    <a:pt x="841" y="1244"/>
                    <a:pt x="807" y="1378"/>
                  </a:cubicBezTo>
                  <a:cubicBezTo>
                    <a:pt x="706" y="1647"/>
                    <a:pt x="639" y="1916"/>
                    <a:pt x="572" y="2185"/>
                  </a:cubicBezTo>
                  <a:cubicBezTo>
                    <a:pt x="471" y="2454"/>
                    <a:pt x="404" y="2723"/>
                    <a:pt x="336" y="2992"/>
                  </a:cubicBezTo>
                  <a:cubicBezTo>
                    <a:pt x="269" y="3261"/>
                    <a:pt x="202" y="3496"/>
                    <a:pt x="135" y="3697"/>
                  </a:cubicBezTo>
                  <a:cubicBezTo>
                    <a:pt x="34" y="4134"/>
                    <a:pt x="0" y="4437"/>
                    <a:pt x="0" y="4437"/>
                  </a:cubicBezTo>
                  <a:cubicBezTo>
                    <a:pt x="135" y="4235"/>
                    <a:pt x="269" y="4000"/>
                    <a:pt x="370" y="3798"/>
                  </a:cubicBezTo>
                  <a:cubicBezTo>
                    <a:pt x="505" y="3563"/>
                    <a:pt x="605" y="3328"/>
                    <a:pt x="673" y="3092"/>
                  </a:cubicBezTo>
                  <a:cubicBezTo>
                    <a:pt x="773" y="2857"/>
                    <a:pt x="908" y="2588"/>
                    <a:pt x="975" y="2286"/>
                  </a:cubicBezTo>
                  <a:cubicBezTo>
                    <a:pt x="1042" y="2017"/>
                    <a:pt x="1109" y="1748"/>
                    <a:pt x="1177" y="1446"/>
                  </a:cubicBezTo>
                  <a:cubicBezTo>
                    <a:pt x="1177" y="1345"/>
                    <a:pt x="1210" y="1210"/>
                    <a:pt x="1210" y="1076"/>
                  </a:cubicBezTo>
                  <a:lnTo>
                    <a:pt x="1210" y="706"/>
                  </a:lnTo>
                  <a:cubicBezTo>
                    <a:pt x="1244" y="471"/>
                    <a:pt x="1244" y="236"/>
                    <a:pt x="121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3" name="Google Shape;7021;p66">
              <a:extLst>
                <a:ext uri="{FF2B5EF4-FFF2-40B4-BE49-F238E27FC236}">
                  <a16:creationId xmlns:a16="http://schemas.microsoft.com/office/drawing/2014/main" id="{E63A7AEA-CAEE-F027-3B1F-CC7729B42AB0}"/>
                </a:ext>
              </a:extLst>
            </p:cNvPr>
            <p:cNvSpPr/>
            <p:nvPr/>
          </p:nvSpPr>
          <p:spPr>
            <a:xfrm>
              <a:off x="3875950" y="3580500"/>
              <a:ext cx="50425" cy="107575"/>
            </a:xfrm>
            <a:custGeom>
              <a:avLst/>
              <a:gdLst/>
              <a:ahLst/>
              <a:cxnLst/>
              <a:rect l="l" t="t" r="r" b="b"/>
              <a:pathLst>
                <a:path w="2017" h="4303" extrusionOk="0">
                  <a:moveTo>
                    <a:pt x="2017" y="0"/>
                  </a:moveTo>
                  <a:cubicBezTo>
                    <a:pt x="2017" y="0"/>
                    <a:pt x="1950" y="67"/>
                    <a:pt x="1882" y="202"/>
                  </a:cubicBezTo>
                  <a:cubicBezTo>
                    <a:pt x="1849" y="303"/>
                    <a:pt x="1815" y="504"/>
                    <a:pt x="1714" y="706"/>
                  </a:cubicBezTo>
                  <a:cubicBezTo>
                    <a:pt x="1681" y="807"/>
                    <a:pt x="1647" y="941"/>
                    <a:pt x="1613" y="1042"/>
                  </a:cubicBezTo>
                  <a:cubicBezTo>
                    <a:pt x="1580" y="1143"/>
                    <a:pt x="1513" y="1277"/>
                    <a:pt x="1445" y="1412"/>
                  </a:cubicBezTo>
                  <a:cubicBezTo>
                    <a:pt x="1345" y="1681"/>
                    <a:pt x="1244" y="1950"/>
                    <a:pt x="1109" y="2185"/>
                  </a:cubicBezTo>
                  <a:cubicBezTo>
                    <a:pt x="975" y="2454"/>
                    <a:pt x="874" y="2723"/>
                    <a:pt x="740" y="2958"/>
                  </a:cubicBezTo>
                  <a:cubicBezTo>
                    <a:pt x="672" y="3092"/>
                    <a:pt x="605" y="3227"/>
                    <a:pt x="538" y="3328"/>
                  </a:cubicBezTo>
                  <a:cubicBezTo>
                    <a:pt x="471" y="3428"/>
                    <a:pt x="404" y="3529"/>
                    <a:pt x="370" y="3630"/>
                  </a:cubicBezTo>
                  <a:cubicBezTo>
                    <a:pt x="269" y="3832"/>
                    <a:pt x="168" y="3966"/>
                    <a:pt x="101" y="4101"/>
                  </a:cubicBezTo>
                  <a:lnTo>
                    <a:pt x="0" y="4302"/>
                  </a:lnTo>
                  <a:lnTo>
                    <a:pt x="168" y="4168"/>
                  </a:lnTo>
                  <a:cubicBezTo>
                    <a:pt x="303" y="4033"/>
                    <a:pt x="437" y="3932"/>
                    <a:pt x="572" y="3764"/>
                  </a:cubicBezTo>
                  <a:cubicBezTo>
                    <a:pt x="773" y="3596"/>
                    <a:pt x="908" y="3395"/>
                    <a:pt x="1076" y="3159"/>
                  </a:cubicBezTo>
                  <a:cubicBezTo>
                    <a:pt x="1143" y="3059"/>
                    <a:pt x="1244" y="2924"/>
                    <a:pt x="1311" y="2790"/>
                  </a:cubicBezTo>
                  <a:cubicBezTo>
                    <a:pt x="1378" y="2622"/>
                    <a:pt x="1479" y="2487"/>
                    <a:pt x="1513" y="2353"/>
                  </a:cubicBezTo>
                  <a:cubicBezTo>
                    <a:pt x="1580" y="2218"/>
                    <a:pt x="1647" y="2084"/>
                    <a:pt x="1681" y="1950"/>
                  </a:cubicBezTo>
                  <a:cubicBezTo>
                    <a:pt x="1748" y="1815"/>
                    <a:pt x="1782" y="1681"/>
                    <a:pt x="1815" y="1513"/>
                  </a:cubicBezTo>
                  <a:cubicBezTo>
                    <a:pt x="1916" y="1277"/>
                    <a:pt x="1950" y="1009"/>
                    <a:pt x="1983" y="740"/>
                  </a:cubicBezTo>
                  <a:cubicBezTo>
                    <a:pt x="2017" y="572"/>
                    <a:pt x="2017" y="370"/>
                    <a:pt x="2017" y="202"/>
                  </a:cubicBezTo>
                  <a:lnTo>
                    <a:pt x="2017"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4" name="Google Shape;7022;p66">
              <a:extLst>
                <a:ext uri="{FF2B5EF4-FFF2-40B4-BE49-F238E27FC236}">
                  <a16:creationId xmlns:a16="http://schemas.microsoft.com/office/drawing/2014/main" id="{530B4058-7445-6AEA-4CA9-4F26DBF78BB1}"/>
                </a:ext>
              </a:extLst>
            </p:cNvPr>
            <p:cNvSpPr/>
            <p:nvPr/>
          </p:nvSpPr>
          <p:spPr>
            <a:xfrm>
              <a:off x="3938950" y="3528400"/>
              <a:ext cx="24400" cy="73975"/>
            </a:xfrm>
            <a:custGeom>
              <a:avLst/>
              <a:gdLst/>
              <a:ahLst/>
              <a:cxnLst/>
              <a:rect l="l" t="t" r="r" b="b"/>
              <a:pathLst>
                <a:path w="976" h="2959" extrusionOk="0">
                  <a:moveTo>
                    <a:pt x="942" y="1"/>
                  </a:moveTo>
                  <a:cubicBezTo>
                    <a:pt x="875" y="135"/>
                    <a:pt x="774" y="303"/>
                    <a:pt x="707" y="471"/>
                  </a:cubicBezTo>
                  <a:cubicBezTo>
                    <a:pt x="707" y="538"/>
                    <a:pt x="673" y="605"/>
                    <a:pt x="639" y="673"/>
                  </a:cubicBezTo>
                  <a:cubicBezTo>
                    <a:pt x="606" y="774"/>
                    <a:pt x="572" y="841"/>
                    <a:pt x="539" y="908"/>
                  </a:cubicBezTo>
                  <a:cubicBezTo>
                    <a:pt x="471" y="1076"/>
                    <a:pt x="404" y="1278"/>
                    <a:pt x="337" y="1446"/>
                  </a:cubicBezTo>
                  <a:cubicBezTo>
                    <a:pt x="236" y="1782"/>
                    <a:pt x="135" y="2118"/>
                    <a:pt x="68" y="2454"/>
                  </a:cubicBezTo>
                  <a:cubicBezTo>
                    <a:pt x="35" y="2622"/>
                    <a:pt x="1" y="2790"/>
                    <a:pt x="1" y="2958"/>
                  </a:cubicBezTo>
                  <a:cubicBezTo>
                    <a:pt x="102" y="2824"/>
                    <a:pt x="203" y="2689"/>
                    <a:pt x="303" y="2555"/>
                  </a:cubicBezTo>
                  <a:cubicBezTo>
                    <a:pt x="471" y="2219"/>
                    <a:pt x="639" y="1916"/>
                    <a:pt x="740" y="1580"/>
                  </a:cubicBezTo>
                  <a:cubicBezTo>
                    <a:pt x="808" y="1378"/>
                    <a:pt x="875" y="1177"/>
                    <a:pt x="908" y="1009"/>
                  </a:cubicBezTo>
                  <a:cubicBezTo>
                    <a:pt x="942" y="841"/>
                    <a:pt x="942" y="673"/>
                    <a:pt x="942" y="505"/>
                  </a:cubicBezTo>
                  <a:cubicBezTo>
                    <a:pt x="976" y="337"/>
                    <a:pt x="976" y="169"/>
                    <a:pt x="94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5" name="Google Shape;7023;p66">
              <a:extLst>
                <a:ext uri="{FF2B5EF4-FFF2-40B4-BE49-F238E27FC236}">
                  <a16:creationId xmlns:a16="http://schemas.microsoft.com/office/drawing/2014/main" id="{3E0C1A95-1327-728B-F6C7-F3867957B224}"/>
                </a:ext>
              </a:extLst>
            </p:cNvPr>
            <p:cNvSpPr/>
            <p:nvPr/>
          </p:nvSpPr>
          <p:spPr>
            <a:xfrm>
              <a:off x="3947350" y="3490600"/>
              <a:ext cx="47100" cy="132775"/>
            </a:xfrm>
            <a:custGeom>
              <a:avLst/>
              <a:gdLst/>
              <a:ahLst/>
              <a:cxnLst/>
              <a:rect l="l" t="t" r="r" b="b"/>
              <a:pathLst>
                <a:path w="1884" h="5311" extrusionOk="0">
                  <a:moveTo>
                    <a:pt x="1816" y="0"/>
                  </a:moveTo>
                  <a:cubicBezTo>
                    <a:pt x="1816" y="0"/>
                    <a:pt x="1816" y="67"/>
                    <a:pt x="1782" y="202"/>
                  </a:cubicBezTo>
                  <a:cubicBezTo>
                    <a:pt x="1715" y="370"/>
                    <a:pt x="1715" y="605"/>
                    <a:pt x="1648" y="840"/>
                  </a:cubicBezTo>
                  <a:cubicBezTo>
                    <a:pt x="1614" y="975"/>
                    <a:pt x="1581" y="1109"/>
                    <a:pt x="1547" y="1277"/>
                  </a:cubicBezTo>
                  <a:cubicBezTo>
                    <a:pt x="1513" y="1412"/>
                    <a:pt x="1446" y="1546"/>
                    <a:pt x="1413" y="1714"/>
                  </a:cubicBezTo>
                  <a:cubicBezTo>
                    <a:pt x="1312" y="2017"/>
                    <a:pt x="1211" y="2353"/>
                    <a:pt x="1076" y="2689"/>
                  </a:cubicBezTo>
                  <a:cubicBezTo>
                    <a:pt x="942" y="3025"/>
                    <a:pt x="841" y="3327"/>
                    <a:pt x="707" y="3630"/>
                  </a:cubicBezTo>
                  <a:cubicBezTo>
                    <a:pt x="606" y="3966"/>
                    <a:pt x="472" y="4235"/>
                    <a:pt x="371" y="4470"/>
                  </a:cubicBezTo>
                  <a:cubicBezTo>
                    <a:pt x="270" y="4739"/>
                    <a:pt x="169" y="4941"/>
                    <a:pt x="102" y="5075"/>
                  </a:cubicBezTo>
                  <a:lnTo>
                    <a:pt x="1" y="5310"/>
                  </a:lnTo>
                  <a:lnTo>
                    <a:pt x="1" y="5310"/>
                  </a:lnTo>
                  <a:lnTo>
                    <a:pt x="169" y="5142"/>
                  </a:lnTo>
                  <a:cubicBezTo>
                    <a:pt x="337" y="4974"/>
                    <a:pt x="438" y="4773"/>
                    <a:pt x="572" y="4605"/>
                  </a:cubicBezTo>
                  <a:cubicBezTo>
                    <a:pt x="740" y="4336"/>
                    <a:pt x="908" y="4100"/>
                    <a:pt x="1043" y="3798"/>
                  </a:cubicBezTo>
                  <a:cubicBezTo>
                    <a:pt x="1144" y="3663"/>
                    <a:pt x="1211" y="3495"/>
                    <a:pt x="1278" y="3327"/>
                  </a:cubicBezTo>
                  <a:cubicBezTo>
                    <a:pt x="1345" y="3193"/>
                    <a:pt x="1446" y="3025"/>
                    <a:pt x="1480" y="2857"/>
                  </a:cubicBezTo>
                  <a:cubicBezTo>
                    <a:pt x="1547" y="2655"/>
                    <a:pt x="1581" y="2487"/>
                    <a:pt x="1648" y="2319"/>
                  </a:cubicBezTo>
                  <a:cubicBezTo>
                    <a:pt x="1681" y="2151"/>
                    <a:pt x="1749" y="1983"/>
                    <a:pt x="1782" y="1815"/>
                  </a:cubicBezTo>
                  <a:cubicBezTo>
                    <a:pt x="1816" y="1513"/>
                    <a:pt x="1849" y="1210"/>
                    <a:pt x="1883" y="908"/>
                  </a:cubicBezTo>
                  <a:cubicBezTo>
                    <a:pt x="1883" y="672"/>
                    <a:pt x="1883" y="471"/>
                    <a:pt x="1849" y="235"/>
                  </a:cubicBezTo>
                  <a:lnTo>
                    <a:pt x="1816"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6" name="Google Shape;7024;p66">
              <a:extLst>
                <a:ext uri="{FF2B5EF4-FFF2-40B4-BE49-F238E27FC236}">
                  <a16:creationId xmlns:a16="http://schemas.microsoft.com/office/drawing/2014/main" id="{74EC185B-763C-4822-630D-BD0CB7374C55}"/>
                </a:ext>
              </a:extLst>
            </p:cNvPr>
            <p:cNvSpPr/>
            <p:nvPr/>
          </p:nvSpPr>
          <p:spPr>
            <a:xfrm>
              <a:off x="4010375" y="3404900"/>
              <a:ext cx="14300" cy="105875"/>
            </a:xfrm>
            <a:custGeom>
              <a:avLst/>
              <a:gdLst/>
              <a:ahLst/>
              <a:cxnLst/>
              <a:rect l="l" t="t" r="r" b="b"/>
              <a:pathLst>
                <a:path w="572" h="4235" extrusionOk="0">
                  <a:moveTo>
                    <a:pt x="337" y="0"/>
                  </a:moveTo>
                  <a:cubicBezTo>
                    <a:pt x="303" y="235"/>
                    <a:pt x="236" y="471"/>
                    <a:pt x="236" y="706"/>
                  </a:cubicBezTo>
                  <a:cubicBezTo>
                    <a:pt x="202" y="1109"/>
                    <a:pt x="169" y="1647"/>
                    <a:pt x="135" y="2151"/>
                  </a:cubicBezTo>
                  <a:cubicBezTo>
                    <a:pt x="135" y="2420"/>
                    <a:pt x="101" y="2689"/>
                    <a:pt x="101" y="2924"/>
                  </a:cubicBezTo>
                  <a:cubicBezTo>
                    <a:pt x="68" y="3025"/>
                    <a:pt x="101" y="3159"/>
                    <a:pt x="68" y="3260"/>
                  </a:cubicBezTo>
                  <a:cubicBezTo>
                    <a:pt x="34" y="3395"/>
                    <a:pt x="34" y="3495"/>
                    <a:pt x="34" y="3596"/>
                  </a:cubicBezTo>
                  <a:cubicBezTo>
                    <a:pt x="34" y="3798"/>
                    <a:pt x="1" y="3932"/>
                    <a:pt x="1" y="4067"/>
                  </a:cubicBezTo>
                  <a:lnTo>
                    <a:pt x="1" y="4235"/>
                  </a:lnTo>
                  <a:cubicBezTo>
                    <a:pt x="34" y="4201"/>
                    <a:pt x="68" y="4134"/>
                    <a:pt x="68" y="4100"/>
                  </a:cubicBezTo>
                  <a:cubicBezTo>
                    <a:pt x="169" y="3932"/>
                    <a:pt x="236" y="3798"/>
                    <a:pt x="303" y="3630"/>
                  </a:cubicBezTo>
                  <a:cubicBezTo>
                    <a:pt x="370" y="3428"/>
                    <a:pt x="438" y="3193"/>
                    <a:pt x="471" y="2958"/>
                  </a:cubicBezTo>
                  <a:cubicBezTo>
                    <a:pt x="505" y="2823"/>
                    <a:pt x="538" y="2722"/>
                    <a:pt x="538" y="2588"/>
                  </a:cubicBezTo>
                  <a:cubicBezTo>
                    <a:pt x="538" y="2420"/>
                    <a:pt x="572" y="2319"/>
                    <a:pt x="572" y="2151"/>
                  </a:cubicBezTo>
                  <a:lnTo>
                    <a:pt x="572" y="1748"/>
                  </a:lnTo>
                  <a:lnTo>
                    <a:pt x="572" y="1344"/>
                  </a:lnTo>
                  <a:cubicBezTo>
                    <a:pt x="572" y="1076"/>
                    <a:pt x="538" y="874"/>
                    <a:pt x="505" y="672"/>
                  </a:cubicBezTo>
                  <a:cubicBezTo>
                    <a:pt x="471" y="437"/>
                    <a:pt x="404" y="235"/>
                    <a:pt x="337"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7" name="Google Shape;7025;p66">
              <a:extLst>
                <a:ext uri="{FF2B5EF4-FFF2-40B4-BE49-F238E27FC236}">
                  <a16:creationId xmlns:a16="http://schemas.microsoft.com/office/drawing/2014/main" id="{98A76A16-5B38-1728-F054-48AC36671FBC}"/>
                </a:ext>
              </a:extLst>
            </p:cNvPr>
            <p:cNvSpPr/>
            <p:nvPr/>
          </p:nvSpPr>
          <p:spPr>
            <a:xfrm>
              <a:off x="4038100" y="3411600"/>
              <a:ext cx="10950" cy="30275"/>
            </a:xfrm>
            <a:custGeom>
              <a:avLst/>
              <a:gdLst/>
              <a:ahLst/>
              <a:cxnLst/>
              <a:rect l="l" t="t" r="r" b="b"/>
              <a:pathLst>
                <a:path w="438" h="1211" extrusionOk="0">
                  <a:moveTo>
                    <a:pt x="236" y="1"/>
                  </a:moveTo>
                  <a:cubicBezTo>
                    <a:pt x="169" y="35"/>
                    <a:pt x="135" y="102"/>
                    <a:pt x="102" y="169"/>
                  </a:cubicBezTo>
                  <a:cubicBezTo>
                    <a:pt x="34" y="303"/>
                    <a:pt x="1" y="471"/>
                    <a:pt x="1" y="606"/>
                  </a:cubicBezTo>
                  <a:cubicBezTo>
                    <a:pt x="1" y="740"/>
                    <a:pt x="34" y="875"/>
                    <a:pt x="68" y="1009"/>
                  </a:cubicBezTo>
                  <a:cubicBezTo>
                    <a:pt x="102" y="1110"/>
                    <a:pt x="135" y="1144"/>
                    <a:pt x="202" y="1211"/>
                  </a:cubicBezTo>
                  <a:cubicBezTo>
                    <a:pt x="236" y="1177"/>
                    <a:pt x="303" y="1110"/>
                    <a:pt x="337" y="1043"/>
                  </a:cubicBezTo>
                  <a:cubicBezTo>
                    <a:pt x="370" y="908"/>
                    <a:pt x="438" y="740"/>
                    <a:pt x="438" y="606"/>
                  </a:cubicBezTo>
                  <a:cubicBezTo>
                    <a:pt x="438" y="471"/>
                    <a:pt x="404" y="303"/>
                    <a:pt x="370" y="203"/>
                  </a:cubicBezTo>
                  <a:cubicBezTo>
                    <a:pt x="337" y="102"/>
                    <a:pt x="270" y="35"/>
                    <a:pt x="236"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8" name="Google Shape;7026;p66">
              <a:extLst>
                <a:ext uri="{FF2B5EF4-FFF2-40B4-BE49-F238E27FC236}">
                  <a16:creationId xmlns:a16="http://schemas.microsoft.com/office/drawing/2014/main" id="{7FB31DF5-9CF9-9999-C93D-62ECE42B05E5}"/>
                </a:ext>
              </a:extLst>
            </p:cNvPr>
            <p:cNvSpPr/>
            <p:nvPr/>
          </p:nvSpPr>
          <p:spPr>
            <a:xfrm>
              <a:off x="3721350" y="3643500"/>
              <a:ext cx="11775" cy="64725"/>
            </a:xfrm>
            <a:custGeom>
              <a:avLst/>
              <a:gdLst/>
              <a:ahLst/>
              <a:cxnLst/>
              <a:rect l="l" t="t" r="r" b="b"/>
              <a:pathLst>
                <a:path w="471" h="2589" extrusionOk="0">
                  <a:moveTo>
                    <a:pt x="202" y="1"/>
                  </a:moveTo>
                  <a:cubicBezTo>
                    <a:pt x="135" y="135"/>
                    <a:pt x="101" y="270"/>
                    <a:pt x="68" y="404"/>
                  </a:cubicBezTo>
                  <a:cubicBezTo>
                    <a:pt x="34" y="707"/>
                    <a:pt x="0" y="1009"/>
                    <a:pt x="0" y="1278"/>
                  </a:cubicBezTo>
                  <a:cubicBezTo>
                    <a:pt x="34" y="1581"/>
                    <a:pt x="101" y="1883"/>
                    <a:pt x="202" y="2185"/>
                  </a:cubicBezTo>
                  <a:cubicBezTo>
                    <a:pt x="236" y="2320"/>
                    <a:pt x="303" y="2454"/>
                    <a:pt x="370" y="2589"/>
                  </a:cubicBezTo>
                  <a:cubicBezTo>
                    <a:pt x="404" y="2421"/>
                    <a:pt x="437" y="2286"/>
                    <a:pt x="437" y="2152"/>
                  </a:cubicBezTo>
                  <a:cubicBezTo>
                    <a:pt x="471" y="1849"/>
                    <a:pt x="471" y="1581"/>
                    <a:pt x="437" y="1278"/>
                  </a:cubicBezTo>
                  <a:cubicBezTo>
                    <a:pt x="437" y="976"/>
                    <a:pt x="404" y="673"/>
                    <a:pt x="336" y="404"/>
                  </a:cubicBezTo>
                  <a:cubicBezTo>
                    <a:pt x="303" y="270"/>
                    <a:pt x="269" y="135"/>
                    <a:pt x="20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9" name="Google Shape;7027;p66">
              <a:extLst>
                <a:ext uri="{FF2B5EF4-FFF2-40B4-BE49-F238E27FC236}">
                  <a16:creationId xmlns:a16="http://schemas.microsoft.com/office/drawing/2014/main" id="{4BC5D329-47E7-85AC-DBEC-608A6546DD92}"/>
                </a:ext>
              </a:extLst>
            </p:cNvPr>
            <p:cNvSpPr/>
            <p:nvPr/>
          </p:nvSpPr>
          <p:spPr>
            <a:xfrm>
              <a:off x="3687725" y="3660325"/>
              <a:ext cx="13475" cy="51275"/>
            </a:xfrm>
            <a:custGeom>
              <a:avLst/>
              <a:gdLst/>
              <a:ahLst/>
              <a:cxnLst/>
              <a:rect l="l" t="t" r="r" b="b"/>
              <a:pathLst>
                <a:path w="539" h="2051" extrusionOk="0">
                  <a:moveTo>
                    <a:pt x="102" y="0"/>
                  </a:moveTo>
                  <a:cubicBezTo>
                    <a:pt x="68" y="101"/>
                    <a:pt x="35" y="235"/>
                    <a:pt x="35" y="336"/>
                  </a:cubicBezTo>
                  <a:cubicBezTo>
                    <a:pt x="1" y="571"/>
                    <a:pt x="35" y="840"/>
                    <a:pt x="68" y="1076"/>
                  </a:cubicBezTo>
                  <a:cubicBezTo>
                    <a:pt x="102" y="1311"/>
                    <a:pt x="203" y="1546"/>
                    <a:pt x="303" y="1748"/>
                  </a:cubicBezTo>
                  <a:cubicBezTo>
                    <a:pt x="337" y="1849"/>
                    <a:pt x="404" y="1949"/>
                    <a:pt x="471" y="2050"/>
                  </a:cubicBezTo>
                  <a:cubicBezTo>
                    <a:pt x="505" y="1949"/>
                    <a:pt x="505" y="1849"/>
                    <a:pt x="539" y="1714"/>
                  </a:cubicBezTo>
                  <a:cubicBezTo>
                    <a:pt x="539" y="1479"/>
                    <a:pt x="539" y="1244"/>
                    <a:pt x="505" y="1008"/>
                  </a:cubicBezTo>
                  <a:cubicBezTo>
                    <a:pt x="438" y="773"/>
                    <a:pt x="371" y="538"/>
                    <a:pt x="270" y="303"/>
                  </a:cubicBezTo>
                  <a:cubicBezTo>
                    <a:pt x="236" y="202"/>
                    <a:pt x="169" y="101"/>
                    <a:pt x="102"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0" name="Google Shape;7028;p66">
              <a:extLst>
                <a:ext uri="{FF2B5EF4-FFF2-40B4-BE49-F238E27FC236}">
                  <a16:creationId xmlns:a16="http://schemas.microsoft.com/office/drawing/2014/main" id="{E735FF6F-CE1C-5BD9-93A5-E9EE72AA1244}"/>
                </a:ext>
              </a:extLst>
            </p:cNvPr>
            <p:cNvSpPr/>
            <p:nvPr/>
          </p:nvSpPr>
          <p:spPr>
            <a:xfrm>
              <a:off x="3634800" y="3692250"/>
              <a:ext cx="22725" cy="45400"/>
            </a:xfrm>
            <a:custGeom>
              <a:avLst/>
              <a:gdLst/>
              <a:ahLst/>
              <a:cxnLst/>
              <a:rect l="l" t="t" r="r" b="b"/>
              <a:pathLst>
                <a:path w="909" h="1816" extrusionOk="0">
                  <a:moveTo>
                    <a:pt x="34" y="0"/>
                  </a:moveTo>
                  <a:cubicBezTo>
                    <a:pt x="1" y="101"/>
                    <a:pt x="1" y="235"/>
                    <a:pt x="1" y="336"/>
                  </a:cubicBezTo>
                  <a:cubicBezTo>
                    <a:pt x="1" y="572"/>
                    <a:pt x="68" y="840"/>
                    <a:pt x="169" y="1042"/>
                  </a:cubicBezTo>
                  <a:cubicBezTo>
                    <a:pt x="236" y="1177"/>
                    <a:pt x="303" y="1277"/>
                    <a:pt x="404" y="1378"/>
                  </a:cubicBezTo>
                  <a:cubicBezTo>
                    <a:pt x="471" y="1479"/>
                    <a:pt x="538" y="1580"/>
                    <a:pt x="639" y="1647"/>
                  </a:cubicBezTo>
                  <a:cubicBezTo>
                    <a:pt x="706" y="1714"/>
                    <a:pt x="807" y="1781"/>
                    <a:pt x="908" y="1815"/>
                  </a:cubicBezTo>
                  <a:cubicBezTo>
                    <a:pt x="908" y="1714"/>
                    <a:pt x="874" y="1613"/>
                    <a:pt x="841" y="1479"/>
                  </a:cubicBezTo>
                  <a:cubicBezTo>
                    <a:pt x="807" y="1445"/>
                    <a:pt x="807" y="1412"/>
                    <a:pt x="774" y="1345"/>
                  </a:cubicBezTo>
                  <a:cubicBezTo>
                    <a:pt x="740" y="1311"/>
                    <a:pt x="740" y="1244"/>
                    <a:pt x="706" y="1210"/>
                  </a:cubicBezTo>
                  <a:cubicBezTo>
                    <a:pt x="673" y="1076"/>
                    <a:pt x="639" y="975"/>
                    <a:pt x="572" y="874"/>
                  </a:cubicBezTo>
                  <a:cubicBezTo>
                    <a:pt x="505" y="773"/>
                    <a:pt x="471" y="639"/>
                    <a:pt x="404" y="538"/>
                  </a:cubicBezTo>
                  <a:cubicBezTo>
                    <a:pt x="337" y="437"/>
                    <a:pt x="303" y="336"/>
                    <a:pt x="236" y="269"/>
                  </a:cubicBezTo>
                  <a:cubicBezTo>
                    <a:pt x="169" y="168"/>
                    <a:pt x="101" y="67"/>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1" name="Google Shape;7029;p66">
              <a:extLst>
                <a:ext uri="{FF2B5EF4-FFF2-40B4-BE49-F238E27FC236}">
                  <a16:creationId xmlns:a16="http://schemas.microsoft.com/office/drawing/2014/main" id="{3035CA86-6C82-A029-D029-DC0BD0A0CEA8}"/>
                </a:ext>
              </a:extLst>
            </p:cNvPr>
            <p:cNvSpPr/>
            <p:nvPr/>
          </p:nvSpPr>
          <p:spPr>
            <a:xfrm>
              <a:off x="3618850" y="3705675"/>
              <a:ext cx="28575" cy="41200"/>
            </a:xfrm>
            <a:custGeom>
              <a:avLst/>
              <a:gdLst/>
              <a:ahLst/>
              <a:cxnLst/>
              <a:rect l="l" t="t" r="r" b="b"/>
              <a:pathLst>
                <a:path w="1143" h="1648" extrusionOk="0">
                  <a:moveTo>
                    <a:pt x="0" y="1"/>
                  </a:moveTo>
                  <a:cubicBezTo>
                    <a:pt x="0" y="135"/>
                    <a:pt x="0" y="236"/>
                    <a:pt x="34" y="337"/>
                  </a:cubicBezTo>
                  <a:cubicBezTo>
                    <a:pt x="34" y="438"/>
                    <a:pt x="67" y="572"/>
                    <a:pt x="135" y="673"/>
                  </a:cubicBezTo>
                  <a:cubicBezTo>
                    <a:pt x="168" y="774"/>
                    <a:pt x="235" y="908"/>
                    <a:pt x="303" y="1009"/>
                  </a:cubicBezTo>
                  <a:cubicBezTo>
                    <a:pt x="437" y="1211"/>
                    <a:pt x="605" y="1379"/>
                    <a:pt x="807" y="1513"/>
                  </a:cubicBezTo>
                  <a:cubicBezTo>
                    <a:pt x="908" y="1547"/>
                    <a:pt x="1008" y="1614"/>
                    <a:pt x="1143" y="1648"/>
                  </a:cubicBezTo>
                  <a:cubicBezTo>
                    <a:pt x="1109" y="1513"/>
                    <a:pt x="1042" y="1413"/>
                    <a:pt x="1008" y="1312"/>
                  </a:cubicBezTo>
                  <a:cubicBezTo>
                    <a:pt x="941" y="1244"/>
                    <a:pt x="908" y="1144"/>
                    <a:pt x="840" y="1043"/>
                  </a:cubicBezTo>
                  <a:cubicBezTo>
                    <a:pt x="773" y="976"/>
                    <a:pt x="706" y="875"/>
                    <a:pt x="639" y="774"/>
                  </a:cubicBezTo>
                  <a:cubicBezTo>
                    <a:pt x="571" y="673"/>
                    <a:pt x="538" y="572"/>
                    <a:pt x="437" y="471"/>
                  </a:cubicBezTo>
                  <a:cubicBezTo>
                    <a:pt x="370" y="404"/>
                    <a:pt x="303" y="303"/>
                    <a:pt x="235" y="236"/>
                  </a:cubicBezTo>
                  <a:cubicBezTo>
                    <a:pt x="168" y="169"/>
                    <a:pt x="101" y="68"/>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2" name="Google Shape;7030;p66">
              <a:extLst>
                <a:ext uri="{FF2B5EF4-FFF2-40B4-BE49-F238E27FC236}">
                  <a16:creationId xmlns:a16="http://schemas.microsoft.com/office/drawing/2014/main" id="{1382B645-E36A-3368-39E4-C848C37F1604}"/>
                </a:ext>
              </a:extLst>
            </p:cNvPr>
            <p:cNvSpPr/>
            <p:nvPr/>
          </p:nvSpPr>
          <p:spPr>
            <a:xfrm>
              <a:off x="3586075" y="3676275"/>
              <a:ext cx="19350" cy="26075"/>
            </a:xfrm>
            <a:custGeom>
              <a:avLst/>
              <a:gdLst/>
              <a:ahLst/>
              <a:cxnLst/>
              <a:rect l="l" t="t" r="r" b="b"/>
              <a:pathLst>
                <a:path w="774" h="1043" extrusionOk="0">
                  <a:moveTo>
                    <a:pt x="0" y="1"/>
                  </a:moveTo>
                  <a:cubicBezTo>
                    <a:pt x="0" y="101"/>
                    <a:pt x="0" y="169"/>
                    <a:pt x="34" y="236"/>
                  </a:cubicBezTo>
                  <a:cubicBezTo>
                    <a:pt x="68" y="404"/>
                    <a:pt x="101" y="538"/>
                    <a:pt x="202" y="673"/>
                  </a:cubicBezTo>
                  <a:cubicBezTo>
                    <a:pt x="303" y="774"/>
                    <a:pt x="404" y="874"/>
                    <a:pt x="538" y="975"/>
                  </a:cubicBezTo>
                  <a:cubicBezTo>
                    <a:pt x="605" y="1009"/>
                    <a:pt x="706" y="1043"/>
                    <a:pt x="773" y="1043"/>
                  </a:cubicBezTo>
                  <a:cubicBezTo>
                    <a:pt x="773" y="975"/>
                    <a:pt x="773" y="908"/>
                    <a:pt x="740" y="807"/>
                  </a:cubicBezTo>
                  <a:cubicBezTo>
                    <a:pt x="706" y="673"/>
                    <a:pt x="639" y="538"/>
                    <a:pt x="538" y="438"/>
                  </a:cubicBezTo>
                  <a:cubicBezTo>
                    <a:pt x="471" y="303"/>
                    <a:pt x="336" y="202"/>
                    <a:pt x="236" y="101"/>
                  </a:cubicBezTo>
                  <a:cubicBezTo>
                    <a:pt x="168" y="68"/>
                    <a:pt x="101" y="34"/>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3" name="Google Shape;7031;p66">
              <a:extLst>
                <a:ext uri="{FF2B5EF4-FFF2-40B4-BE49-F238E27FC236}">
                  <a16:creationId xmlns:a16="http://schemas.microsoft.com/office/drawing/2014/main" id="{A2482420-D7C6-CCBC-D8CE-A9C5C15C37B6}"/>
                </a:ext>
              </a:extLst>
            </p:cNvPr>
            <p:cNvSpPr/>
            <p:nvPr/>
          </p:nvSpPr>
          <p:spPr>
            <a:xfrm>
              <a:off x="3551625" y="3662825"/>
              <a:ext cx="39500" cy="63900"/>
            </a:xfrm>
            <a:custGeom>
              <a:avLst/>
              <a:gdLst/>
              <a:ahLst/>
              <a:cxnLst/>
              <a:rect l="l" t="t" r="r" b="b"/>
              <a:pathLst>
                <a:path w="1580" h="2556" extrusionOk="0">
                  <a:moveTo>
                    <a:pt x="0" y="1"/>
                  </a:moveTo>
                  <a:cubicBezTo>
                    <a:pt x="0" y="169"/>
                    <a:pt x="0" y="337"/>
                    <a:pt x="34" y="505"/>
                  </a:cubicBezTo>
                  <a:cubicBezTo>
                    <a:pt x="68" y="673"/>
                    <a:pt x="135" y="808"/>
                    <a:pt x="202" y="976"/>
                  </a:cubicBezTo>
                  <a:cubicBezTo>
                    <a:pt x="269" y="1144"/>
                    <a:pt x="336" y="1312"/>
                    <a:pt x="437" y="1480"/>
                  </a:cubicBezTo>
                  <a:cubicBezTo>
                    <a:pt x="538" y="1648"/>
                    <a:pt x="639" y="1816"/>
                    <a:pt x="773" y="1950"/>
                  </a:cubicBezTo>
                  <a:cubicBezTo>
                    <a:pt x="874" y="2085"/>
                    <a:pt x="1009" y="2185"/>
                    <a:pt x="1143" y="2320"/>
                  </a:cubicBezTo>
                  <a:cubicBezTo>
                    <a:pt x="1210" y="2387"/>
                    <a:pt x="1311" y="2454"/>
                    <a:pt x="1446" y="2488"/>
                  </a:cubicBezTo>
                  <a:lnTo>
                    <a:pt x="1580" y="2555"/>
                  </a:lnTo>
                  <a:lnTo>
                    <a:pt x="1513" y="2421"/>
                  </a:lnTo>
                  <a:cubicBezTo>
                    <a:pt x="1446" y="2354"/>
                    <a:pt x="1378" y="2286"/>
                    <a:pt x="1311" y="2152"/>
                  </a:cubicBezTo>
                  <a:cubicBezTo>
                    <a:pt x="1244" y="2017"/>
                    <a:pt x="1143" y="1849"/>
                    <a:pt x="1076" y="1715"/>
                  </a:cubicBezTo>
                  <a:cubicBezTo>
                    <a:pt x="975" y="1581"/>
                    <a:pt x="908" y="1412"/>
                    <a:pt x="807" y="1244"/>
                  </a:cubicBezTo>
                  <a:cubicBezTo>
                    <a:pt x="639" y="942"/>
                    <a:pt x="437" y="639"/>
                    <a:pt x="269" y="404"/>
                  </a:cubicBezTo>
                  <a:cubicBezTo>
                    <a:pt x="101" y="169"/>
                    <a:pt x="0" y="1"/>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4" name="Google Shape;7032;p66">
              <a:extLst>
                <a:ext uri="{FF2B5EF4-FFF2-40B4-BE49-F238E27FC236}">
                  <a16:creationId xmlns:a16="http://schemas.microsoft.com/office/drawing/2014/main" id="{7132022A-4F12-F2FE-3367-F482CEDD56D1}"/>
                </a:ext>
              </a:extLst>
            </p:cNvPr>
            <p:cNvSpPr/>
            <p:nvPr/>
          </p:nvSpPr>
          <p:spPr>
            <a:xfrm>
              <a:off x="3465925" y="3612425"/>
              <a:ext cx="24375" cy="55475"/>
            </a:xfrm>
            <a:custGeom>
              <a:avLst/>
              <a:gdLst/>
              <a:ahLst/>
              <a:cxnLst/>
              <a:rect l="l" t="t" r="r" b="b"/>
              <a:pathLst>
                <a:path w="975" h="2219" extrusionOk="0">
                  <a:moveTo>
                    <a:pt x="34" y="0"/>
                  </a:moveTo>
                  <a:cubicBezTo>
                    <a:pt x="0" y="135"/>
                    <a:pt x="0" y="269"/>
                    <a:pt x="34" y="404"/>
                  </a:cubicBezTo>
                  <a:cubicBezTo>
                    <a:pt x="68" y="673"/>
                    <a:pt x="135" y="975"/>
                    <a:pt x="236" y="1210"/>
                  </a:cubicBezTo>
                  <a:cubicBezTo>
                    <a:pt x="370" y="1479"/>
                    <a:pt x="504" y="1714"/>
                    <a:pt x="706" y="1950"/>
                  </a:cubicBezTo>
                  <a:cubicBezTo>
                    <a:pt x="773" y="2051"/>
                    <a:pt x="874" y="2151"/>
                    <a:pt x="975" y="2219"/>
                  </a:cubicBezTo>
                  <a:cubicBezTo>
                    <a:pt x="975" y="2084"/>
                    <a:pt x="941" y="1950"/>
                    <a:pt x="908" y="1849"/>
                  </a:cubicBezTo>
                  <a:cubicBezTo>
                    <a:pt x="841" y="1580"/>
                    <a:pt x="773" y="1311"/>
                    <a:pt x="639" y="1076"/>
                  </a:cubicBezTo>
                  <a:cubicBezTo>
                    <a:pt x="538" y="807"/>
                    <a:pt x="404" y="572"/>
                    <a:pt x="269" y="336"/>
                  </a:cubicBezTo>
                  <a:cubicBezTo>
                    <a:pt x="202" y="202"/>
                    <a:pt x="101" y="101"/>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5" name="Google Shape;7033;p66">
              <a:extLst>
                <a:ext uri="{FF2B5EF4-FFF2-40B4-BE49-F238E27FC236}">
                  <a16:creationId xmlns:a16="http://schemas.microsoft.com/office/drawing/2014/main" id="{86C5BED5-1641-26C4-F1CA-DE261AF65EB2}"/>
                </a:ext>
              </a:extLst>
            </p:cNvPr>
            <p:cNvSpPr/>
            <p:nvPr/>
          </p:nvSpPr>
          <p:spPr>
            <a:xfrm>
              <a:off x="3436525" y="3597300"/>
              <a:ext cx="34450" cy="68925"/>
            </a:xfrm>
            <a:custGeom>
              <a:avLst/>
              <a:gdLst/>
              <a:ahLst/>
              <a:cxnLst/>
              <a:rect l="l" t="t" r="r" b="b"/>
              <a:pathLst>
                <a:path w="1378" h="2757" extrusionOk="0">
                  <a:moveTo>
                    <a:pt x="0" y="0"/>
                  </a:moveTo>
                  <a:lnTo>
                    <a:pt x="0" y="0"/>
                  </a:lnTo>
                  <a:cubicBezTo>
                    <a:pt x="34" y="168"/>
                    <a:pt x="67" y="337"/>
                    <a:pt x="101" y="471"/>
                  </a:cubicBezTo>
                  <a:cubicBezTo>
                    <a:pt x="202" y="841"/>
                    <a:pt x="303" y="1143"/>
                    <a:pt x="437" y="1479"/>
                  </a:cubicBezTo>
                  <a:cubicBezTo>
                    <a:pt x="538" y="1647"/>
                    <a:pt x="639" y="1815"/>
                    <a:pt x="739" y="1983"/>
                  </a:cubicBezTo>
                  <a:cubicBezTo>
                    <a:pt x="807" y="2151"/>
                    <a:pt x="907" y="2286"/>
                    <a:pt x="1008" y="2420"/>
                  </a:cubicBezTo>
                  <a:cubicBezTo>
                    <a:pt x="1109" y="2521"/>
                    <a:pt x="1244" y="2656"/>
                    <a:pt x="1378" y="2756"/>
                  </a:cubicBezTo>
                  <a:cubicBezTo>
                    <a:pt x="1344" y="2588"/>
                    <a:pt x="1277" y="2420"/>
                    <a:pt x="1244" y="2286"/>
                  </a:cubicBezTo>
                  <a:cubicBezTo>
                    <a:pt x="1176" y="2151"/>
                    <a:pt x="1109" y="1983"/>
                    <a:pt x="1076" y="1815"/>
                  </a:cubicBezTo>
                  <a:cubicBezTo>
                    <a:pt x="1008" y="1647"/>
                    <a:pt x="907" y="1479"/>
                    <a:pt x="840" y="1311"/>
                  </a:cubicBezTo>
                  <a:cubicBezTo>
                    <a:pt x="706" y="1009"/>
                    <a:pt x="538" y="673"/>
                    <a:pt x="336" y="404"/>
                  </a:cubicBezTo>
                  <a:cubicBezTo>
                    <a:pt x="235" y="269"/>
                    <a:pt x="134" y="135"/>
                    <a:pt x="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6" name="Google Shape;7034;p66">
              <a:extLst>
                <a:ext uri="{FF2B5EF4-FFF2-40B4-BE49-F238E27FC236}">
                  <a16:creationId xmlns:a16="http://schemas.microsoft.com/office/drawing/2014/main" id="{84147910-3EF6-51DD-0DF1-879459AC46DE}"/>
                </a:ext>
              </a:extLst>
            </p:cNvPr>
            <p:cNvSpPr/>
            <p:nvPr/>
          </p:nvSpPr>
          <p:spPr>
            <a:xfrm>
              <a:off x="3508775" y="3666200"/>
              <a:ext cx="21025" cy="31950"/>
            </a:xfrm>
            <a:custGeom>
              <a:avLst/>
              <a:gdLst/>
              <a:ahLst/>
              <a:cxnLst/>
              <a:rect l="l" t="t" r="r" b="b"/>
              <a:pathLst>
                <a:path w="841" h="1278" extrusionOk="0">
                  <a:moveTo>
                    <a:pt x="34" y="0"/>
                  </a:moveTo>
                  <a:cubicBezTo>
                    <a:pt x="0" y="101"/>
                    <a:pt x="34" y="202"/>
                    <a:pt x="34" y="269"/>
                  </a:cubicBezTo>
                  <a:cubicBezTo>
                    <a:pt x="101" y="471"/>
                    <a:pt x="168" y="639"/>
                    <a:pt x="269" y="773"/>
                  </a:cubicBezTo>
                  <a:cubicBezTo>
                    <a:pt x="336" y="908"/>
                    <a:pt x="471" y="1042"/>
                    <a:pt x="605" y="1177"/>
                  </a:cubicBezTo>
                  <a:cubicBezTo>
                    <a:pt x="673" y="1210"/>
                    <a:pt x="773" y="1244"/>
                    <a:pt x="841" y="1277"/>
                  </a:cubicBezTo>
                  <a:cubicBezTo>
                    <a:pt x="841" y="1210"/>
                    <a:pt x="841" y="1109"/>
                    <a:pt x="807" y="1009"/>
                  </a:cubicBezTo>
                  <a:cubicBezTo>
                    <a:pt x="740" y="673"/>
                    <a:pt x="538" y="370"/>
                    <a:pt x="236" y="135"/>
                  </a:cubicBezTo>
                  <a:cubicBezTo>
                    <a:pt x="168" y="101"/>
                    <a:pt x="101" y="34"/>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7" name="Google Shape;7035;p66">
              <a:extLst>
                <a:ext uri="{FF2B5EF4-FFF2-40B4-BE49-F238E27FC236}">
                  <a16:creationId xmlns:a16="http://schemas.microsoft.com/office/drawing/2014/main" id="{98C0B086-6A60-A717-EE95-A8EFFC473DC4}"/>
                </a:ext>
              </a:extLst>
            </p:cNvPr>
            <p:cNvSpPr/>
            <p:nvPr/>
          </p:nvSpPr>
          <p:spPr>
            <a:xfrm>
              <a:off x="3400375" y="3579650"/>
              <a:ext cx="26075" cy="59675"/>
            </a:xfrm>
            <a:custGeom>
              <a:avLst/>
              <a:gdLst/>
              <a:ahLst/>
              <a:cxnLst/>
              <a:rect l="l" t="t" r="r" b="b"/>
              <a:pathLst>
                <a:path w="1043" h="2387" extrusionOk="0">
                  <a:moveTo>
                    <a:pt x="1" y="1"/>
                  </a:moveTo>
                  <a:cubicBezTo>
                    <a:pt x="1" y="135"/>
                    <a:pt x="1" y="270"/>
                    <a:pt x="34" y="404"/>
                  </a:cubicBezTo>
                  <a:cubicBezTo>
                    <a:pt x="68" y="706"/>
                    <a:pt x="169" y="1009"/>
                    <a:pt x="270" y="1278"/>
                  </a:cubicBezTo>
                  <a:cubicBezTo>
                    <a:pt x="404" y="1580"/>
                    <a:pt x="539" y="1849"/>
                    <a:pt x="740" y="2084"/>
                  </a:cubicBezTo>
                  <a:cubicBezTo>
                    <a:pt x="807" y="2185"/>
                    <a:pt x="908" y="2286"/>
                    <a:pt x="1043" y="2387"/>
                  </a:cubicBezTo>
                  <a:cubicBezTo>
                    <a:pt x="1009" y="2252"/>
                    <a:pt x="976" y="2118"/>
                    <a:pt x="942" y="1984"/>
                  </a:cubicBezTo>
                  <a:cubicBezTo>
                    <a:pt x="908" y="1849"/>
                    <a:pt x="875" y="1715"/>
                    <a:pt x="841" y="1580"/>
                  </a:cubicBezTo>
                  <a:cubicBezTo>
                    <a:pt x="807" y="1412"/>
                    <a:pt x="740" y="1278"/>
                    <a:pt x="673" y="1110"/>
                  </a:cubicBezTo>
                  <a:cubicBezTo>
                    <a:pt x="572" y="841"/>
                    <a:pt x="404" y="572"/>
                    <a:pt x="270" y="337"/>
                  </a:cubicBezTo>
                  <a:cubicBezTo>
                    <a:pt x="169" y="202"/>
                    <a:pt x="68" y="10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8" name="Google Shape;7036;p66">
              <a:extLst>
                <a:ext uri="{FF2B5EF4-FFF2-40B4-BE49-F238E27FC236}">
                  <a16:creationId xmlns:a16="http://schemas.microsoft.com/office/drawing/2014/main" id="{FD8408D8-6029-3A86-6ECD-A438DC13DCB0}"/>
                </a:ext>
              </a:extLst>
            </p:cNvPr>
            <p:cNvSpPr/>
            <p:nvPr/>
          </p:nvSpPr>
          <p:spPr>
            <a:xfrm>
              <a:off x="3360050" y="3532600"/>
              <a:ext cx="59675" cy="131100"/>
            </a:xfrm>
            <a:custGeom>
              <a:avLst/>
              <a:gdLst/>
              <a:ahLst/>
              <a:cxnLst/>
              <a:rect l="l" t="t" r="r" b="b"/>
              <a:pathLst>
                <a:path w="2387" h="5244" extrusionOk="0">
                  <a:moveTo>
                    <a:pt x="1" y="1"/>
                  </a:moveTo>
                  <a:cubicBezTo>
                    <a:pt x="1" y="1"/>
                    <a:pt x="1" y="370"/>
                    <a:pt x="101" y="908"/>
                  </a:cubicBezTo>
                  <a:cubicBezTo>
                    <a:pt x="135" y="1009"/>
                    <a:pt x="169" y="1177"/>
                    <a:pt x="202" y="1311"/>
                  </a:cubicBezTo>
                  <a:cubicBezTo>
                    <a:pt x="236" y="1479"/>
                    <a:pt x="303" y="1647"/>
                    <a:pt x="337" y="1782"/>
                  </a:cubicBezTo>
                  <a:cubicBezTo>
                    <a:pt x="471" y="2118"/>
                    <a:pt x="572" y="2488"/>
                    <a:pt x="740" y="2824"/>
                  </a:cubicBezTo>
                  <a:cubicBezTo>
                    <a:pt x="908" y="3160"/>
                    <a:pt x="1076" y="3462"/>
                    <a:pt x="1278" y="3765"/>
                  </a:cubicBezTo>
                  <a:cubicBezTo>
                    <a:pt x="1345" y="3933"/>
                    <a:pt x="1446" y="4067"/>
                    <a:pt x="1513" y="4202"/>
                  </a:cubicBezTo>
                  <a:lnTo>
                    <a:pt x="1816" y="4538"/>
                  </a:lnTo>
                  <a:cubicBezTo>
                    <a:pt x="2152" y="4975"/>
                    <a:pt x="2387" y="5244"/>
                    <a:pt x="2387" y="5244"/>
                  </a:cubicBezTo>
                  <a:cubicBezTo>
                    <a:pt x="2387" y="5244"/>
                    <a:pt x="2252" y="4907"/>
                    <a:pt x="2017" y="4403"/>
                  </a:cubicBezTo>
                  <a:cubicBezTo>
                    <a:pt x="1950" y="4302"/>
                    <a:pt x="1883" y="4168"/>
                    <a:pt x="1816" y="4034"/>
                  </a:cubicBezTo>
                  <a:cubicBezTo>
                    <a:pt x="1715" y="3899"/>
                    <a:pt x="1681" y="3731"/>
                    <a:pt x="1580" y="3597"/>
                  </a:cubicBezTo>
                  <a:cubicBezTo>
                    <a:pt x="1446" y="3261"/>
                    <a:pt x="1278" y="2958"/>
                    <a:pt x="1110" y="2622"/>
                  </a:cubicBezTo>
                  <a:cubicBezTo>
                    <a:pt x="975" y="2286"/>
                    <a:pt x="841" y="1983"/>
                    <a:pt x="706" y="1681"/>
                  </a:cubicBezTo>
                  <a:cubicBezTo>
                    <a:pt x="639" y="1547"/>
                    <a:pt x="538" y="1412"/>
                    <a:pt x="505" y="1244"/>
                  </a:cubicBezTo>
                  <a:cubicBezTo>
                    <a:pt x="438" y="1076"/>
                    <a:pt x="404" y="942"/>
                    <a:pt x="337" y="841"/>
                  </a:cubicBezTo>
                  <a:cubicBezTo>
                    <a:pt x="169" y="337"/>
                    <a:pt x="1" y="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196" name="Google Shape;7637;p77">
            <a:extLst>
              <a:ext uri="{FF2B5EF4-FFF2-40B4-BE49-F238E27FC236}">
                <a16:creationId xmlns:a16="http://schemas.microsoft.com/office/drawing/2014/main" id="{45E9B1F7-DD31-BDC3-C336-A346B96D1A8B}"/>
              </a:ext>
            </a:extLst>
          </p:cNvPr>
          <p:cNvSpPr txBox="1">
            <a:spLocks noGrp="1"/>
          </p:cNvSpPr>
          <p:nvPr>
            <p:ph type="subTitle" idx="1"/>
          </p:nvPr>
        </p:nvSpPr>
        <p:spPr>
          <a:xfrm>
            <a:off x="1370629" y="1615578"/>
            <a:ext cx="3801710" cy="136701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6000" noProof="0"/>
              <a:t>Conclusions</a:t>
            </a:r>
          </a:p>
        </p:txBody>
      </p:sp>
      <p:grpSp>
        <p:nvGrpSpPr>
          <p:cNvPr id="197" name="Google Shape;9780;p98">
            <a:extLst>
              <a:ext uri="{FF2B5EF4-FFF2-40B4-BE49-F238E27FC236}">
                <a16:creationId xmlns:a16="http://schemas.microsoft.com/office/drawing/2014/main" id="{3F1EB598-FECA-CB2B-F203-983F846BB2DC}"/>
              </a:ext>
            </a:extLst>
          </p:cNvPr>
          <p:cNvGrpSpPr/>
          <p:nvPr/>
        </p:nvGrpSpPr>
        <p:grpSpPr>
          <a:xfrm>
            <a:off x="5052420" y="3416192"/>
            <a:ext cx="2229815" cy="2077496"/>
            <a:chOff x="6720963" y="2295881"/>
            <a:chExt cx="2555401" cy="2558328"/>
          </a:xfrm>
        </p:grpSpPr>
        <p:sp>
          <p:nvSpPr>
            <p:cNvPr id="198" name="Google Shape;9781;p98">
              <a:extLst>
                <a:ext uri="{FF2B5EF4-FFF2-40B4-BE49-F238E27FC236}">
                  <a16:creationId xmlns:a16="http://schemas.microsoft.com/office/drawing/2014/main" id="{5EF06E71-37C2-58A5-EFE9-FEA493E264CB}"/>
                </a:ext>
              </a:extLst>
            </p:cNvPr>
            <p:cNvSpPr/>
            <p:nvPr/>
          </p:nvSpPr>
          <p:spPr>
            <a:xfrm>
              <a:off x="6720963" y="2295881"/>
              <a:ext cx="2555401" cy="2558328"/>
            </a:xfrm>
            <a:custGeom>
              <a:avLst/>
              <a:gdLst/>
              <a:ahLst/>
              <a:cxnLst/>
              <a:rect l="l" t="t" r="r" b="b"/>
              <a:pathLst>
                <a:path w="12223" h="12237" extrusionOk="0">
                  <a:moveTo>
                    <a:pt x="6111" y="1"/>
                  </a:moveTo>
                  <a:cubicBezTo>
                    <a:pt x="2729" y="1"/>
                    <a:pt x="0" y="2742"/>
                    <a:pt x="0" y="6125"/>
                  </a:cubicBezTo>
                  <a:cubicBezTo>
                    <a:pt x="0" y="9495"/>
                    <a:pt x="2729" y="12236"/>
                    <a:pt x="6111" y="12236"/>
                  </a:cubicBezTo>
                  <a:cubicBezTo>
                    <a:pt x="9494" y="12236"/>
                    <a:pt x="12223" y="9495"/>
                    <a:pt x="12223" y="6125"/>
                  </a:cubicBezTo>
                  <a:cubicBezTo>
                    <a:pt x="12223" y="2742"/>
                    <a:pt x="9494" y="1"/>
                    <a:pt x="6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9" name="Google Shape;9782;p98">
              <a:extLst>
                <a:ext uri="{FF2B5EF4-FFF2-40B4-BE49-F238E27FC236}">
                  <a16:creationId xmlns:a16="http://schemas.microsoft.com/office/drawing/2014/main" id="{217818DA-ABC2-A088-C50A-AC8252B24964}"/>
                </a:ext>
              </a:extLst>
            </p:cNvPr>
            <p:cNvSpPr/>
            <p:nvPr/>
          </p:nvSpPr>
          <p:spPr>
            <a:xfrm>
              <a:off x="6800512" y="2375480"/>
              <a:ext cx="2379369" cy="2379369"/>
            </a:xfrm>
            <a:custGeom>
              <a:avLst/>
              <a:gdLst/>
              <a:ahLst/>
              <a:cxnLst/>
              <a:rect l="l" t="t" r="r" b="b"/>
              <a:pathLst>
                <a:path w="11381" h="11381" extrusionOk="0">
                  <a:moveTo>
                    <a:pt x="5696" y="1"/>
                  </a:moveTo>
                  <a:cubicBezTo>
                    <a:pt x="2553" y="1"/>
                    <a:pt x="0" y="2553"/>
                    <a:pt x="0" y="5697"/>
                  </a:cubicBezTo>
                  <a:cubicBezTo>
                    <a:pt x="0" y="8828"/>
                    <a:pt x="2553" y="11381"/>
                    <a:pt x="5696" y="11381"/>
                  </a:cubicBezTo>
                  <a:cubicBezTo>
                    <a:pt x="8840" y="11381"/>
                    <a:pt x="11380" y="8828"/>
                    <a:pt x="11380" y="5697"/>
                  </a:cubicBezTo>
                  <a:cubicBezTo>
                    <a:pt x="11380" y="2553"/>
                    <a:pt x="8840" y="1"/>
                    <a:pt x="5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0" name="Google Shape;9783;p98">
              <a:extLst>
                <a:ext uri="{FF2B5EF4-FFF2-40B4-BE49-F238E27FC236}">
                  <a16:creationId xmlns:a16="http://schemas.microsoft.com/office/drawing/2014/main" id="{72ECB5E6-2C6C-178D-8B02-A9C7511F90C6}"/>
                </a:ext>
              </a:extLst>
            </p:cNvPr>
            <p:cNvSpPr/>
            <p:nvPr/>
          </p:nvSpPr>
          <p:spPr>
            <a:xfrm>
              <a:off x="6850369" y="2425446"/>
              <a:ext cx="2282154" cy="2279436"/>
            </a:xfrm>
            <a:custGeom>
              <a:avLst/>
              <a:gdLst/>
              <a:ahLst/>
              <a:cxnLst/>
              <a:rect l="l" t="t" r="r" b="b"/>
              <a:pathLst>
                <a:path w="10916" h="10903" extrusionOk="0">
                  <a:moveTo>
                    <a:pt x="5458" y="0"/>
                  </a:moveTo>
                  <a:cubicBezTo>
                    <a:pt x="2440" y="0"/>
                    <a:pt x="1" y="2440"/>
                    <a:pt x="1" y="5458"/>
                  </a:cubicBezTo>
                  <a:cubicBezTo>
                    <a:pt x="1" y="8463"/>
                    <a:pt x="2440" y="10903"/>
                    <a:pt x="5458" y="10903"/>
                  </a:cubicBezTo>
                  <a:cubicBezTo>
                    <a:pt x="8476" y="10903"/>
                    <a:pt x="10916" y="8463"/>
                    <a:pt x="10916" y="5458"/>
                  </a:cubicBezTo>
                  <a:cubicBezTo>
                    <a:pt x="10916" y="2440"/>
                    <a:pt x="8476" y="0"/>
                    <a:pt x="54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1" name="Google Shape;9784;p98">
              <a:extLst>
                <a:ext uri="{FF2B5EF4-FFF2-40B4-BE49-F238E27FC236}">
                  <a16:creationId xmlns:a16="http://schemas.microsoft.com/office/drawing/2014/main" id="{78CEE090-9836-A867-D52F-FCB49B8C7AA9}"/>
                </a:ext>
              </a:extLst>
            </p:cNvPr>
            <p:cNvSpPr/>
            <p:nvPr/>
          </p:nvSpPr>
          <p:spPr>
            <a:xfrm>
              <a:off x="7570707" y="2445307"/>
              <a:ext cx="870338" cy="993059"/>
            </a:xfrm>
            <a:custGeom>
              <a:avLst/>
              <a:gdLst/>
              <a:ahLst/>
              <a:cxnLst/>
              <a:rect l="l" t="t" r="r" b="b"/>
              <a:pathLst>
                <a:path w="4163" h="4750" extrusionOk="0">
                  <a:moveTo>
                    <a:pt x="2070" y="1"/>
                  </a:moveTo>
                  <a:cubicBezTo>
                    <a:pt x="1883" y="1"/>
                    <a:pt x="1696" y="11"/>
                    <a:pt x="1509" y="31"/>
                  </a:cubicBezTo>
                  <a:cubicBezTo>
                    <a:pt x="1195" y="56"/>
                    <a:pt x="881" y="119"/>
                    <a:pt x="566" y="232"/>
                  </a:cubicBezTo>
                  <a:lnTo>
                    <a:pt x="315" y="308"/>
                  </a:lnTo>
                  <a:cubicBezTo>
                    <a:pt x="114" y="371"/>
                    <a:pt x="0" y="622"/>
                    <a:pt x="101" y="836"/>
                  </a:cubicBezTo>
                  <a:lnTo>
                    <a:pt x="1811" y="4495"/>
                  </a:lnTo>
                  <a:lnTo>
                    <a:pt x="1849" y="4608"/>
                  </a:lnTo>
                  <a:cubicBezTo>
                    <a:pt x="1899" y="4703"/>
                    <a:pt x="1990" y="4750"/>
                    <a:pt x="2082" y="4750"/>
                  </a:cubicBezTo>
                  <a:cubicBezTo>
                    <a:pt x="2173" y="4750"/>
                    <a:pt x="2264" y="4703"/>
                    <a:pt x="2314" y="4608"/>
                  </a:cubicBezTo>
                  <a:lnTo>
                    <a:pt x="4075" y="836"/>
                  </a:lnTo>
                  <a:cubicBezTo>
                    <a:pt x="4163" y="622"/>
                    <a:pt x="4062" y="396"/>
                    <a:pt x="3836" y="308"/>
                  </a:cubicBezTo>
                  <a:lnTo>
                    <a:pt x="3584" y="232"/>
                  </a:lnTo>
                  <a:cubicBezTo>
                    <a:pt x="3088" y="76"/>
                    <a:pt x="2579" y="1"/>
                    <a:pt x="20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2" name="Google Shape;9785;p98">
              <a:extLst>
                <a:ext uri="{FF2B5EF4-FFF2-40B4-BE49-F238E27FC236}">
                  <a16:creationId xmlns:a16="http://schemas.microsoft.com/office/drawing/2014/main" id="{6D946077-FF35-DA9A-3F77-47E93D1F9A51}"/>
                </a:ext>
              </a:extLst>
            </p:cNvPr>
            <p:cNvSpPr/>
            <p:nvPr/>
          </p:nvSpPr>
          <p:spPr>
            <a:xfrm>
              <a:off x="7573425" y="2517435"/>
              <a:ext cx="481268" cy="920931"/>
            </a:xfrm>
            <a:custGeom>
              <a:avLst/>
              <a:gdLst/>
              <a:ahLst/>
              <a:cxnLst/>
              <a:rect l="l" t="t" r="r" b="b"/>
              <a:pathLst>
                <a:path w="2302" h="4405" extrusionOk="0">
                  <a:moveTo>
                    <a:pt x="226" y="1"/>
                  </a:moveTo>
                  <a:cubicBezTo>
                    <a:pt x="63" y="114"/>
                    <a:pt x="0" y="315"/>
                    <a:pt x="75" y="491"/>
                  </a:cubicBezTo>
                  <a:lnTo>
                    <a:pt x="1836" y="4263"/>
                  </a:lnTo>
                  <a:cubicBezTo>
                    <a:pt x="1886" y="4358"/>
                    <a:pt x="1977" y="4405"/>
                    <a:pt x="2069" y="4405"/>
                  </a:cubicBezTo>
                  <a:cubicBezTo>
                    <a:pt x="2160" y="4405"/>
                    <a:pt x="2251" y="4358"/>
                    <a:pt x="2301" y="4263"/>
                  </a:cubicBezTo>
                  <a:lnTo>
                    <a:pt x="2301" y="4263"/>
                  </a:lnTo>
                  <a:cubicBezTo>
                    <a:pt x="2263" y="4282"/>
                    <a:pt x="2222" y="4292"/>
                    <a:pt x="2181" y="4292"/>
                  </a:cubicBezTo>
                  <a:cubicBezTo>
                    <a:pt x="2086" y="4292"/>
                    <a:pt x="1993" y="4239"/>
                    <a:pt x="1949" y="4125"/>
                  </a:cubicBezTo>
                  <a:lnTo>
                    <a:pt x="189" y="365"/>
                  </a:lnTo>
                  <a:cubicBezTo>
                    <a:pt x="151" y="239"/>
                    <a:pt x="164" y="114"/>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3" name="Google Shape;9786;p98">
              <a:extLst>
                <a:ext uri="{FF2B5EF4-FFF2-40B4-BE49-F238E27FC236}">
                  <a16:creationId xmlns:a16="http://schemas.microsoft.com/office/drawing/2014/main" id="{6F980B5E-5C3C-786A-75AB-65410FDE7E22}"/>
                </a:ext>
              </a:extLst>
            </p:cNvPr>
            <p:cNvSpPr/>
            <p:nvPr/>
          </p:nvSpPr>
          <p:spPr>
            <a:xfrm>
              <a:off x="7888904" y="2441126"/>
              <a:ext cx="552141" cy="997240"/>
            </a:xfrm>
            <a:custGeom>
              <a:avLst/>
              <a:gdLst/>
              <a:ahLst/>
              <a:cxnLst/>
              <a:rect l="l" t="t" r="r" b="b"/>
              <a:pathLst>
                <a:path w="2641" h="4770" extrusionOk="0">
                  <a:moveTo>
                    <a:pt x="602" y="0"/>
                  </a:moveTo>
                  <a:cubicBezTo>
                    <a:pt x="401" y="0"/>
                    <a:pt x="199" y="13"/>
                    <a:pt x="0" y="39"/>
                  </a:cubicBezTo>
                  <a:cubicBezTo>
                    <a:pt x="868" y="102"/>
                    <a:pt x="2100" y="290"/>
                    <a:pt x="2125" y="818"/>
                  </a:cubicBezTo>
                  <a:cubicBezTo>
                    <a:pt x="2175" y="1573"/>
                    <a:pt x="440" y="3786"/>
                    <a:pt x="289" y="4515"/>
                  </a:cubicBezTo>
                  <a:lnTo>
                    <a:pt x="327" y="4628"/>
                  </a:lnTo>
                  <a:cubicBezTo>
                    <a:pt x="377" y="4723"/>
                    <a:pt x="468" y="4770"/>
                    <a:pt x="560" y="4770"/>
                  </a:cubicBezTo>
                  <a:cubicBezTo>
                    <a:pt x="651" y="4770"/>
                    <a:pt x="742" y="4723"/>
                    <a:pt x="792" y="4628"/>
                  </a:cubicBezTo>
                  <a:lnTo>
                    <a:pt x="2553" y="856"/>
                  </a:lnTo>
                  <a:cubicBezTo>
                    <a:pt x="2641" y="642"/>
                    <a:pt x="2540" y="416"/>
                    <a:pt x="2326" y="315"/>
                  </a:cubicBezTo>
                  <a:lnTo>
                    <a:pt x="2075" y="240"/>
                  </a:lnTo>
                  <a:cubicBezTo>
                    <a:pt x="1600" y="79"/>
                    <a:pt x="1101" y="0"/>
                    <a:pt x="602"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4" name="Google Shape;9787;p98">
              <a:extLst>
                <a:ext uri="{FF2B5EF4-FFF2-40B4-BE49-F238E27FC236}">
                  <a16:creationId xmlns:a16="http://schemas.microsoft.com/office/drawing/2014/main" id="{13619CFD-16BF-C692-5C28-3B9FC66B6E1E}"/>
                </a:ext>
              </a:extLst>
            </p:cNvPr>
            <p:cNvSpPr/>
            <p:nvPr/>
          </p:nvSpPr>
          <p:spPr>
            <a:xfrm>
              <a:off x="7783744" y="2726708"/>
              <a:ext cx="210319" cy="569075"/>
            </a:xfrm>
            <a:custGeom>
              <a:avLst/>
              <a:gdLst/>
              <a:ahLst/>
              <a:cxnLst/>
              <a:rect l="l" t="t" r="r" b="b"/>
              <a:pathLst>
                <a:path w="1006" h="2722" extrusionOk="0">
                  <a:moveTo>
                    <a:pt x="49" y="0"/>
                  </a:moveTo>
                  <a:cubicBezTo>
                    <a:pt x="45" y="0"/>
                    <a:pt x="41" y="2"/>
                    <a:pt x="38" y="6"/>
                  </a:cubicBezTo>
                  <a:cubicBezTo>
                    <a:pt x="0" y="18"/>
                    <a:pt x="0" y="31"/>
                    <a:pt x="0" y="56"/>
                  </a:cubicBezTo>
                  <a:cubicBezTo>
                    <a:pt x="113" y="521"/>
                    <a:pt x="252" y="961"/>
                    <a:pt x="415" y="1401"/>
                  </a:cubicBezTo>
                  <a:cubicBezTo>
                    <a:pt x="553" y="1841"/>
                    <a:pt x="729" y="2282"/>
                    <a:pt x="931" y="2709"/>
                  </a:cubicBezTo>
                  <a:cubicBezTo>
                    <a:pt x="943" y="2722"/>
                    <a:pt x="968" y="2722"/>
                    <a:pt x="981" y="2722"/>
                  </a:cubicBezTo>
                  <a:cubicBezTo>
                    <a:pt x="1006" y="2709"/>
                    <a:pt x="1006" y="2684"/>
                    <a:pt x="1006" y="2671"/>
                  </a:cubicBezTo>
                  <a:cubicBezTo>
                    <a:pt x="905" y="2206"/>
                    <a:pt x="755" y="1766"/>
                    <a:pt x="604" y="1326"/>
                  </a:cubicBezTo>
                  <a:cubicBezTo>
                    <a:pt x="440" y="886"/>
                    <a:pt x="289" y="446"/>
                    <a:pt x="88" y="18"/>
                  </a:cubicBezTo>
                  <a:cubicBezTo>
                    <a:pt x="70" y="9"/>
                    <a:pt x="59" y="0"/>
                    <a:pt x="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5" name="Google Shape;9788;p98">
              <a:extLst>
                <a:ext uri="{FF2B5EF4-FFF2-40B4-BE49-F238E27FC236}">
                  <a16:creationId xmlns:a16="http://schemas.microsoft.com/office/drawing/2014/main" id="{79912754-9E8E-1C94-6BD0-B1ADA51FEBF9}"/>
                </a:ext>
              </a:extLst>
            </p:cNvPr>
            <p:cNvSpPr/>
            <p:nvPr/>
          </p:nvSpPr>
          <p:spPr>
            <a:xfrm>
              <a:off x="8046539" y="2746151"/>
              <a:ext cx="210528" cy="512836"/>
            </a:xfrm>
            <a:custGeom>
              <a:avLst/>
              <a:gdLst/>
              <a:ahLst/>
              <a:cxnLst/>
              <a:rect l="l" t="t" r="r" b="b"/>
              <a:pathLst>
                <a:path w="1007" h="2453" extrusionOk="0">
                  <a:moveTo>
                    <a:pt x="994" y="1"/>
                  </a:moveTo>
                  <a:cubicBezTo>
                    <a:pt x="981" y="1"/>
                    <a:pt x="969" y="1"/>
                    <a:pt x="944" y="26"/>
                  </a:cubicBezTo>
                  <a:cubicBezTo>
                    <a:pt x="742" y="416"/>
                    <a:pt x="566" y="805"/>
                    <a:pt x="415" y="1195"/>
                  </a:cubicBezTo>
                  <a:cubicBezTo>
                    <a:pt x="252" y="1610"/>
                    <a:pt x="114" y="2000"/>
                    <a:pt x="1" y="2428"/>
                  </a:cubicBezTo>
                  <a:cubicBezTo>
                    <a:pt x="1" y="2440"/>
                    <a:pt x="1" y="2453"/>
                    <a:pt x="26" y="2453"/>
                  </a:cubicBezTo>
                  <a:cubicBezTo>
                    <a:pt x="38" y="2453"/>
                    <a:pt x="51" y="2453"/>
                    <a:pt x="63" y="2440"/>
                  </a:cubicBezTo>
                  <a:cubicBezTo>
                    <a:pt x="277" y="2063"/>
                    <a:pt x="441" y="1660"/>
                    <a:pt x="604" y="1258"/>
                  </a:cubicBezTo>
                  <a:cubicBezTo>
                    <a:pt x="742" y="856"/>
                    <a:pt x="906" y="441"/>
                    <a:pt x="1007" y="38"/>
                  </a:cubicBezTo>
                  <a:cubicBezTo>
                    <a:pt x="1007" y="26"/>
                    <a:pt x="1007" y="1"/>
                    <a:pt x="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6" name="Google Shape;9789;p98">
              <a:extLst>
                <a:ext uri="{FF2B5EF4-FFF2-40B4-BE49-F238E27FC236}">
                  <a16:creationId xmlns:a16="http://schemas.microsoft.com/office/drawing/2014/main" id="{D6B4749E-D833-1873-6A19-36EE5A16D5AC}"/>
                </a:ext>
              </a:extLst>
            </p:cNvPr>
            <p:cNvSpPr/>
            <p:nvPr/>
          </p:nvSpPr>
          <p:spPr>
            <a:xfrm>
              <a:off x="7991345" y="2819742"/>
              <a:ext cx="29060" cy="342030"/>
            </a:xfrm>
            <a:custGeom>
              <a:avLst/>
              <a:gdLst/>
              <a:ahLst/>
              <a:cxnLst/>
              <a:rect l="l" t="t" r="r" b="b"/>
              <a:pathLst>
                <a:path w="139" h="1636" extrusionOk="0">
                  <a:moveTo>
                    <a:pt x="76" y="1"/>
                  </a:moveTo>
                  <a:cubicBezTo>
                    <a:pt x="51" y="1"/>
                    <a:pt x="38" y="13"/>
                    <a:pt x="38" y="26"/>
                  </a:cubicBezTo>
                  <a:cubicBezTo>
                    <a:pt x="13" y="152"/>
                    <a:pt x="0" y="302"/>
                    <a:pt x="0" y="428"/>
                  </a:cubicBezTo>
                  <a:lnTo>
                    <a:pt x="0" y="818"/>
                  </a:lnTo>
                  <a:cubicBezTo>
                    <a:pt x="0" y="1082"/>
                    <a:pt x="0" y="1334"/>
                    <a:pt x="38" y="1598"/>
                  </a:cubicBezTo>
                  <a:cubicBezTo>
                    <a:pt x="38" y="1623"/>
                    <a:pt x="51" y="1635"/>
                    <a:pt x="76" y="1635"/>
                  </a:cubicBezTo>
                  <a:cubicBezTo>
                    <a:pt x="101" y="1635"/>
                    <a:pt x="114" y="1610"/>
                    <a:pt x="114" y="1598"/>
                  </a:cubicBezTo>
                  <a:cubicBezTo>
                    <a:pt x="126" y="1334"/>
                    <a:pt x="139" y="1082"/>
                    <a:pt x="139" y="818"/>
                  </a:cubicBezTo>
                  <a:lnTo>
                    <a:pt x="139" y="428"/>
                  </a:lnTo>
                  <a:cubicBezTo>
                    <a:pt x="126" y="302"/>
                    <a:pt x="126" y="152"/>
                    <a:pt x="114" y="26"/>
                  </a:cubicBezTo>
                  <a:cubicBezTo>
                    <a:pt x="114" y="13"/>
                    <a:pt x="10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7" name="Google Shape;9790;p98">
              <a:extLst>
                <a:ext uri="{FF2B5EF4-FFF2-40B4-BE49-F238E27FC236}">
                  <a16:creationId xmlns:a16="http://schemas.microsoft.com/office/drawing/2014/main" id="{C8F33DBE-D293-56FF-A3D1-D4B8FDE1438B}"/>
                </a:ext>
              </a:extLst>
            </p:cNvPr>
            <p:cNvSpPr/>
            <p:nvPr/>
          </p:nvSpPr>
          <p:spPr>
            <a:xfrm>
              <a:off x="8070163" y="2762249"/>
              <a:ext cx="44949" cy="187531"/>
            </a:xfrm>
            <a:custGeom>
              <a:avLst/>
              <a:gdLst/>
              <a:ahLst/>
              <a:cxnLst/>
              <a:rect l="l" t="t" r="r" b="b"/>
              <a:pathLst>
                <a:path w="215" h="897" extrusionOk="0">
                  <a:moveTo>
                    <a:pt x="177" y="1"/>
                  </a:moveTo>
                  <a:cubicBezTo>
                    <a:pt x="168" y="1"/>
                    <a:pt x="156" y="15"/>
                    <a:pt x="139" y="24"/>
                  </a:cubicBezTo>
                  <a:cubicBezTo>
                    <a:pt x="76" y="150"/>
                    <a:pt x="64" y="288"/>
                    <a:pt x="38" y="427"/>
                  </a:cubicBezTo>
                  <a:cubicBezTo>
                    <a:pt x="13" y="577"/>
                    <a:pt x="1" y="716"/>
                    <a:pt x="1" y="854"/>
                  </a:cubicBezTo>
                  <a:cubicBezTo>
                    <a:pt x="1" y="867"/>
                    <a:pt x="13" y="867"/>
                    <a:pt x="13" y="892"/>
                  </a:cubicBezTo>
                  <a:cubicBezTo>
                    <a:pt x="17" y="895"/>
                    <a:pt x="22" y="897"/>
                    <a:pt x="28" y="897"/>
                  </a:cubicBezTo>
                  <a:cubicBezTo>
                    <a:pt x="43" y="897"/>
                    <a:pt x="64" y="885"/>
                    <a:pt x="64" y="867"/>
                  </a:cubicBezTo>
                  <a:cubicBezTo>
                    <a:pt x="114" y="728"/>
                    <a:pt x="139" y="603"/>
                    <a:pt x="177" y="464"/>
                  </a:cubicBezTo>
                  <a:cubicBezTo>
                    <a:pt x="189" y="326"/>
                    <a:pt x="214" y="175"/>
                    <a:pt x="202" y="37"/>
                  </a:cubicBezTo>
                  <a:cubicBezTo>
                    <a:pt x="202" y="24"/>
                    <a:pt x="202" y="12"/>
                    <a:pt x="189" y="12"/>
                  </a:cubicBezTo>
                  <a:cubicBezTo>
                    <a:pt x="185" y="4"/>
                    <a:pt x="182"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8" name="Google Shape;9791;p98">
              <a:extLst>
                <a:ext uri="{FF2B5EF4-FFF2-40B4-BE49-F238E27FC236}">
                  <a16:creationId xmlns:a16="http://schemas.microsoft.com/office/drawing/2014/main" id="{7029EDB7-49DD-3FD4-3342-564E627CC893}"/>
                </a:ext>
              </a:extLst>
            </p:cNvPr>
            <p:cNvSpPr/>
            <p:nvPr/>
          </p:nvSpPr>
          <p:spPr>
            <a:xfrm>
              <a:off x="6926578" y="2600433"/>
              <a:ext cx="994940" cy="901279"/>
            </a:xfrm>
            <a:custGeom>
              <a:avLst/>
              <a:gdLst/>
              <a:ahLst/>
              <a:cxnLst/>
              <a:rect l="l" t="t" r="r" b="b"/>
              <a:pathLst>
                <a:path w="4759" h="4311" extrusionOk="0">
                  <a:moveTo>
                    <a:pt x="2466" y="1"/>
                  </a:moveTo>
                  <a:cubicBezTo>
                    <a:pt x="2396" y="1"/>
                    <a:pt x="2326" y="19"/>
                    <a:pt x="2264" y="56"/>
                  </a:cubicBezTo>
                  <a:lnTo>
                    <a:pt x="2050" y="195"/>
                  </a:lnTo>
                  <a:cubicBezTo>
                    <a:pt x="1459" y="597"/>
                    <a:pt x="956" y="1100"/>
                    <a:pt x="604" y="1691"/>
                  </a:cubicBezTo>
                  <a:cubicBezTo>
                    <a:pt x="428" y="1980"/>
                    <a:pt x="290" y="2257"/>
                    <a:pt x="177" y="2571"/>
                  </a:cubicBezTo>
                  <a:lnTo>
                    <a:pt x="76" y="2823"/>
                  </a:lnTo>
                  <a:cubicBezTo>
                    <a:pt x="1" y="3049"/>
                    <a:pt x="126" y="3275"/>
                    <a:pt x="353" y="3326"/>
                  </a:cubicBezTo>
                  <a:lnTo>
                    <a:pt x="4276" y="4269"/>
                  </a:lnTo>
                  <a:lnTo>
                    <a:pt x="4389" y="4307"/>
                  </a:lnTo>
                  <a:cubicBezTo>
                    <a:pt x="4405" y="4309"/>
                    <a:pt x="4421" y="4311"/>
                    <a:pt x="4436" y="4311"/>
                  </a:cubicBezTo>
                  <a:cubicBezTo>
                    <a:pt x="4616" y="4311"/>
                    <a:pt x="4759" y="4116"/>
                    <a:pt x="4666" y="3942"/>
                  </a:cubicBezTo>
                  <a:lnTo>
                    <a:pt x="2817" y="220"/>
                  </a:lnTo>
                  <a:cubicBezTo>
                    <a:pt x="2750" y="76"/>
                    <a:pt x="2609"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9" name="Google Shape;9792;p98">
              <a:extLst>
                <a:ext uri="{FF2B5EF4-FFF2-40B4-BE49-F238E27FC236}">
                  <a16:creationId xmlns:a16="http://schemas.microsoft.com/office/drawing/2014/main" id="{B579ADD5-8B81-BDDE-E0DC-598000B2A915}"/>
                </a:ext>
              </a:extLst>
            </p:cNvPr>
            <p:cNvSpPr/>
            <p:nvPr/>
          </p:nvSpPr>
          <p:spPr>
            <a:xfrm>
              <a:off x="6937031" y="3211530"/>
              <a:ext cx="987414" cy="290182"/>
            </a:xfrm>
            <a:custGeom>
              <a:avLst/>
              <a:gdLst/>
              <a:ahLst/>
              <a:cxnLst/>
              <a:rect l="l" t="t" r="r" b="b"/>
              <a:pathLst>
                <a:path w="4723" h="1388" extrusionOk="0">
                  <a:moveTo>
                    <a:pt x="26" y="0"/>
                  </a:moveTo>
                  <a:lnTo>
                    <a:pt x="26" y="0"/>
                  </a:lnTo>
                  <a:cubicBezTo>
                    <a:pt x="1" y="176"/>
                    <a:pt x="127" y="352"/>
                    <a:pt x="315" y="403"/>
                  </a:cubicBezTo>
                  <a:lnTo>
                    <a:pt x="4352" y="1384"/>
                  </a:lnTo>
                  <a:cubicBezTo>
                    <a:pt x="4368" y="1386"/>
                    <a:pt x="4383" y="1388"/>
                    <a:pt x="4399" y="1388"/>
                  </a:cubicBezTo>
                  <a:cubicBezTo>
                    <a:pt x="4579" y="1388"/>
                    <a:pt x="4722" y="1193"/>
                    <a:pt x="4641" y="1019"/>
                  </a:cubicBezTo>
                  <a:lnTo>
                    <a:pt x="4641" y="1019"/>
                  </a:lnTo>
                  <a:cubicBezTo>
                    <a:pt x="4606" y="1137"/>
                    <a:pt x="4493" y="1221"/>
                    <a:pt x="4366" y="1221"/>
                  </a:cubicBezTo>
                  <a:cubicBezTo>
                    <a:pt x="4357" y="1221"/>
                    <a:pt x="4348" y="1221"/>
                    <a:pt x="4339" y="1220"/>
                  </a:cubicBezTo>
                  <a:lnTo>
                    <a:pt x="303" y="239"/>
                  </a:lnTo>
                  <a:cubicBezTo>
                    <a:pt x="177" y="214"/>
                    <a:pt x="76" y="101"/>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0" name="Google Shape;9793;p98">
              <a:extLst>
                <a:ext uri="{FF2B5EF4-FFF2-40B4-BE49-F238E27FC236}">
                  <a16:creationId xmlns:a16="http://schemas.microsoft.com/office/drawing/2014/main" id="{C4EAAA71-5B3D-401E-AA80-389DF14BBAE2}"/>
                </a:ext>
              </a:extLst>
            </p:cNvPr>
            <p:cNvSpPr/>
            <p:nvPr/>
          </p:nvSpPr>
          <p:spPr>
            <a:xfrm>
              <a:off x="7052853" y="2601270"/>
              <a:ext cx="868665" cy="900443"/>
            </a:xfrm>
            <a:custGeom>
              <a:avLst/>
              <a:gdLst/>
              <a:ahLst/>
              <a:cxnLst/>
              <a:rect l="l" t="t" r="r" b="b"/>
              <a:pathLst>
                <a:path w="4155" h="4307" extrusionOk="0">
                  <a:moveTo>
                    <a:pt x="1873" y="0"/>
                  </a:moveTo>
                  <a:cubicBezTo>
                    <a:pt x="1799" y="0"/>
                    <a:pt x="1725" y="21"/>
                    <a:pt x="1660" y="65"/>
                  </a:cubicBezTo>
                  <a:lnTo>
                    <a:pt x="1446" y="216"/>
                  </a:lnTo>
                  <a:cubicBezTo>
                    <a:pt x="855" y="606"/>
                    <a:pt x="352" y="1109"/>
                    <a:pt x="0" y="1700"/>
                  </a:cubicBezTo>
                  <a:cubicBezTo>
                    <a:pt x="493" y="1154"/>
                    <a:pt x="1222" y="462"/>
                    <a:pt x="1699" y="462"/>
                  </a:cubicBezTo>
                  <a:cubicBezTo>
                    <a:pt x="1783" y="462"/>
                    <a:pt x="1859" y="483"/>
                    <a:pt x="1924" y="530"/>
                  </a:cubicBezTo>
                  <a:cubicBezTo>
                    <a:pt x="2540" y="958"/>
                    <a:pt x="3207" y="3686"/>
                    <a:pt x="3672" y="4265"/>
                  </a:cubicBezTo>
                  <a:lnTo>
                    <a:pt x="3785" y="4303"/>
                  </a:lnTo>
                  <a:cubicBezTo>
                    <a:pt x="3801" y="4305"/>
                    <a:pt x="3817" y="4307"/>
                    <a:pt x="3832" y="4307"/>
                  </a:cubicBezTo>
                  <a:cubicBezTo>
                    <a:pt x="4012" y="4307"/>
                    <a:pt x="4155" y="4112"/>
                    <a:pt x="4062" y="3938"/>
                  </a:cubicBezTo>
                  <a:lnTo>
                    <a:pt x="2213" y="216"/>
                  </a:lnTo>
                  <a:cubicBezTo>
                    <a:pt x="2148" y="76"/>
                    <a:pt x="2012" y="0"/>
                    <a:pt x="1873"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1" name="Google Shape;9794;p98">
              <a:extLst>
                <a:ext uri="{FF2B5EF4-FFF2-40B4-BE49-F238E27FC236}">
                  <a16:creationId xmlns:a16="http://schemas.microsoft.com/office/drawing/2014/main" id="{CF296A5D-7528-47AE-37D5-AF7E6D76974B}"/>
                </a:ext>
              </a:extLst>
            </p:cNvPr>
            <p:cNvSpPr/>
            <p:nvPr/>
          </p:nvSpPr>
          <p:spPr>
            <a:xfrm>
              <a:off x="7202544" y="3198777"/>
              <a:ext cx="575974" cy="204884"/>
            </a:xfrm>
            <a:custGeom>
              <a:avLst/>
              <a:gdLst/>
              <a:ahLst/>
              <a:cxnLst/>
              <a:rect l="l" t="t" r="r" b="b"/>
              <a:pathLst>
                <a:path w="2755" h="980" extrusionOk="0">
                  <a:moveTo>
                    <a:pt x="52" y="0"/>
                  </a:moveTo>
                  <a:cubicBezTo>
                    <a:pt x="42" y="0"/>
                    <a:pt x="31" y="15"/>
                    <a:pt x="14" y="24"/>
                  </a:cubicBezTo>
                  <a:cubicBezTo>
                    <a:pt x="1" y="36"/>
                    <a:pt x="14" y="61"/>
                    <a:pt x="39" y="74"/>
                  </a:cubicBezTo>
                  <a:cubicBezTo>
                    <a:pt x="454" y="275"/>
                    <a:pt x="894" y="426"/>
                    <a:pt x="1334" y="589"/>
                  </a:cubicBezTo>
                  <a:cubicBezTo>
                    <a:pt x="1774" y="728"/>
                    <a:pt x="2227" y="866"/>
                    <a:pt x="2692" y="979"/>
                  </a:cubicBezTo>
                  <a:cubicBezTo>
                    <a:pt x="2705" y="979"/>
                    <a:pt x="2730" y="979"/>
                    <a:pt x="2730" y="967"/>
                  </a:cubicBezTo>
                  <a:cubicBezTo>
                    <a:pt x="2755" y="954"/>
                    <a:pt x="2730" y="929"/>
                    <a:pt x="2717" y="916"/>
                  </a:cubicBezTo>
                  <a:cubicBezTo>
                    <a:pt x="2290" y="715"/>
                    <a:pt x="1849" y="564"/>
                    <a:pt x="1409" y="401"/>
                  </a:cubicBezTo>
                  <a:cubicBezTo>
                    <a:pt x="982" y="263"/>
                    <a:pt x="517" y="124"/>
                    <a:pt x="64" y="11"/>
                  </a:cubicBezTo>
                  <a:cubicBezTo>
                    <a:pt x="60" y="3"/>
                    <a:pt x="56" y="0"/>
                    <a:pt x="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2" name="Google Shape;9795;p98">
              <a:extLst>
                <a:ext uri="{FF2B5EF4-FFF2-40B4-BE49-F238E27FC236}">
                  <a16:creationId xmlns:a16="http://schemas.microsoft.com/office/drawing/2014/main" id="{5590634D-3925-192B-5AF4-9B61DF769C5D}"/>
                </a:ext>
              </a:extLst>
            </p:cNvPr>
            <p:cNvSpPr/>
            <p:nvPr/>
          </p:nvSpPr>
          <p:spPr>
            <a:xfrm>
              <a:off x="7512796" y="2856538"/>
              <a:ext cx="278893" cy="478759"/>
            </a:xfrm>
            <a:custGeom>
              <a:avLst/>
              <a:gdLst/>
              <a:ahLst/>
              <a:cxnLst/>
              <a:rect l="l" t="t" r="r" b="b"/>
              <a:pathLst>
                <a:path w="1334" h="2290" extrusionOk="0">
                  <a:moveTo>
                    <a:pt x="13" y="1"/>
                  </a:moveTo>
                  <a:cubicBezTo>
                    <a:pt x="1" y="13"/>
                    <a:pt x="1" y="26"/>
                    <a:pt x="1" y="38"/>
                  </a:cubicBezTo>
                  <a:cubicBezTo>
                    <a:pt x="164" y="441"/>
                    <a:pt x="378" y="805"/>
                    <a:pt x="579" y="1195"/>
                  </a:cubicBezTo>
                  <a:cubicBezTo>
                    <a:pt x="780" y="1573"/>
                    <a:pt x="1007" y="1925"/>
                    <a:pt x="1271" y="2277"/>
                  </a:cubicBezTo>
                  <a:cubicBezTo>
                    <a:pt x="1283" y="2289"/>
                    <a:pt x="1296" y="2289"/>
                    <a:pt x="1321" y="2289"/>
                  </a:cubicBezTo>
                  <a:cubicBezTo>
                    <a:pt x="1334" y="2277"/>
                    <a:pt x="1334" y="2252"/>
                    <a:pt x="1334" y="2239"/>
                  </a:cubicBezTo>
                  <a:cubicBezTo>
                    <a:pt x="1170" y="1849"/>
                    <a:pt x="969" y="1472"/>
                    <a:pt x="755" y="1095"/>
                  </a:cubicBezTo>
                  <a:cubicBezTo>
                    <a:pt x="542" y="717"/>
                    <a:pt x="303" y="353"/>
                    <a:pt x="51" y="13"/>
                  </a:cubicBezTo>
                  <a:cubicBezTo>
                    <a:pt x="39" y="1"/>
                    <a:pt x="26"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3" name="Google Shape;9796;p98">
              <a:extLst>
                <a:ext uri="{FF2B5EF4-FFF2-40B4-BE49-F238E27FC236}">
                  <a16:creationId xmlns:a16="http://schemas.microsoft.com/office/drawing/2014/main" id="{C861CCA3-1007-BD06-2F19-1A394207B305}"/>
                </a:ext>
              </a:extLst>
            </p:cNvPr>
            <p:cNvSpPr/>
            <p:nvPr/>
          </p:nvSpPr>
          <p:spPr>
            <a:xfrm>
              <a:off x="7410354" y="3093826"/>
              <a:ext cx="276175" cy="215128"/>
            </a:xfrm>
            <a:custGeom>
              <a:avLst/>
              <a:gdLst/>
              <a:ahLst/>
              <a:cxnLst/>
              <a:rect l="l" t="t" r="r" b="b"/>
              <a:pathLst>
                <a:path w="1321" h="1029" extrusionOk="0">
                  <a:moveTo>
                    <a:pt x="38" y="1"/>
                  </a:moveTo>
                  <a:cubicBezTo>
                    <a:pt x="29" y="1"/>
                    <a:pt x="19" y="4"/>
                    <a:pt x="13" y="10"/>
                  </a:cubicBezTo>
                  <a:cubicBezTo>
                    <a:pt x="0" y="23"/>
                    <a:pt x="0" y="35"/>
                    <a:pt x="13" y="60"/>
                  </a:cubicBezTo>
                  <a:cubicBezTo>
                    <a:pt x="88" y="148"/>
                    <a:pt x="202" y="224"/>
                    <a:pt x="302" y="324"/>
                  </a:cubicBezTo>
                  <a:cubicBezTo>
                    <a:pt x="390" y="412"/>
                    <a:pt x="491" y="488"/>
                    <a:pt x="591" y="576"/>
                  </a:cubicBezTo>
                  <a:cubicBezTo>
                    <a:pt x="818" y="727"/>
                    <a:pt x="1019" y="890"/>
                    <a:pt x="1245" y="1029"/>
                  </a:cubicBezTo>
                  <a:lnTo>
                    <a:pt x="1308" y="1029"/>
                  </a:lnTo>
                  <a:cubicBezTo>
                    <a:pt x="1321" y="1016"/>
                    <a:pt x="1321" y="1003"/>
                    <a:pt x="1308" y="978"/>
                  </a:cubicBezTo>
                  <a:cubicBezTo>
                    <a:pt x="1120" y="790"/>
                    <a:pt x="906" y="639"/>
                    <a:pt x="705" y="463"/>
                  </a:cubicBezTo>
                  <a:cubicBezTo>
                    <a:pt x="591" y="387"/>
                    <a:pt x="503" y="312"/>
                    <a:pt x="390" y="224"/>
                  </a:cubicBezTo>
                  <a:cubicBezTo>
                    <a:pt x="277" y="148"/>
                    <a:pt x="176" y="73"/>
                    <a:pt x="63" y="10"/>
                  </a:cubicBezTo>
                  <a:cubicBezTo>
                    <a:pt x="57" y="4"/>
                    <a:pt x="48"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4" name="Google Shape;9797;p98">
              <a:extLst>
                <a:ext uri="{FF2B5EF4-FFF2-40B4-BE49-F238E27FC236}">
                  <a16:creationId xmlns:a16="http://schemas.microsoft.com/office/drawing/2014/main" id="{665E9CD1-4D18-B828-00C3-98FC952275B2}"/>
                </a:ext>
              </a:extLst>
            </p:cNvPr>
            <p:cNvSpPr/>
            <p:nvPr/>
          </p:nvSpPr>
          <p:spPr>
            <a:xfrm>
              <a:off x="7428752" y="2974868"/>
              <a:ext cx="131711" cy="144882"/>
            </a:xfrm>
            <a:custGeom>
              <a:avLst/>
              <a:gdLst/>
              <a:ahLst/>
              <a:cxnLst/>
              <a:rect l="l" t="t" r="r" b="b"/>
              <a:pathLst>
                <a:path w="630" h="693" extrusionOk="0">
                  <a:moveTo>
                    <a:pt x="38" y="1"/>
                  </a:moveTo>
                  <a:cubicBezTo>
                    <a:pt x="26" y="1"/>
                    <a:pt x="0" y="26"/>
                    <a:pt x="26" y="38"/>
                  </a:cubicBezTo>
                  <a:cubicBezTo>
                    <a:pt x="88" y="164"/>
                    <a:pt x="176" y="277"/>
                    <a:pt x="277" y="390"/>
                  </a:cubicBezTo>
                  <a:cubicBezTo>
                    <a:pt x="365" y="504"/>
                    <a:pt x="466" y="592"/>
                    <a:pt x="566" y="692"/>
                  </a:cubicBezTo>
                  <a:lnTo>
                    <a:pt x="604" y="692"/>
                  </a:lnTo>
                  <a:cubicBezTo>
                    <a:pt x="617" y="667"/>
                    <a:pt x="629" y="654"/>
                    <a:pt x="617" y="642"/>
                  </a:cubicBezTo>
                  <a:cubicBezTo>
                    <a:pt x="541" y="516"/>
                    <a:pt x="466" y="403"/>
                    <a:pt x="365" y="290"/>
                  </a:cubicBezTo>
                  <a:cubicBezTo>
                    <a:pt x="290" y="189"/>
                    <a:pt x="189" y="76"/>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5" name="Google Shape;9798;p98">
              <a:extLst>
                <a:ext uri="{FF2B5EF4-FFF2-40B4-BE49-F238E27FC236}">
                  <a16:creationId xmlns:a16="http://schemas.microsoft.com/office/drawing/2014/main" id="{E4C910FF-A8CD-0E66-8A6D-02C383EADA99}"/>
                </a:ext>
              </a:extLst>
            </p:cNvPr>
            <p:cNvSpPr/>
            <p:nvPr/>
          </p:nvSpPr>
          <p:spPr>
            <a:xfrm>
              <a:off x="6860932" y="3369792"/>
              <a:ext cx="1020237" cy="827897"/>
            </a:xfrm>
            <a:custGeom>
              <a:avLst/>
              <a:gdLst/>
              <a:ahLst/>
              <a:cxnLst/>
              <a:rect l="l" t="t" r="r" b="b"/>
              <a:pathLst>
                <a:path w="4880" h="3960" extrusionOk="0">
                  <a:moveTo>
                    <a:pt x="454" y="1"/>
                  </a:moveTo>
                  <a:cubicBezTo>
                    <a:pt x="263" y="1"/>
                    <a:pt x="101" y="142"/>
                    <a:pt x="101" y="350"/>
                  </a:cubicBezTo>
                  <a:lnTo>
                    <a:pt x="63" y="627"/>
                  </a:lnTo>
                  <a:cubicBezTo>
                    <a:pt x="0" y="1318"/>
                    <a:pt x="101" y="2022"/>
                    <a:pt x="327" y="2676"/>
                  </a:cubicBezTo>
                  <a:cubicBezTo>
                    <a:pt x="440" y="2991"/>
                    <a:pt x="579" y="3280"/>
                    <a:pt x="755" y="3556"/>
                  </a:cubicBezTo>
                  <a:lnTo>
                    <a:pt x="893" y="3783"/>
                  </a:lnTo>
                  <a:cubicBezTo>
                    <a:pt x="961" y="3896"/>
                    <a:pt x="1083" y="3959"/>
                    <a:pt x="1208" y="3959"/>
                  </a:cubicBezTo>
                  <a:cubicBezTo>
                    <a:pt x="1291" y="3959"/>
                    <a:pt x="1376" y="3931"/>
                    <a:pt x="1446" y="3871"/>
                  </a:cubicBezTo>
                  <a:lnTo>
                    <a:pt x="4628" y="1381"/>
                  </a:lnTo>
                  <a:lnTo>
                    <a:pt x="4716" y="1293"/>
                  </a:lnTo>
                  <a:cubicBezTo>
                    <a:pt x="4879" y="1167"/>
                    <a:pt x="4816" y="903"/>
                    <a:pt x="4603" y="853"/>
                  </a:cubicBezTo>
                  <a:lnTo>
                    <a:pt x="541" y="10"/>
                  </a:lnTo>
                  <a:cubicBezTo>
                    <a:pt x="512" y="4"/>
                    <a:pt x="482" y="1"/>
                    <a:pt x="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6" name="Google Shape;9799;p98">
              <a:extLst>
                <a:ext uri="{FF2B5EF4-FFF2-40B4-BE49-F238E27FC236}">
                  <a16:creationId xmlns:a16="http://schemas.microsoft.com/office/drawing/2014/main" id="{A5E94027-0BE0-8E98-65B5-0EA699369DBD}"/>
                </a:ext>
              </a:extLst>
            </p:cNvPr>
            <p:cNvSpPr/>
            <p:nvPr/>
          </p:nvSpPr>
          <p:spPr>
            <a:xfrm>
              <a:off x="7055362" y="3547915"/>
              <a:ext cx="825807" cy="646429"/>
            </a:xfrm>
            <a:custGeom>
              <a:avLst/>
              <a:gdLst/>
              <a:ahLst/>
              <a:cxnLst/>
              <a:rect l="l" t="t" r="r" b="b"/>
              <a:pathLst>
                <a:path w="3950" h="3092" extrusionOk="0">
                  <a:moveTo>
                    <a:pt x="3673" y="1"/>
                  </a:moveTo>
                  <a:lnTo>
                    <a:pt x="3673" y="1"/>
                  </a:lnTo>
                  <a:cubicBezTo>
                    <a:pt x="3761" y="101"/>
                    <a:pt x="3761" y="278"/>
                    <a:pt x="3622" y="353"/>
                  </a:cubicBezTo>
                  <a:lnTo>
                    <a:pt x="353" y="2906"/>
                  </a:lnTo>
                  <a:cubicBezTo>
                    <a:pt x="290" y="2969"/>
                    <a:pt x="212" y="2997"/>
                    <a:pt x="134" y="2997"/>
                  </a:cubicBezTo>
                  <a:cubicBezTo>
                    <a:pt x="89" y="2997"/>
                    <a:pt x="43" y="2987"/>
                    <a:pt x="1" y="2969"/>
                  </a:cubicBezTo>
                  <a:lnTo>
                    <a:pt x="1" y="2969"/>
                  </a:lnTo>
                  <a:cubicBezTo>
                    <a:pt x="76" y="3051"/>
                    <a:pt x="170" y="3092"/>
                    <a:pt x="267" y="3092"/>
                  </a:cubicBezTo>
                  <a:cubicBezTo>
                    <a:pt x="347" y="3092"/>
                    <a:pt x="429" y="3063"/>
                    <a:pt x="504" y="3006"/>
                  </a:cubicBezTo>
                  <a:lnTo>
                    <a:pt x="3773" y="441"/>
                  </a:lnTo>
                  <a:cubicBezTo>
                    <a:pt x="3949" y="315"/>
                    <a:pt x="3886" y="51"/>
                    <a:pt x="3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7" name="Google Shape;9800;p98">
              <a:extLst>
                <a:ext uri="{FF2B5EF4-FFF2-40B4-BE49-F238E27FC236}">
                  <a16:creationId xmlns:a16="http://schemas.microsoft.com/office/drawing/2014/main" id="{D1347BA5-8302-D418-9BAD-F30442DDF1E0}"/>
                </a:ext>
              </a:extLst>
            </p:cNvPr>
            <p:cNvSpPr/>
            <p:nvPr/>
          </p:nvSpPr>
          <p:spPr>
            <a:xfrm>
              <a:off x="6860932" y="3369792"/>
              <a:ext cx="1020237" cy="556949"/>
            </a:xfrm>
            <a:custGeom>
              <a:avLst/>
              <a:gdLst/>
              <a:ahLst/>
              <a:cxnLst/>
              <a:rect l="l" t="t" r="r" b="b"/>
              <a:pathLst>
                <a:path w="4880" h="2664" extrusionOk="0">
                  <a:moveTo>
                    <a:pt x="454" y="1"/>
                  </a:moveTo>
                  <a:cubicBezTo>
                    <a:pt x="263" y="1"/>
                    <a:pt x="101" y="140"/>
                    <a:pt x="101" y="337"/>
                  </a:cubicBezTo>
                  <a:lnTo>
                    <a:pt x="63" y="601"/>
                  </a:lnTo>
                  <a:cubicBezTo>
                    <a:pt x="0" y="1293"/>
                    <a:pt x="101" y="2010"/>
                    <a:pt x="327" y="2664"/>
                  </a:cubicBezTo>
                  <a:cubicBezTo>
                    <a:pt x="201" y="1821"/>
                    <a:pt x="101" y="576"/>
                    <a:pt x="616" y="413"/>
                  </a:cubicBezTo>
                  <a:cubicBezTo>
                    <a:pt x="672" y="397"/>
                    <a:pt x="738" y="390"/>
                    <a:pt x="815" y="390"/>
                  </a:cubicBezTo>
                  <a:cubicBezTo>
                    <a:pt x="1707" y="390"/>
                    <a:pt x="3918" y="1381"/>
                    <a:pt x="4616" y="1381"/>
                  </a:cubicBezTo>
                  <a:cubicBezTo>
                    <a:pt x="4620" y="1381"/>
                    <a:pt x="4624" y="1381"/>
                    <a:pt x="4628" y="1381"/>
                  </a:cubicBezTo>
                  <a:lnTo>
                    <a:pt x="4716" y="1293"/>
                  </a:lnTo>
                  <a:cubicBezTo>
                    <a:pt x="4879" y="1167"/>
                    <a:pt x="4816" y="903"/>
                    <a:pt x="4603" y="853"/>
                  </a:cubicBezTo>
                  <a:lnTo>
                    <a:pt x="541" y="10"/>
                  </a:lnTo>
                  <a:cubicBezTo>
                    <a:pt x="511" y="4"/>
                    <a:pt x="482" y="1"/>
                    <a:pt x="454" y="1"/>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8" name="Google Shape;9801;p98">
              <a:extLst>
                <a:ext uri="{FF2B5EF4-FFF2-40B4-BE49-F238E27FC236}">
                  <a16:creationId xmlns:a16="http://schemas.microsoft.com/office/drawing/2014/main" id="{1EB63B2D-E54F-3527-17EE-EE4B7985BAC7}"/>
                </a:ext>
              </a:extLst>
            </p:cNvPr>
            <p:cNvSpPr/>
            <p:nvPr/>
          </p:nvSpPr>
          <p:spPr>
            <a:xfrm>
              <a:off x="7215715" y="3633631"/>
              <a:ext cx="507610" cy="330950"/>
            </a:xfrm>
            <a:custGeom>
              <a:avLst/>
              <a:gdLst/>
              <a:ahLst/>
              <a:cxnLst/>
              <a:rect l="l" t="t" r="r" b="b"/>
              <a:pathLst>
                <a:path w="2428" h="1583" extrusionOk="0">
                  <a:moveTo>
                    <a:pt x="2389" y="1"/>
                  </a:moveTo>
                  <a:cubicBezTo>
                    <a:pt x="2385" y="1"/>
                    <a:pt x="2381" y="2"/>
                    <a:pt x="2378" y="6"/>
                  </a:cubicBezTo>
                  <a:cubicBezTo>
                    <a:pt x="1963" y="220"/>
                    <a:pt x="1560" y="459"/>
                    <a:pt x="1170" y="710"/>
                  </a:cubicBezTo>
                  <a:cubicBezTo>
                    <a:pt x="768" y="962"/>
                    <a:pt x="378" y="1213"/>
                    <a:pt x="13" y="1515"/>
                  </a:cubicBezTo>
                  <a:cubicBezTo>
                    <a:pt x="1" y="1527"/>
                    <a:pt x="1" y="1540"/>
                    <a:pt x="1" y="1565"/>
                  </a:cubicBezTo>
                  <a:cubicBezTo>
                    <a:pt x="10" y="1574"/>
                    <a:pt x="25" y="1583"/>
                    <a:pt x="38" y="1583"/>
                  </a:cubicBezTo>
                  <a:cubicBezTo>
                    <a:pt x="43" y="1583"/>
                    <a:pt x="47" y="1581"/>
                    <a:pt x="51" y="1578"/>
                  </a:cubicBezTo>
                  <a:cubicBezTo>
                    <a:pt x="454" y="1351"/>
                    <a:pt x="869" y="1112"/>
                    <a:pt x="1258" y="861"/>
                  </a:cubicBezTo>
                  <a:cubicBezTo>
                    <a:pt x="1648" y="622"/>
                    <a:pt x="2051" y="371"/>
                    <a:pt x="2403" y="69"/>
                  </a:cubicBezTo>
                  <a:cubicBezTo>
                    <a:pt x="2428" y="56"/>
                    <a:pt x="2428" y="31"/>
                    <a:pt x="2428" y="18"/>
                  </a:cubicBezTo>
                  <a:cubicBezTo>
                    <a:pt x="2410" y="10"/>
                    <a:pt x="2399" y="1"/>
                    <a:pt x="2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9" name="Google Shape;9802;p98">
              <a:extLst>
                <a:ext uri="{FF2B5EF4-FFF2-40B4-BE49-F238E27FC236}">
                  <a16:creationId xmlns:a16="http://schemas.microsoft.com/office/drawing/2014/main" id="{A50E6D08-4081-90CD-66F2-3E878A332155}"/>
                </a:ext>
              </a:extLst>
            </p:cNvPr>
            <p:cNvSpPr/>
            <p:nvPr/>
          </p:nvSpPr>
          <p:spPr>
            <a:xfrm>
              <a:off x="7136897" y="3492722"/>
              <a:ext cx="549632" cy="95961"/>
            </a:xfrm>
            <a:custGeom>
              <a:avLst/>
              <a:gdLst/>
              <a:ahLst/>
              <a:cxnLst/>
              <a:rect l="l" t="t" r="r" b="b"/>
              <a:pathLst>
                <a:path w="2629" h="459" extrusionOk="0">
                  <a:moveTo>
                    <a:pt x="51" y="1"/>
                  </a:moveTo>
                  <a:cubicBezTo>
                    <a:pt x="38" y="1"/>
                    <a:pt x="13" y="13"/>
                    <a:pt x="13" y="39"/>
                  </a:cubicBezTo>
                  <a:cubicBezTo>
                    <a:pt x="1" y="64"/>
                    <a:pt x="13" y="76"/>
                    <a:pt x="38" y="76"/>
                  </a:cubicBezTo>
                  <a:cubicBezTo>
                    <a:pt x="441" y="189"/>
                    <a:pt x="868" y="265"/>
                    <a:pt x="1296" y="328"/>
                  </a:cubicBezTo>
                  <a:cubicBezTo>
                    <a:pt x="1711" y="391"/>
                    <a:pt x="2138" y="441"/>
                    <a:pt x="2578" y="453"/>
                  </a:cubicBezTo>
                  <a:cubicBezTo>
                    <a:pt x="2578" y="457"/>
                    <a:pt x="2579" y="458"/>
                    <a:pt x="2581" y="458"/>
                  </a:cubicBezTo>
                  <a:cubicBezTo>
                    <a:pt x="2586" y="458"/>
                    <a:pt x="2598" y="447"/>
                    <a:pt x="2616" y="428"/>
                  </a:cubicBezTo>
                  <a:cubicBezTo>
                    <a:pt x="2629" y="391"/>
                    <a:pt x="2616" y="378"/>
                    <a:pt x="2591" y="378"/>
                  </a:cubicBezTo>
                  <a:cubicBezTo>
                    <a:pt x="2189" y="265"/>
                    <a:pt x="1761" y="189"/>
                    <a:pt x="1334" y="127"/>
                  </a:cubicBezTo>
                  <a:cubicBezTo>
                    <a:pt x="919" y="64"/>
                    <a:pt x="478" y="13"/>
                    <a:pt x="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0" name="Google Shape;9803;p98">
              <a:extLst>
                <a:ext uri="{FF2B5EF4-FFF2-40B4-BE49-F238E27FC236}">
                  <a16:creationId xmlns:a16="http://schemas.microsoft.com/office/drawing/2014/main" id="{AB8A795F-07C6-03DC-0532-392400713990}"/>
                </a:ext>
              </a:extLst>
            </p:cNvPr>
            <p:cNvSpPr/>
            <p:nvPr/>
          </p:nvSpPr>
          <p:spPr>
            <a:xfrm>
              <a:off x="7263172" y="3647848"/>
              <a:ext cx="331368" cy="89689"/>
            </a:xfrm>
            <a:custGeom>
              <a:avLst/>
              <a:gdLst/>
              <a:ahLst/>
              <a:cxnLst/>
              <a:rect l="l" t="t" r="r" b="b"/>
              <a:pathLst>
                <a:path w="1585" h="429" extrusionOk="0">
                  <a:moveTo>
                    <a:pt x="1534" y="1"/>
                  </a:moveTo>
                  <a:cubicBezTo>
                    <a:pt x="1283" y="26"/>
                    <a:pt x="1019" y="76"/>
                    <a:pt x="767" y="139"/>
                  </a:cubicBezTo>
                  <a:lnTo>
                    <a:pt x="390" y="240"/>
                  </a:lnTo>
                  <a:cubicBezTo>
                    <a:pt x="264" y="277"/>
                    <a:pt x="139" y="315"/>
                    <a:pt x="13" y="365"/>
                  </a:cubicBezTo>
                  <a:cubicBezTo>
                    <a:pt x="13" y="365"/>
                    <a:pt x="0" y="378"/>
                    <a:pt x="0" y="391"/>
                  </a:cubicBezTo>
                  <a:cubicBezTo>
                    <a:pt x="0" y="403"/>
                    <a:pt x="13" y="428"/>
                    <a:pt x="25" y="428"/>
                  </a:cubicBezTo>
                  <a:cubicBezTo>
                    <a:pt x="164" y="403"/>
                    <a:pt x="289" y="378"/>
                    <a:pt x="415" y="365"/>
                  </a:cubicBezTo>
                  <a:cubicBezTo>
                    <a:pt x="541" y="340"/>
                    <a:pt x="667" y="315"/>
                    <a:pt x="792" y="277"/>
                  </a:cubicBezTo>
                  <a:cubicBezTo>
                    <a:pt x="1044" y="214"/>
                    <a:pt x="1295" y="139"/>
                    <a:pt x="1547" y="64"/>
                  </a:cubicBezTo>
                  <a:lnTo>
                    <a:pt x="1585" y="26"/>
                  </a:lnTo>
                  <a:cubicBezTo>
                    <a:pt x="1572" y="13"/>
                    <a:pt x="1547" y="1"/>
                    <a:pt x="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1" name="Google Shape;9804;p98">
              <a:extLst>
                <a:ext uri="{FF2B5EF4-FFF2-40B4-BE49-F238E27FC236}">
                  <a16:creationId xmlns:a16="http://schemas.microsoft.com/office/drawing/2014/main" id="{790A5F9F-8041-54ED-F028-24ABA9616594}"/>
                </a:ext>
              </a:extLst>
            </p:cNvPr>
            <p:cNvSpPr/>
            <p:nvPr/>
          </p:nvSpPr>
          <p:spPr>
            <a:xfrm>
              <a:off x="7178919" y="3618997"/>
              <a:ext cx="192131" cy="33450"/>
            </a:xfrm>
            <a:custGeom>
              <a:avLst/>
              <a:gdLst/>
              <a:ahLst/>
              <a:cxnLst/>
              <a:rect l="l" t="t" r="r" b="b"/>
              <a:pathLst>
                <a:path w="919" h="160" extrusionOk="0">
                  <a:moveTo>
                    <a:pt x="466" y="0"/>
                  </a:moveTo>
                  <a:cubicBezTo>
                    <a:pt x="315" y="13"/>
                    <a:pt x="177" y="13"/>
                    <a:pt x="39" y="63"/>
                  </a:cubicBezTo>
                  <a:cubicBezTo>
                    <a:pt x="13" y="63"/>
                    <a:pt x="1" y="76"/>
                    <a:pt x="1" y="88"/>
                  </a:cubicBezTo>
                  <a:cubicBezTo>
                    <a:pt x="1" y="126"/>
                    <a:pt x="26" y="139"/>
                    <a:pt x="39" y="139"/>
                  </a:cubicBezTo>
                  <a:cubicBezTo>
                    <a:pt x="120" y="153"/>
                    <a:pt x="201" y="160"/>
                    <a:pt x="284" y="160"/>
                  </a:cubicBezTo>
                  <a:cubicBezTo>
                    <a:pt x="343" y="160"/>
                    <a:pt x="404" y="156"/>
                    <a:pt x="466" y="151"/>
                  </a:cubicBezTo>
                  <a:cubicBezTo>
                    <a:pt x="604" y="139"/>
                    <a:pt x="743" y="126"/>
                    <a:pt x="881" y="88"/>
                  </a:cubicBezTo>
                  <a:cubicBezTo>
                    <a:pt x="906" y="88"/>
                    <a:pt x="906" y="76"/>
                    <a:pt x="919" y="63"/>
                  </a:cubicBezTo>
                  <a:cubicBezTo>
                    <a:pt x="919" y="26"/>
                    <a:pt x="894" y="13"/>
                    <a:pt x="881" y="13"/>
                  </a:cubicBezTo>
                  <a:cubicBezTo>
                    <a:pt x="743" y="0"/>
                    <a:pt x="604"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2" name="Google Shape;9805;p98">
              <a:extLst>
                <a:ext uri="{FF2B5EF4-FFF2-40B4-BE49-F238E27FC236}">
                  <a16:creationId xmlns:a16="http://schemas.microsoft.com/office/drawing/2014/main" id="{C3BCB99A-5774-1668-6562-D7793FA5EDC6}"/>
                </a:ext>
              </a:extLst>
            </p:cNvPr>
            <p:cNvSpPr/>
            <p:nvPr/>
          </p:nvSpPr>
          <p:spPr>
            <a:xfrm>
              <a:off x="7163239" y="3677744"/>
              <a:ext cx="791520" cy="1001839"/>
            </a:xfrm>
            <a:custGeom>
              <a:avLst/>
              <a:gdLst/>
              <a:ahLst/>
              <a:cxnLst/>
              <a:rect l="l" t="t" r="r" b="b"/>
              <a:pathLst>
                <a:path w="3786" h="4792" extrusionOk="0">
                  <a:moveTo>
                    <a:pt x="3543" y="1"/>
                  </a:moveTo>
                  <a:cubicBezTo>
                    <a:pt x="3490" y="1"/>
                    <a:pt x="3434" y="18"/>
                    <a:pt x="3383" y="59"/>
                  </a:cubicBezTo>
                  <a:lnTo>
                    <a:pt x="189" y="2712"/>
                  </a:lnTo>
                  <a:cubicBezTo>
                    <a:pt x="13" y="2863"/>
                    <a:pt x="0" y="3127"/>
                    <a:pt x="176" y="3278"/>
                  </a:cubicBezTo>
                  <a:lnTo>
                    <a:pt x="365" y="3467"/>
                  </a:lnTo>
                  <a:cubicBezTo>
                    <a:pt x="868" y="3957"/>
                    <a:pt x="1484" y="4322"/>
                    <a:pt x="2138" y="4536"/>
                  </a:cubicBezTo>
                  <a:cubicBezTo>
                    <a:pt x="2440" y="4649"/>
                    <a:pt x="2754" y="4712"/>
                    <a:pt x="3081" y="4762"/>
                  </a:cubicBezTo>
                  <a:lnTo>
                    <a:pt x="3345" y="4787"/>
                  </a:lnTo>
                  <a:cubicBezTo>
                    <a:pt x="3365" y="4790"/>
                    <a:pt x="3384" y="4792"/>
                    <a:pt x="3403" y="4792"/>
                  </a:cubicBezTo>
                  <a:cubicBezTo>
                    <a:pt x="3605" y="4792"/>
                    <a:pt x="3773" y="4617"/>
                    <a:pt x="3773" y="4410"/>
                  </a:cubicBezTo>
                  <a:lnTo>
                    <a:pt x="3785" y="373"/>
                  </a:lnTo>
                  <a:lnTo>
                    <a:pt x="3785" y="248"/>
                  </a:lnTo>
                  <a:cubicBezTo>
                    <a:pt x="3785" y="105"/>
                    <a:pt x="3672" y="1"/>
                    <a:pt x="3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3" name="Google Shape;9806;p98">
              <a:extLst>
                <a:ext uri="{FF2B5EF4-FFF2-40B4-BE49-F238E27FC236}">
                  <a16:creationId xmlns:a16="http://schemas.microsoft.com/office/drawing/2014/main" id="{4EFF0DED-0ACF-C35B-F230-B29CC231A301}"/>
                </a:ext>
              </a:extLst>
            </p:cNvPr>
            <p:cNvSpPr/>
            <p:nvPr/>
          </p:nvSpPr>
          <p:spPr>
            <a:xfrm>
              <a:off x="7873015" y="3678998"/>
              <a:ext cx="84253" cy="1004975"/>
            </a:xfrm>
            <a:custGeom>
              <a:avLst/>
              <a:gdLst/>
              <a:ahLst/>
              <a:cxnLst/>
              <a:rect l="l" t="t" r="r" b="b"/>
              <a:pathLst>
                <a:path w="403" h="4807" extrusionOk="0">
                  <a:moveTo>
                    <a:pt x="158" y="0"/>
                  </a:moveTo>
                  <a:cubicBezTo>
                    <a:pt x="106" y="0"/>
                    <a:pt x="51" y="17"/>
                    <a:pt x="1" y="53"/>
                  </a:cubicBezTo>
                  <a:cubicBezTo>
                    <a:pt x="126" y="53"/>
                    <a:pt x="252" y="154"/>
                    <a:pt x="252" y="317"/>
                  </a:cubicBezTo>
                  <a:lnTo>
                    <a:pt x="240" y="4492"/>
                  </a:lnTo>
                  <a:cubicBezTo>
                    <a:pt x="240" y="4605"/>
                    <a:pt x="177" y="4731"/>
                    <a:pt x="63" y="4806"/>
                  </a:cubicBezTo>
                  <a:cubicBezTo>
                    <a:pt x="252" y="4768"/>
                    <a:pt x="390" y="4605"/>
                    <a:pt x="390" y="4416"/>
                  </a:cubicBezTo>
                  <a:lnTo>
                    <a:pt x="403" y="254"/>
                  </a:lnTo>
                  <a:cubicBezTo>
                    <a:pt x="403" y="102"/>
                    <a:pt x="288" y="0"/>
                    <a:pt x="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4" name="Google Shape;9807;p98">
              <a:extLst>
                <a:ext uri="{FF2B5EF4-FFF2-40B4-BE49-F238E27FC236}">
                  <a16:creationId xmlns:a16="http://schemas.microsoft.com/office/drawing/2014/main" id="{F49AF41E-0FF4-FE3C-8E5F-677FE4A6CC78}"/>
                </a:ext>
              </a:extLst>
            </p:cNvPr>
            <p:cNvSpPr/>
            <p:nvPr/>
          </p:nvSpPr>
          <p:spPr>
            <a:xfrm>
              <a:off x="7163239" y="3677744"/>
              <a:ext cx="791520" cy="948319"/>
            </a:xfrm>
            <a:custGeom>
              <a:avLst/>
              <a:gdLst/>
              <a:ahLst/>
              <a:cxnLst/>
              <a:rect l="l" t="t" r="r" b="b"/>
              <a:pathLst>
                <a:path w="3786" h="4536" extrusionOk="0">
                  <a:moveTo>
                    <a:pt x="3543" y="1"/>
                  </a:moveTo>
                  <a:cubicBezTo>
                    <a:pt x="3490" y="1"/>
                    <a:pt x="3434" y="18"/>
                    <a:pt x="3383" y="59"/>
                  </a:cubicBezTo>
                  <a:lnTo>
                    <a:pt x="189" y="2712"/>
                  </a:lnTo>
                  <a:cubicBezTo>
                    <a:pt x="13" y="2863"/>
                    <a:pt x="0" y="3127"/>
                    <a:pt x="176" y="3278"/>
                  </a:cubicBezTo>
                  <a:lnTo>
                    <a:pt x="365" y="3467"/>
                  </a:lnTo>
                  <a:cubicBezTo>
                    <a:pt x="868" y="3957"/>
                    <a:pt x="1484" y="4322"/>
                    <a:pt x="2138" y="4536"/>
                  </a:cubicBezTo>
                  <a:cubicBezTo>
                    <a:pt x="1384" y="4108"/>
                    <a:pt x="352" y="3429"/>
                    <a:pt x="554" y="2926"/>
                  </a:cubicBezTo>
                  <a:cubicBezTo>
                    <a:pt x="818" y="2222"/>
                    <a:pt x="3333" y="964"/>
                    <a:pt x="3785" y="373"/>
                  </a:cubicBezTo>
                  <a:lnTo>
                    <a:pt x="3785" y="248"/>
                  </a:lnTo>
                  <a:cubicBezTo>
                    <a:pt x="3785" y="105"/>
                    <a:pt x="3672" y="1"/>
                    <a:pt x="3543" y="1"/>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5" name="Google Shape;9808;p98">
              <a:extLst>
                <a:ext uri="{FF2B5EF4-FFF2-40B4-BE49-F238E27FC236}">
                  <a16:creationId xmlns:a16="http://schemas.microsoft.com/office/drawing/2014/main" id="{033E10E9-D45E-2564-D27F-15BF7C0CE9F0}"/>
                </a:ext>
              </a:extLst>
            </p:cNvPr>
            <p:cNvSpPr/>
            <p:nvPr/>
          </p:nvSpPr>
          <p:spPr>
            <a:xfrm>
              <a:off x="7809877" y="3824089"/>
              <a:ext cx="76518" cy="596881"/>
            </a:xfrm>
            <a:custGeom>
              <a:avLst/>
              <a:gdLst/>
              <a:ahLst/>
              <a:cxnLst/>
              <a:rect l="l" t="t" r="r" b="b"/>
              <a:pathLst>
                <a:path w="366" h="2855" extrusionOk="0">
                  <a:moveTo>
                    <a:pt x="340" y="0"/>
                  </a:moveTo>
                  <a:cubicBezTo>
                    <a:pt x="303" y="0"/>
                    <a:pt x="290" y="25"/>
                    <a:pt x="290" y="38"/>
                  </a:cubicBezTo>
                  <a:cubicBezTo>
                    <a:pt x="189" y="491"/>
                    <a:pt x="127" y="943"/>
                    <a:pt x="89" y="1421"/>
                  </a:cubicBezTo>
                  <a:cubicBezTo>
                    <a:pt x="39" y="1874"/>
                    <a:pt x="1" y="2339"/>
                    <a:pt x="1" y="2817"/>
                  </a:cubicBezTo>
                  <a:cubicBezTo>
                    <a:pt x="1" y="2830"/>
                    <a:pt x="26" y="2855"/>
                    <a:pt x="39" y="2855"/>
                  </a:cubicBezTo>
                  <a:cubicBezTo>
                    <a:pt x="64" y="2855"/>
                    <a:pt x="89" y="2830"/>
                    <a:pt x="89" y="2817"/>
                  </a:cubicBezTo>
                  <a:cubicBezTo>
                    <a:pt x="177" y="2364"/>
                    <a:pt x="240" y="1912"/>
                    <a:pt x="290" y="1434"/>
                  </a:cubicBezTo>
                  <a:cubicBezTo>
                    <a:pt x="340" y="981"/>
                    <a:pt x="365" y="503"/>
                    <a:pt x="365" y="38"/>
                  </a:cubicBezTo>
                  <a:cubicBezTo>
                    <a:pt x="365" y="13"/>
                    <a:pt x="353" y="0"/>
                    <a:pt x="3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6" name="Google Shape;9809;p98">
              <a:extLst>
                <a:ext uri="{FF2B5EF4-FFF2-40B4-BE49-F238E27FC236}">
                  <a16:creationId xmlns:a16="http://schemas.microsoft.com/office/drawing/2014/main" id="{4E7F6A11-1AEB-1109-D937-39FD1F2E4221}"/>
                </a:ext>
              </a:extLst>
            </p:cNvPr>
            <p:cNvSpPr/>
            <p:nvPr/>
          </p:nvSpPr>
          <p:spPr>
            <a:xfrm>
              <a:off x="7402410" y="3820326"/>
              <a:ext cx="412903" cy="381753"/>
            </a:xfrm>
            <a:custGeom>
              <a:avLst/>
              <a:gdLst/>
              <a:ahLst/>
              <a:cxnLst/>
              <a:rect l="l" t="t" r="r" b="b"/>
              <a:pathLst>
                <a:path w="1975" h="1826" extrusionOk="0">
                  <a:moveTo>
                    <a:pt x="1925" y="0"/>
                  </a:moveTo>
                  <a:cubicBezTo>
                    <a:pt x="1920" y="0"/>
                    <a:pt x="1916" y="1"/>
                    <a:pt x="1912" y="6"/>
                  </a:cubicBezTo>
                  <a:cubicBezTo>
                    <a:pt x="1547" y="257"/>
                    <a:pt x="1233" y="546"/>
                    <a:pt x="919" y="836"/>
                  </a:cubicBezTo>
                  <a:cubicBezTo>
                    <a:pt x="604" y="1137"/>
                    <a:pt x="302" y="1439"/>
                    <a:pt x="26" y="1766"/>
                  </a:cubicBezTo>
                  <a:cubicBezTo>
                    <a:pt x="1" y="1779"/>
                    <a:pt x="1" y="1804"/>
                    <a:pt x="26" y="1816"/>
                  </a:cubicBezTo>
                  <a:cubicBezTo>
                    <a:pt x="32" y="1823"/>
                    <a:pt x="38" y="1826"/>
                    <a:pt x="45" y="1826"/>
                  </a:cubicBezTo>
                  <a:cubicBezTo>
                    <a:pt x="51" y="1826"/>
                    <a:pt x="57" y="1823"/>
                    <a:pt x="64" y="1816"/>
                  </a:cubicBezTo>
                  <a:cubicBezTo>
                    <a:pt x="416" y="1552"/>
                    <a:pt x="743" y="1263"/>
                    <a:pt x="1057" y="986"/>
                  </a:cubicBezTo>
                  <a:cubicBezTo>
                    <a:pt x="1371" y="685"/>
                    <a:pt x="1673" y="383"/>
                    <a:pt x="1950" y="56"/>
                  </a:cubicBezTo>
                  <a:cubicBezTo>
                    <a:pt x="1975" y="56"/>
                    <a:pt x="1975" y="43"/>
                    <a:pt x="1950" y="6"/>
                  </a:cubicBezTo>
                  <a:cubicBezTo>
                    <a:pt x="1941" y="6"/>
                    <a:pt x="1933" y="0"/>
                    <a:pt x="19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7" name="Google Shape;9810;p98">
              <a:extLst>
                <a:ext uri="{FF2B5EF4-FFF2-40B4-BE49-F238E27FC236}">
                  <a16:creationId xmlns:a16="http://schemas.microsoft.com/office/drawing/2014/main" id="{3634D9C2-4452-2741-B500-1FDDE838598B}"/>
                </a:ext>
              </a:extLst>
            </p:cNvPr>
            <p:cNvSpPr/>
            <p:nvPr/>
          </p:nvSpPr>
          <p:spPr>
            <a:xfrm>
              <a:off x="7662695" y="3936984"/>
              <a:ext cx="152617" cy="307953"/>
            </a:xfrm>
            <a:custGeom>
              <a:avLst/>
              <a:gdLst/>
              <a:ahLst/>
              <a:cxnLst/>
              <a:rect l="l" t="t" r="r" b="b"/>
              <a:pathLst>
                <a:path w="730" h="1473" extrusionOk="0">
                  <a:moveTo>
                    <a:pt x="705" y="1"/>
                  </a:moveTo>
                  <a:cubicBezTo>
                    <a:pt x="692" y="1"/>
                    <a:pt x="680" y="1"/>
                    <a:pt x="667" y="14"/>
                  </a:cubicBezTo>
                  <a:cubicBezTo>
                    <a:pt x="541" y="227"/>
                    <a:pt x="416" y="466"/>
                    <a:pt x="302" y="705"/>
                  </a:cubicBezTo>
                  <a:cubicBezTo>
                    <a:pt x="252" y="831"/>
                    <a:pt x="189" y="944"/>
                    <a:pt x="139" y="1070"/>
                  </a:cubicBezTo>
                  <a:cubicBezTo>
                    <a:pt x="101" y="1170"/>
                    <a:pt x="51" y="1296"/>
                    <a:pt x="1" y="1422"/>
                  </a:cubicBezTo>
                  <a:cubicBezTo>
                    <a:pt x="1" y="1447"/>
                    <a:pt x="1" y="1460"/>
                    <a:pt x="13" y="1472"/>
                  </a:cubicBezTo>
                  <a:cubicBezTo>
                    <a:pt x="38" y="1472"/>
                    <a:pt x="51" y="1472"/>
                    <a:pt x="63" y="1460"/>
                  </a:cubicBezTo>
                  <a:cubicBezTo>
                    <a:pt x="126" y="1346"/>
                    <a:pt x="189" y="1221"/>
                    <a:pt x="252" y="1108"/>
                  </a:cubicBezTo>
                  <a:cubicBezTo>
                    <a:pt x="315" y="982"/>
                    <a:pt x="378" y="881"/>
                    <a:pt x="428" y="755"/>
                  </a:cubicBezTo>
                  <a:cubicBezTo>
                    <a:pt x="541" y="517"/>
                    <a:pt x="629" y="278"/>
                    <a:pt x="730" y="26"/>
                  </a:cubicBezTo>
                  <a:cubicBezTo>
                    <a:pt x="730" y="14"/>
                    <a:pt x="730"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8" name="Google Shape;9811;p98">
              <a:extLst>
                <a:ext uri="{FF2B5EF4-FFF2-40B4-BE49-F238E27FC236}">
                  <a16:creationId xmlns:a16="http://schemas.microsoft.com/office/drawing/2014/main" id="{2E30F6B4-46F3-0C51-002E-C4C5803CC731}"/>
                </a:ext>
              </a:extLst>
            </p:cNvPr>
            <p:cNvSpPr/>
            <p:nvPr/>
          </p:nvSpPr>
          <p:spPr>
            <a:xfrm>
              <a:off x="7539138" y="4095455"/>
              <a:ext cx="118540" cy="151363"/>
            </a:xfrm>
            <a:custGeom>
              <a:avLst/>
              <a:gdLst/>
              <a:ahLst/>
              <a:cxnLst/>
              <a:rect l="l" t="t" r="r" b="b"/>
              <a:pathLst>
                <a:path w="567" h="724" extrusionOk="0">
                  <a:moveTo>
                    <a:pt x="537" y="1"/>
                  </a:moveTo>
                  <a:cubicBezTo>
                    <a:pt x="529" y="1"/>
                    <a:pt x="522" y="4"/>
                    <a:pt x="516" y="10"/>
                  </a:cubicBezTo>
                  <a:cubicBezTo>
                    <a:pt x="403" y="98"/>
                    <a:pt x="315" y="211"/>
                    <a:pt x="227" y="324"/>
                  </a:cubicBezTo>
                  <a:cubicBezTo>
                    <a:pt x="139" y="438"/>
                    <a:pt x="63" y="538"/>
                    <a:pt x="13" y="689"/>
                  </a:cubicBezTo>
                  <a:cubicBezTo>
                    <a:pt x="1" y="689"/>
                    <a:pt x="1" y="702"/>
                    <a:pt x="13" y="714"/>
                  </a:cubicBezTo>
                  <a:cubicBezTo>
                    <a:pt x="19" y="720"/>
                    <a:pt x="26" y="724"/>
                    <a:pt x="34" y="724"/>
                  </a:cubicBezTo>
                  <a:cubicBezTo>
                    <a:pt x="41" y="724"/>
                    <a:pt x="51" y="720"/>
                    <a:pt x="63" y="714"/>
                  </a:cubicBezTo>
                  <a:cubicBezTo>
                    <a:pt x="164" y="626"/>
                    <a:pt x="265" y="513"/>
                    <a:pt x="340" y="400"/>
                  </a:cubicBezTo>
                  <a:cubicBezTo>
                    <a:pt x="416" y="299"/>
                    <a:pt x="504" y="173"/>
                    <a:pt x="566" y="48"/>
                  </a:cubicBezTo>
                  <a:lnTo>
                    <a:pt x="566" y="10"/>
                  </a:lnTo>
                  <a:cubicBezTo>
                    <a:pt x="554" y="4"/>
                    <a:pt x="544" y="1"/>
                    <a:pt x="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9" name="Google Shape;9812;p98">
              <a:extLst>
                <a:ext uri="{FF2B5EF4-FFF2-40B4-BE49-F238E27FC236}">
                  <a16:creationId xmlns:a16="http://schemas.microsoft.com/office/drawing/2014/main" id="{F4C0E130-413E-41A7-2819-DE99FCCB164F}"/>
                </a:ext>
              </a:extLst>
            </p:cNvPr>
            <p:cNvSpPr/>
            <p:nvPr/>
          </p:nvSpPr>
          <p:spPr>
            <a:xfrm>
              <a:off x="8012461" y="3689033"/>
              <a:ext cx="801973" cy="1000167"/>
            </a:xfrm>
            <a:custGeom>
              <a:avLst/>
              <a:gdLst/>
              <a:ahLst/>
              <a:cxnLst/>
              <a:rect l="l" t="t" r="r" b="b"/>
              <a:pathLst>
                <a:path w="3836" h="4784" extrusionOk="0">
                  <a:moveTo>
                    <a:pt x="250" y="0"/>
                  </a:moveTo>
                  <a:cubicBezTo>
                    <a:pt x="124" y="0"/>
                    <a:pt x="0" y="97"/>
                    <a:pt x="0" y="256"/>
                  </a:cubicBezTo>
                  <a:lnTo>
                    <a:pt x="88" y="4406"/>
                  </a:lnTo>
                  <a:cubicBezTo>
                    <a:pt x="100" y="4624"/>
                    <a:pt x="299" y="4784"/>
                    <a:pt x="494" y="4784"/>
                  </a:cubicBezTo>
                  <a:cubicBezTo>
                    <a:pt x="501" y="4784"/>
                    <a:pt x="508" y="4784"/>
                    <a:pt x="516" y="4783"/>
                  </a:cubicBezTo>
                  <a:lnTo>
                    <a:pt x="780" y="4746"/>
                  </a:lnTo>
                  <a:cubicBezTo>
                    <a:pt x="1471" y="4658"/>
                    <a:pt x="2150" y="4406"/>
                    <a:pt x="2729" y="4029"/>
                  </a:cubicBezTo>
                  <a:cubicBezTo>
                    <a:pt x="2993" y="3853"/>
                    <a:pt x="3244" y="3652"/>
                    <a:pt x="3483" y="3413"/>
                  </a:cubicBezTo>
                  <a:lnTo>
                    <a:pt x="3672" y="3224"/>
                  </a:lnTo>
                  <a:cubicBezTo>
                    <a:pt x="3835" y="3073"/>
                    <a:pt x="3810" y="2797"/>
                    <a:pt x="3647" y="2658"/>
                  </a:cubicBezTo>
                  <a:lnTo>
                    <a:pt x="503" y="131"/>
                  </a:lnTo>
                  <a:lnTo>
                    <a:pt x="402" y="55"/>
                  </a:lnTo>
                  <a:cubicBezTo>
                    <a:pt x="358" y="18"/>
                    <a:pt x="304"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0" name="Google Shape;9813;p98">
              <a:extLst>
                <a:ext uri="{FF2B5EF4-FFF2-40B4-BE49-F238E27FC236}">
                  <a16:creationId xmlns:a16="http://schemas.microsoft.com/office/drawing/2014/main" id="{5ABD99A6-27FC-64C5-D9B0-4504F4F70B6E}"/>
                </a:ext>
              </a:extLst>
            </p:cNvPr>
            <p:cNvSpPr/>
            <p:nvPr/>
          </p:nvSpPr>
          <p:spPr>
            <a:xfrm>
              <a:off x="8012461" y="3687361"/>
              <a:ext cx="799255" cy="652074"/>
            </a:xfrm>
            <a:custGeom>
              <a:avLst/>
              <a:gdLst/>
              <a:ahLst/>
              <a:cxnLst/>
              <a:rect l="l" t="t" r="r" b="b"/>
              <a:pathLst>
                <a:path w="3823" h="3119" extrusionOk="0">
                  <a:moveTo>
                    <a:pt x="261" y="0"/>
                  </a:moveTo>
                  <a:cubicBezTo>
                    <a:pt x="132" y="0"/>
                    <a:pt x="0" y="106"/>
                    <a:pt x="0" y="252"/>
                  </a:cubicBezTo>
                  <a:cubicBezTo>
                    <a:pt x="45" y="185"/>
                    <a:pt x="116" y="149"/>
                    <a:pt x="190" y="149"/>
                  </a:cubicBezTo>
                  <a:cubicBezTo>
                    <a:pt x="241" y="149"/>
                    <a:pt x="293" y="166"/>
                    <a:pt x="340" y="202"/>
                  </a:cubicBezTo>
                  <a:lnTo>
                    <a:pt x="3571" y="2792"/>
                  </a:lnTo>
                  <a:cubicBezTo>
                    <a:pt x="3684" y="2880"/>
                    <a:pt x="3735" y="2993"/>
                    <a:pt x="3722" y="3119"/>
                  </a:cubicBezTo>
                  <a:cubicBezTo>
                    <a:pt x="3823" y="2968"/>
                    <a:pt x="3798" y="2767"/>
                    <a:pt x="3634" y="2641"/>
                  </a:cubicBezTo>
                  <a:lnTo>
                    <a:pt x="402" y="51"/>
                  </a:lnTo>
                  <a:cubicBezTo>
                    <a:pt x="361" y="16"/>
                    <a:pt x="311" y="0"/>
                    <a:pt x="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1" name="Google Shape;9814;p98">
              <a:extLst>
                <a:ext uri="{FF2B5EF4-FFF2-40B4-BE49-F238E27FC236}">
                  <a16:creationId xmlns:a16="http://schemas.microsoft.com/office/drawing/2014/main" id="{E1A8B2B1-10AF-7D11-04DD-2AC806B21E46}"/>
                </a:ext>
              </a:extLst>
            </p:cNvPr>
            <p:cNvSpPr/>
            <p:nvPr/>
          </p:nvSpPr>
          <p:spPr>
            <a:xfrm>
              <a:off x="8012461" y="3689033"/>
              <a:ext cx="570538" cy="998076"/>
            </a:xfrm>
            <a:custGeom>
              <a:avLst/>
              <a:gdLst/>
              <a:ahLst/>
              <a:cxnLst/>
              <a:rect l="l" t="t" r="r" b="b"/>
              <a:pathLst>
                <a:path w="2729" h="4774" extrusionOk="0">
                  <a:moveTo>
                    <a:pt x="250" y="0"/>
                  </a:moveTo>
                  <a:cubicBezTo>
                    <a:pt x="124" y="0"/>
                    <a:pt x="0" y="97"/>
                    <a:pt x="0" y="256"/>
                  </a:cubicBezTo>
                  <a:lnTo>
                    <a:pt x="88" y="4406"/>
                  </a:lnTo>
                  <a:cubicBezTo>
                    <a:pt x="100" y="4617"/>
                    <a:pt x="286" y="4773"/>
                    <a:pt x="474" y="4773"/>
                  </a:cubicBezTo>
                  <a:cubicBezTo>
                    <a:pt x="488" y="4773"/>
                    <a:pt x="502" y="4772"/>
                    <a:pt x="516" y="4771"/>
                  </a:cubicBezTo>
                  <a:lnTo>
                    <a:pt x="780" y="4733"/>
                  </a:lnTo>
                  <a:cubicBezTo>
                    <a:pt x="1471" y="4645"/>
                    <a:pt x="2150" y="4394"/>
                    <a:pt x="2729" y="4016"/>
                  </a:cubicBezTo>
                  <a:lnTo>
                    <a:pt x="2729" y="4016"/>
                  </a:lnTo>
                  <a:cubicBezTo>
                    <a:pt x="2198" y="4232"/>
                    <a:pt x="1510" y="4469"/>
                    <a:pt x="1022" y="4469"/>
                  </a:cubicBezTo>
                  <a:cubicBezTo>
                    <a:pt x="770" y="4469"/>
                    <a:pt x="572" y="4406"/>
                    <a:pt x="478" y="4243"/>
                  </a:cubicBezTo>
                  <a:cubicBezTo>
                    <a:pt x="101" y="3601"/>
                    <a:pt x="692" y="847"/>
                    <a:pt x="503" y="131"/>
                  </a:cubicBezTo>
                  <a:lnTo>
                    <a:pt x="402" y="55"/>
                  </a:lnTo>
                  <a:cubicBezTo>
                    <a:pt x="358" y="18"/>
                    <a:pt x="304" y="0"/>
                    <a:pt x="250"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2" name="Google Shape;9815;p98">
              <a:extLst>
                <a:ext uri="{FF2B5EF4-FFF2-40B4-BE49-F238E27FC236}">
                  <a16:creationId xmlns:a16="http://schemas.microsoft.com/office/drawing/2014/main" id="{80AD9ABB-DFCA-17A0-DAFD-B0A825E198EE}"/>
                </a:ext>
              </a:extLst>
            </p:cNvPr>
            <p:cNvSpPr/>
            <p:nvPr/>
          </p:nvSpPr>
          <p:spPr>
            <a:xfrm>
              <a:off x="8117621" y="3812172"/>
              <a:ext cx="436528" cy="426702"/>
            </a:xfrm>
            <a:custGeom>
              <a:avLst/>
              <a:gdLst/>
              <a:ahLst/>
              <a:cxnLst/>
              <a:rect l="l" t="t" r="r" b="b"/>
              <a:pathLst>
                <a:path w="2088" h="2041" extrusionOk="0">
                  <a:moveTo>
                    <a:pt x="33" y="1"/>
                  </a:moveTo>
                  <a:cubicBezTo>
                    <a:pt x="25" y="1"/>
                    <a:pt x="19" y="7"/>
                    <a:pt x="13" y="19"/>
                  </a:cubicBezTo>
                  <a:cubicBezTo>
                    <a:pt x="0" y="32"/>
                    <a:pt x="0" y="45"/>
                    <a:pt x="13" y="57"/>
                  </a:cubicBezTo>
                  <a:cubicBezTo>
                    <a:pt x="314" y="422"/>
                    <a:pt x="641" y="749"/>
                    <a:pt x="968" y="1088"/>
                  </a:cubicBezTo>
                  <a:cubicBezTo>
                    <a:pt x="1320" y="1415"/>
                    <a:pt x="1660" y="1730"/>
                    <a:pt x="2025" y="2031"/>
                  </a:cubicBezTo>
                  <a:cubicBezTo>
                    <a:pt x="2031" y="2038"/>
                    <a:pt x="2037" y="2041"/>
                    <a:pt x="2045" y="2041"/>
                  </a:cubicBezTo>
                  <a:cubicBezTo>
                    <a:pt x="2053" y="2041"/>
                    <a:pt x="2062" y="2038"/>
                    <a:pt x="2075" y="2031"/>
                  </a:cubicBezTo>
                  <a:cubicBezTo>
                    <a:pt x="2087" y="2006"/>
                    <a:pt x="2087" y="1994"/>
                    <a:pt x="2075" y="1981"/>
                  </a:cubicBezTo>
                  <a:cubicBezTo>
                    <a:pt x="1773" y="1616"/>
                    <a:pt x="1446" y="1290"/>
                    <a:pt x="1107" y="963"/>
                  </a:cubicBezTo>
                  <a:cubicBezTo>
                    <a:pt x="767" y="623"/>
                    <a:pt x="440" y="296"/>
                    <a:pt x="63" y="19"/>
                  </a:cubicBezTo>
                  <a:cubicBezTo>
                    <a:pt x="50" y="7"/>
                    <a:pt x="41" y="1"/>
                    <a:pt x="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3" name="Google Shape;9816;p98">
              <a:extLst>
                <a:ext uri="{FF2B5EF4-FFF2-40B4-BE49-F238E27FC236}">
                  <a16:creationId xmlns:a16="http://schemas.microsoft.com/office/drawing/2014/main" id="{03CA7AEE-819F-3F23-00D3-7ECE34620519}"/>
                </a:ext>
              </a:extLst>
            </p:cNvPr>
            <p:cNvSpPr/>
            <p:nvPr/>
          </p:nvSpPr>
          <p:spPr>
            <a:xfrm>
              <a:off x="8067654" y="3868620"/>
              <a:ext cx="65855" cy="547123"/>
            </a:xfrm>
            <a:custGeom>
              <a:avLst/>
              <a:gdLst/>
              <a:ahLst/>
              <a:cxnLst/>
              <a:rect l="l" t="t" r="r" b="b"/>
              <a:pathLst>
                <a:path w="315" h="2617" extrusionOk="0">
                  <a:moveTo>
                    <a:pt x="63" y="1"/>
                  </a:moveTo>
                  <a:cubicBezTo>
                    <a:pt x="38" y="1"/>
                    <a:pt x="25" y="14"/>
                    <a:pt x="25" y="26"/>
                  </a:cubicBezTo>
                  <a:cubicBezTo>
                    <a:pt x="0" y="466"/>
                    <a:pt x="25" y="894"/>
                    <a:pt x="63" y="1321"/>
                  </a:cubicBezTo>
                  <a:cubicBezTo>
                    <a:pt x="101" y="1736"/>
                    <a:pt x="151" y="2164"/>
                    <a:pt x="226" y="2591"/>
                  </a:cubicBezTo>
                  <a:cubicBezTo>
                    <a:pt x="226" y="2604"/>
                    <a:pt x="252" y="2617"/>
                    <a:pt x="264" y="2617"/>
                  </a:cubicBezTo>
                  <a:cubicBezTo>
                    <a:pt x="277" y="2617"/>
                    <a:pt x="302" y="2604"/>
                    <a:pt x="302" y="2591"/>
                  </a:cubicBezTo>
                  <a:cubicBezTo>
                    <a:pt x="314" y="2164"/>
                    <a:pt x="302" y="1724"/>
                    <a:pt x="264" y="1296"/>
                  </a:cubicBezTo>
                  <a:cubicBezTo>
                    <a:pt x="239" y="881"/>
                    <a:pt x="189" y="454"/>
                    <a:pt x="88" y="26"/>
                  </a:cubicBezTo>
                  <a:lnTo>
                    <a:pt x="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4" name="Google Shape;9817;p98">
              <a:extLst>
                <a:ext uri="{FF2B5EF4-FFF2-40B4-BE49-F238E27FC236}">
                  <a16:creationId xmlns:a16="http://schemas.microsoft.com/office/drawing/2014/main" id="{5D394B1F-D644-57F5-CD01-15BE3EB3C336}"/>
                </a:ext>
              </a:extLst>
            </p:cNvPr>
            <p:cNvSpPr/>
            <p:nvPr/>
          </p:nvSpPr>
          <p:spPr>
            <a:xfrm>
              <a:off x="8162151" y="3939702"/>
              <a:ext cx="158053" cy="307744"/>
            </a:xfrm>
            <a:custGeom>
              <a:avLst/>
              <a:gdLst/>
              <a:ahLst/>
              <a:cxnLst/>
              <a:rect l="l" t="t" r="r" b="b"/>
              <a:pathLst>
                <a:path w="756" h="1472" extrusionOk="0">
                  <a:moveTo>
                    <a:pt x="13" y="1"/>
                  </a:moveTo>
                  <a:cubicBezTo>
                    <a:pt x="1" y="13"/>
                    <a:pt x="1" y="38"/>
                    <a:pt x="1" y="51"/>
                  </a:cubicBezTo>
                  <a:cubicBezTo>
                    <a:pt x="101" y="302"/>
                    <a:pt x="202" y="529"/>
                    <a:pt x="315" y="768"/>
                  </a:cubicBezTo>
                  <a:cubicBezTo>
                    <a:pt x="365" y="881"/>
                    <a:pt x="428" y="1006"/>
                    <a:pt x="491" y="1120"/>
                  </a:cubicBezTo>
                  <a:cubicBezTo>
                    <a:pt x="554" y="1245"/>
                    <a:pt x="617" y="1359"/>
                    <a:pt x="692" y="1459"/>
                  </a:cubicBezTo>
                  <a:cubicBezTo>
                    <a:pt x="705" y="1472"/>
                    <a:pt x="730" y="1472"/>
                    <a:pt x="743" y="1472"/>
                  </a:cubicBezTo>
                  <a:cubicBezTo>
                    <a:pt x="755" y="1459"/>
                    <a:pt x="755" y="1447"/>
                    <a:pt x="755" y="1434"/>
                  </a:cubicBezTo>
                  <a:cubicBezTo>
                    <a:pt x="730" y="1308"/>
                    <a:pt x="667" y="1195"/>
                    <a:pt x="617" y="1069"/>
                  </a:cubicBezTo>
                  <a:cubicBezTo>
                    <a:pt x="554" y="944"/>
                    <a:pt x="504" y="818"/>
                    <a:pt x="441" y="705"/>
                  </a:cubicBezTo>
                  <a:cubicBezTo>
                    <a:pt x="328" y="478"/>
                    <a:pt x="202" y="239"/>
                    <a:pt x="64" y="13"/>
                  </a:cubicBezTo>
                  <a:cubicBezTo>
                    <a:pt x="51" y="1"/>
                    <a:pt x="39"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5" name="Google Shape;9818;p98">
              <a:extLst>
                <a:ext uri="{FF2B5EF4-FFF2-40B4-BE49-F238E27FC236}">
                  <a16:creationId xmlns:a16="http://schemas.microsoft.com/office/drawing/2014/main" id="{6CD03BE8-3D47-248E-31B3-3D78B5F29EAD}"/>
                </a:ext>
              </a:extLst>
            </p:cNvPr>
            <p:cNvSpPr/>
            <p:nvPr/>
          </p:nvSpPr>
          <p:spPr>
            <a:xfrm>
              <a:off x="8188494" y="4163192"/>
              <a:ext cx="63347" cy="176242"/>
            </a:xfrm>
            <a:custGeom>
              <a:avLst/>
              <a:gdLst/>
              <a:ahLst/>
              <a:cxnLst/>
              <a:rect l="l" t="t" r="r" b="b"/>
              <a:pathLst>
                <a:path w="303" h="843" extrusionOk="0">
                  <a:moveTo>
                    <a:pt x="38" y="0"/>
                  </a:moveTo>
                  <a:cubicBezTo>
                    <a:pt x="13" y="0"/>
                    <a:pt x="1" y="13"/>
                    <a:pt x="1" y="38"/>
                  </a:cubicBezTo>
                  <a:cubicBezTo>
                    <a:pt x="13" y="176"/>
                    <a:pt x="51" y="302"/>
                    <a:pt x="76" y="440"/>
                  </a:cubicBezTo>
                  <a:cubicBezTo>
                    <a:pt x="126" y="579"/>
                    <a:pt x="151" y="705"/>
                    <a:pt x="239" y="830"/>
                  </a:cubicBezTo>
                  <a:cubicBezTo>
                    <a:pt x="239" y="843"/>
                    <a:pt x="252" y="843"/>
                    <a:pt x="265" y="843"/>
                  </a:cubicBezTo>
                  <a:cubicBezTo>
                    <a:pt x="290" y="843"/>
                    <a:pt x="302" y="830"/>
                    <a:pt x="302" y="818"/>
                  </a:cubicBezTo>
                  <a:cubicBezTo>
                    <a:pt x="302" y="679"/>
                    <a:pt x="265" y="554"/>
                    <a:pt x="227" y="403"/>
                  </a:cubicBezTo>
                  <a:cubicBezTo>
                    <a:pt x="177" y="290"/>
                    <a:pt x="126" y="139"/>
                    <a:pt x="63" y="13"/>
                  </a:cubicBezTo>
                  <a:cubicBezTo>
                    <a:pt x="63" y="13"/>
                    <a:pt x="51"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6" name="Google Shape;9819;p98">
              <a:extLst>
                <a:ext uri="{FF2B5EF4-FFF2-40B4-BE49-F238E27FC236}">
                  <a16:creationId xmlns:a16="http://schemas.microsoft.com/office/drawing/2014/main" id="{8129162F-8709-D4B6-3224-AB9656CB60EE}"/>
                </a:ext>
              </a:extLst>
            </p:cNvPr>
            <p:cNvSpPr/>
            <p:nvPr/>
          </p:nvSpPr>
          <p:spPr>
            <a:xfrm>
              <a:off x="8104450" y="3369792"/>
              <a:ext cx="1012293" cy="832915"/>
            </a:xfrm>
            <a:custGeom>
              <a:avLst/>
              <a:gdLst/>
              <a:ahLst/>
              <a:cxnLst/>
              <a:rect l="l" t="t" r="r" b="b"/>
              <a:pathLst>
                <a:path w="4842" h="3984" extrusionOk="0">
                  <a:moveTo>
                    <a:pt x="4401" y="1"/>
                  </a:moveTo>
                  <a:cubicBezTo>
                    <a:pt x="4372" y="1"/>
                    <a:pt x="4343" y="4"/>
                    <a:pt x="4313" y="10"/>
                  </a:cubicBezTo>
                  <a:lnTo>
                    <a:pt x="377" y="903"/>
                  </a:lnTo>
                  <a:lnTo>
                    <a:pt x="264" y="941"/>
                  </a:lnTo>
                  <a:cubicBezTo>
                    <a:pt x="63" y="979"/>
                    <a:pt x="0" y="1268"/>
                    <a:pt x="164" y="1394"/>
                  </a:cubicBezTo>
                  <a:lnTo>
                    <a:pt x="3483" y="3909"/>
                  </a:lnTo>
                  <a:cubicBezTo>
                    <a:pt x="3548" y="3960"/>
                    <a:pt x="3625" y="3983"/>
                    <a:pt x="3702" y="3983"/>
                  </a:cubicBezTo>
                  <a:cubicBezTo>
                    <a:pt x="3832" y="3983"/>
                    <a:pt x="3961" y="3914"/>
                    <a:pt x="4024" y="3795"/>
                  </a:cubicBezTo>
                  <a:lnTo>
                    <a:pt x="4162" y="3556"/>
                  </a:lnTo>
                  <a:cubicBezTo>
                    <a:pt x="4527" y="2940"/>
                    <a:pt x="4741" y="2274"/>
                    <a:pt x="4804" y="1582"/>
                  </a:cubicBezTo>
                  <a:cubicBezTo>
                    <a:pt x="4841" y="1243"/>
                    <a:pt x="4841" y="928"/>
                    <a:pt x="4804" y="601"/>
                  </a:cubicBezTo>
                  <a:lnTo>
                    <a:pt x="4779" y="337"/>
                  </a:lnTo>
                  <a:cubicBezTo>
                    <a:pt x="4757" y="140"/>
                    <a:pt x="4592" y="1"/>
                    <a:pt x="4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7" name="Google Shape;9820;p98">
              <a:extLst>
                <a:ext uri="{FF2B5EF4-FFF2-40B4-BE49-F238E27FC236}">
                  <a16:creationId xmlns:a16="http://schemas.microsoft.com/office/drawing/2014/main" id="{150E7D63-7242-2E0E-0057-C7E93B583298}"/>
                </a:ext>
              </a:extLst>
            </p:cNvPr>
            <p:cNvSpPr/>
            <p:nvPr/>
          </p:nvSpPr>
          <p:spPr>
            <a:xfrm>
              <a:off x="8104450" y="3371882"/>
              <a:ext cx="993895" cy="289346"/>
            </a:xfrm>
            <a:custGeom>
              <a:avLst/>
              <a:gdLst/>
              <a:ahLst/>
              <a:cxnLst/>
              <a:rect l="l" t="t" r="r" b="b"/>
              <a:pathLst>
                <a:path w="4754" h="1384" extrusionOk="0">
                  <a:moveTo>
                    <a:pt x="4404" y="1"/>
                  </a:moveTo>
                  <a:cubicBezTo>
                    <a:pt x="4374" y="1"/>
                    <a:pt x="4344" y="5"/>
                    <a:pt x="4313" y="13"/>
                  </a:cubicBezTo>
                  <a:lnTo>
                    <a:pt x="264" y="943"/>
                  </a:lnTo>
                  <a:cubicBezTo>
                    <a:pt x="63" y="994"/>
                    <a:pt x="0" y="1258"/>
                    <a:pt x="164" y="1384"/>
                  </a:cubicBezTo>
                  <a:cubicBezTo>
                    <a:pt x="138" y="1258"/>
                    <a:pt x="201" y="1120"/>
                    <a:pt x="352" y="1082"/>
                  </a:cubicBezTo>
                  <a:lnTo>
                    <a:pt x="4414" y="151"/>
                  </a:lnTo>
                  <a:cubicBezTo>
                    <a:pt x="4444" y="145"/>
                    <a:pt x="4473" y="142"/>
                    <a:pt x="4502" y="142"/>
                  </a:cubicBezTo>
                  <a:cubicBezTo>
                    <a:pt x="4597" y="142"/>
                    <a:pt x="4686" y="175"/>
                    <a:pt x="4753" y="252"/>
                  </a:cubicBezTo>
                  <a:cubicBezTo>
                    <a:pt x="4701" y="104"/>
                    <a:pt x="4560" y="1"/>
                    <a:pt x="4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8" name="Google Shape;9821;p98">
              <a:extLst>
                <a:ext uri="{FF2B5EF4-FFF2-40B4-BE49-F238E27FC236}">
                  <a16:creationId xmlns:a16="http://schemas.microsoft.com/office/drawing/2014/main" id="{68568B6B-2891-0463-C54B-1CF2CB314504}"/>
                </a:ext>
              </a:extLst>
            </p:cNvPr>
            <p:cNvSpPr/>
            <p:nvPr/>
          </p:nvSpPr>
          <p:spPr>
            <a:xfrm>
              <a:off x="8104450" y="3558577"/>
              <a:ext cx="1004348" cy="643920"/>
            </a:xfrm>
            <a:custGeom>
              <a:avLst/>
              <a:gdLst/>
              <a:ahLst/>
              <a:cxnLst/>
              <a:rect l="l" t="t" r="r" b="b"/>
              <a:pathLst>
                <a:path w="4804" h="3080" extrusionOk="0">
                  <a:moveTo>
                    <a:pt x="377" y="0"/>
                  </a:moveTo>
                  <a:lnTo>
                    <a:pt x="264" y="38"/>
                  </a:lnTo>
                  <a:cubicBezTo>
                    <a:pt x="63" y="76"/>
                    <a:pt x="0" y="365"/>
                    <a:pt x="164" y="491"/>
                  </a:cubicBezTo>
                  <a:lnTo>
                    <a:pt x="3483" y="3006"/>
                  </a:lnTo>
                  <a:cubicBezTo>
                    <a:pt x="3548" y="3056"/>
                    <a:pt x="3623" y="3080"/>
                    <a:pt x="3699" y="3080"/>
                  </a:cubicBezTo>
                  <a:cubicBezTo>
                    <a:pt x="3830" y="3080"/>
                    <a:pt x="3960" y="3008"/>
                    <a:pt x="4024" y="2880"/>
                  </a:cubicBezTo>
                  <a:lnTo>
                    <a:pt x="4162" y="2641"/>
                  </a:lnTo>
                  <a:cubicBezTo>
                    <a:pt x="4527" y="2025"/>
                    <a:pt x="4741" y="1358"/>
                    <a:pt x="4804" y="667"/>
                  </a:cubicBezTo>
                  <a:lnTo>
                    <a:pt x="4804" y="667"/>
                  </a:lnTo>
                  <a:cubicBezTo>
                    <a:pt x="4572" y="1471"/>
                    <a:pt x="4152" y="2582"/>
                    <a:pt x="3646" y="2582"/>
                  </a:cubicBezTo>
                  <a:cubicBezTo>
                    <a:pt x="3629" y="2582"/>
                    <a:pt x="3613" y="2580"/>
                    <a:pt x="3597" y="2578"/>
                  </a:cubicBezTo>
                  <a:cubicBezTo>
                    <a:pt x="2855" y="2465"/>
                    <a:pt x="1044" y="302"/>
                    <a:pt x="377"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9" name="Google Shape;9822;p98">
              <a:extLst>
                <a:ext uri="{FF2B5EF4-FFF2-40B4-BE49-F238E27FC236}">
                  <a16:creationId xmlns:a16="http://schemas.microsoft.com/office/drawing/2014/main" id="{E630E1FA-76A7-4D96-A3A8-4D73A8C5241C}"/>
                </a:ext>
              </a:extLst>
            </p:cNvPr>
            <p:cNvSpPr/>
            <p:nvPr/>
          </p:nvSpPr>
          <p:spPr>
            <a:xfrm>
              <a:off x="8267311" y="3542688"/>
              <a:ext cx="594372" cy="84462"/>
            </a:xfrm>
            <a:custGeom>
              <a:avLst/>
              <a:gdLst/>
              <a:ahLst/>
              <a:cxnLst/>
              <a:rect l="l" t="t" r="r" b="b"/>
              <a:pathLst>
                <a:path w="2843" h="404" extrusionOk="0">
                  <a:moveTo>
                    <a:pt x="2818" y="1"/>
                  </a:moveTo>
                  <a:cubicBezTo>
                    <a:pt x="2340" y="1"/>
                    <a:pt x="1887" y="38"/>
                    <a:pt x="1422" y="114"/>
                  </a:cubicBezTo>
                  <a:cubicBezTo>
                    <a:pt x="956" y="152"/>
                    <a:pt x="491" y="227"/>
                    <a:pt x="39" y="340"/>
                  </a:cubicBezTo>
                  <a:cubicBezTo>
                    <a:pt x="13" y="340"/>
                    <a:pt x="1" y="365"/>
                    <a:pt x="1" y="378"/>
                  </a:cubicBezTo>
                  <a:cubicBezTo>
                    <a:pt x="1" y="391"/>
                    <a:pt x="13" y="403"/>
                    <a:pt x="39" y="403"/>
                  </a:cubicBezTo>
                  <a:cubicBezTo>
                    <a:pt x="504" y="403"/>
                    <a:pt x="956" y="365"/>
                    <a:pt x="1434" y="303"/>
                  </a:cubicBezTo>
                  <a:cubicBezTo>
                    <a:pt x="1887" y="227"/>
                    <a:pt x="2365" y="177"/>
                    <a:pt x="2818" y="64"/>
                  </a:cubicBezTo>
                  <a:cubicBezTo>
                    <a:pt x="2830" y="64"/>
                    <a:pt x="2843" y="51"/>
                    <a:pt x="2843" y="26"/>
                  </a:cubicBezTo>
                  <a:cubicBezTo>
                    <a:pt x="2843" y="13"/>
                    <a:pt x="2830" y="1"/>
                    <a:pt x="28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0" name="Google Shape;9823;p98">
              <a:extLst>
                <a:ext uri="{FF2B5EF4-FFF2-40B4-BE49-F238E27FC236}">
                  <a16:creationId xmlns:a16="http://schemas.microsoft.com/office/drawing/2014/main" id="{82D86409-DB04-D786-BF82-5CB778BA85C1}"/>
                </a:ext>
              </a:extLst>
            </p:cNvPr>
            <p:cNvSpPr/>
            <p:nvPr/>
          </p:nvSpPr>
          <p:spPr>
            <a:xfrm>
              <a:off x="8277973" y="3687361"/>
              <a:ext cx="462870" cy="312970"/>
            </a:xfrm>
            <a:custGeom>
              <a:avLst/>
              <a:gdLst/>
              <a:ahLst/>
              <a:cxnLst/>
              <a:rect l="l" t="t" r="r" b="b"/>
              <a:pathLst>
                <a:path w="2214" h="1497" extrusionOk="0">
                  <a:moveTo>
                    <a:pt x="63" y="0"/>
                  </a:moveTo>
                  <a:cubicBezTo>
                    <a:pt x="50" y="0"/>
                    <a:pt x="25" y="0"/>
                    <a:pt x="13" y="13"/>
                  </a:cubicBezTo>
                  <a:cubicBezTo>
                    <a:pt x="0" y="25"/>
                    <a:pt x="0" y="51"/>
                    <a:pt x="13" y="63"/>
                  </a:cubicBezTo>
                  <a:cubicBezTo>
                    <a:pt x="340" y="340"/>
                    <a:pt x="692" y="591"/>
                    <a:pt x="1056" y="830"/>
                  </a:cubicBezTo>
                  <a:cubicBezTo>
                    <a:pt x="1396" y="1069"/>
                    <a:pt x="1773" y="1283"/>
                    <a:pt x="2150" y="1497"/>
                  </a:cubicBezTo>
                  <a:cubicBezTo>
                    <a:pt x="2163" y="1497"/>
                    <a:pt x="2188" y="1497"/>
                    <a:pt x="2201" y="1472"/>
                  </a:cubicBezTo>
                  <a:cubicBezTo>
                    <a:pt x="2213" y="1459"/>
                    <a:pt x="2213" y="1446"/>
                    <a:pt x="2201" y="1434"/>
                  </a:cubicBezTo>
                  <a:cubicBezTo>
                    <a:pt x="1874" y="1145"/>
                    <a:pt x="1522" y="893"/>
                    <a:pt x="1157" y="654"/>
                  </a:cubicBezTo>
                  <a:cubicBezTo>
                    <a:pt x="817" y="428"/>
                    <a:pt x="453" y="189"/>
                    <a:pt x="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1" name="Google Shape;9824;p98">
              <a:extLst>
                <a:ext uri="{FF2B5EF4-FFF2-40B4-BE49-F238E27FC236}">
                  <a16:creationId xmlns:a16="http://schemas.microsoft.com/office/drawing/2014/main" id="{44241058-E5DB-74FC-5E41-3F319EFC9584}"/>
                </a:ext>
              </a:extLst>
            </p:cNvPr>
            <p:cNvSpPr/>
            <p:nvPr/>
          </p:nvSpPr>
          <p:spPr>
            <a:xfrm>
              <a:off x="8383133" y="3661019"/>
              <a:ext cx="341821" cy="82790"/>
            </a:xfrm>
            <a:custGeom>
              <a:avLst/>
              <a:gdLst/>
              <a:ahLst/>
              <a:cxnLst/>
              <a:rect l="l" t="t" r="r" b="b"/>
              <a:pathLst>
                <a:path w="1635" h="396" extrusionOk="0">
                  <a:moveTo>
                    <a:pt x="76" y="1"/>
                  </a:moveTo>
                  <a:cubicBezTo>
                    <a:pt x="63" y="1"/>
                    <a:pt x="50" y="13"/>
                    <a:pt x="13" y="13"/>
                  </a:cubicBezTo>
                  <a:cubicBezTo>
                    <a:pt x="0" y="26"/>
                    <a:pt x="13" y="63"/>
                    <a:pt x="25" y="63"/>
                  </a:cubicBezTo>
                  <a:cubicBezTo>
                    <a:pt x="277" y="139"/>
                    <a:pt x="553" y="202"/>
                    <a:pt x="805" y="265"/>
                  </a:cubicBezTo>
                  <a:cubicBezTo>
                    <a:pt x="943" y="290"/>
                    <a:pt x="1069" y="328"/>
                    <a:pt x="1195" y="340"/>
                  </a:cubicBezTo>
                  <a:cubicBezTo>
                    <a:pt x="1320" y="353"/>
                    <a:pt x="1459" y="378"/>
                    <a:pt x="1585" y="390"/>
                  </a:cubicBezTo>
                  <a:cubicBezTo>
                    <a:pt x="1588" y="394"/>
                    <a:pt x="1593" y="396"/>
                    <a:pt x="1598" y="396"/>
                  </a:cubicBezTo>
                  <a:cubicBezTo>
                    <a:pt x="1610" y="396"/>
                    <a:pt x="1622" y="387"/>
                    <a:pt x="1622" y="378"/>
                  </a:cubicBezTo>
                  <a:cubicBezTo>
                    <a:pt x="1635" y="365"/>
                    <a:pt x="1622" y="328"/>
                    <a:pt x="1597" y="328"/>
                  </a:cubicBezTo>
                  <a:cubicBezTo>
                    <a:pt x="1471" y="277"/>
                    <a:pt x="1346" y="252"/>
                    <a:pt x="1220" y="214"/>
                  </a:cubicBezTo>
                  <a:lnTo>
                    <a:pt x="843" y="126"/>
                  </a:lnTo>
                  <a:cubicBezTo>
                    <a:pt x="591" y="76"/>
                    <a:pt x="340" y="26"/>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2" name="Google Shape;9825;p98">
              <a:extLst>
                <a:ext uri="{FF2B5EF4-FFF2-40B4-BE49-F238E27FC236}">
                  <a16:creationId xmlns:a16="http://schemas.microsoft.com/office/drawing/2014/main" id="{B9E7EEA8-3EBC-4D88-F20F-1FE5FB7F02E1}"/>
                </a:ext>
              </a:extLst>
            </p:cNvPr>
            <p:cNvSpPr/>
            <p:nvPr/>
          </p:nvSpPr>
          <p:spPr>
            <a:xfrm>
              <a:off x="8585508" y="3778304"/>
              <a:ext cx="176242" cy="80072"/>
            </a:xfrm>
            <a:custGeom>
              <a:avLst/>
              <a:gdLst/>
              <a:ahLst/>
              <a:cxnLst/>
              <a:rect l="l" t="t" r="r" b="b"/>
              <a:pathLst>
                <a:path w="843" h="383" extrusionOk="0">
                  <a:moveTo>
                    <a:pt x="25" y="0"/>
                  </a:moveTo>
                  <a:cubicBezTo>
                    <a:pt x="13" y="0"/>
                    <a:pt x="0" y="9"/>
                    <a:pt x="0" y="18"/>
                  </a:cubicBezTo>
                  <a:cubicBezTo>
                    <a:pt x="0" y="31"/>
                    <a:pt x="0" y="43"/>
                    <a:pt x="26" y="68"/>
                  </a:cubicBezTo>
                  <a:cubicBezTo>
                    <a:pt x="151" y="144"/>
                    <a:pt x="277" y="194"/>
                    <a:pt x="403" y="257"/>
                  </a:cubicBezTo>
                  <a:cubicBezTo>
                    <a:pt x="541" y="295"/>
                    <a:pt x="667" y="358"/>
                    <a:pt x="805" y="383"/>
                  </a:cubicBezTo>
                  <a:cubicBezTo>
                    <a:pt x="818" y="383"/>
                    <a:pt x="818" y="383"/>
                    <a:pt x="843" y="358"/>
                  </a:cubicBezTo>
                  <a:cubicBezTo>
                    <a:pt x="843" y="345"/>
                    <a:pt x="843" y="332"/>
                    <a:pt x="818" y="320"/>
                  </a:cubicBezTo>
                  <a:cubicBezTo>
                    <a:pt x="692" y="244"/>
                    <a:pt x="566" y="169"/>
                    <a:pt x="440" y="131"/>
                  </a:cubicBezTo>
                  <a:cubicBezTo>
                    <a:pt x="302" y="81"/>
                    <a:pt x="176" y="31"/>
                    <a:pt x="38" y="5"/>
                  </a:cubicBezTo>
                  <a:cubicBezTo>
                    <a:pt x="34" y="2"/>
                    <a:pt x="30"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3" name="Google Shape;9826;p98">
              <a:extLst>
                <a:ext uri="{FF2B5EF4-FFF2-40B4-BE49-F238E27FC236}">
                  <a16:creationId xmlns:a16="http://schemas.microsoft.com/office/drawing/2014/main" id="{5EB9F95C-AB35-3615-CED6-6F4D9B45FDA7}"/>
                </a:ext>
              </a:extLst>
            </p:cNvPr>
            <p:cNvSpPr/>
            <p:nvPr/>
          </p:nvSpPr>
          <p:spPr>
            <a:xfrm>
              <a:off x="8079780" y="2605242"/>
              <a:ext cx="989714" cy="907760"/>
            </a:xfrm>
            <a:custGeom>
              <a:avLst/>
              <a:gdLst/>
              <a:ahLst/>
              <a:cxnLst/>
              <a:rect l="l" t="t" r="r" b="b"/>
              <a:pathLst>
                <a:path w="4734" h="4342" extrusionOk="0">
                  <a:moveTo>
                    <a:pt x="2206" y="0"/>
                  </a:moveTo>
                  <a:cubicBezTo>
                    <a:pt x="2061" y="0"/>
                    <a:pt x="1922" y="85"/>
                    <a:pt x="1853" y="222"/>
                  </a:cubicBezTo>
                  <a:lnTo>
                    <a:pt x="118" y="3869"/>
                  </a:lnTo>
                  <a:lnTo>
                    <a:pt x="68" y="3982"/>
                  </a:lnTo>
                  <a:cubicBezTo>
                    <a:pt x="0" y="4162"/>
                    <a:pt x="124" y="4342"/>
                    <a:pt x="304" y="4342"/>
                  </a:cubicBezTo>
                  <a:cubicBezTo>
                    <a:pt x="325" y="4342"/>
                    <a:pt x="347" y="4339"/>
                    <a:pt x="370" y="4334"/>
                  </a:cubicBezTo>
                  <a:lnTo>
                    <a:pt x="4394" y="3303"/>
                  </a:lnTo>
                  <a:cubicBezTo>
                    <a:pt x="4607" y="3240"/>
                    <a:pt x="4733" y="3001"/>
                    <a:pt x="4645" y="2787"/>
                  </a:cubicBezTo>
                  <a:lnTo>
                    <a:pt x="4544" y="2536"/>
                  </a:lnTo>
                  <a:cubicBezTo>
                    <a:pt x="4293" y="1869"/>
                    <a:pt x="3903" y="1291"/>
                    <a:pt x="3400" y="800"/>
                  </a:cubicBezTo>
                  <a:cubicBezTo>
                    <a:pt x="3161" y="587"/>
                    <a:pt x="2910" y="373"/>
                    <a:pt x="2633" y="209"/>
                  </a:cubicBezTo>
                  <a:lnTo>
                    <a:pt x="2407" y="58"/>
                  </a:lnTo>
                  <a:cubicBezTo>
                    <a:pt x="2343" y="18"/>
                    <a:pt x="2274" y="0"/>
                    <a:pt x="2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4" name="Google Shape;9827;p98">
              <a:extLst>
                <a:ext uri="{FF2B5EF4-FFF2-40B4-BE49-F238E27FC236}">
                  <a16:creationId xmlns:a16="http://schemas.microsoft.com/office/drawing/2014/main" id="{C2DEB593-41F2-BFE2-0DEA-C1DD1F409BC2}"/>
                </a:ext>
              </a:extLst>
            </p:cNvPr>
            <p:cNvSpPr/>
            <p:nvPr/>
          </p:nvSpPr>
          <p:spPr>
            <a:xfrm>
              <a:off x="8079571" y="2607542"/>
              <a:ext cx="487749" cy="907342"/>
            </a:xfrm>
            <a:custGeom>
              <a:avLst/>
              <a:gdLst/>
              <a:ahLst/>
              <a:cxnLst/>
              <a:rect l="l" t="t" r="r" b="b"/>
              <a:pathLst>
                <a:path w="2333" h="4340" extrusionOk="0">
                  <a:moveTo>
                    <a:pt x="2206" y="0"/>
                  </a:moveTo>
                  <a:cubicBezTo>
                    <a:pt x="2069" y="0"/>
                    <a:pt x="1937" y="76"/>
                    <a:pt x="1880" y="211"/>
                  </a:cubicBezTo>
                  <a:lnTo>
                    <a:pt x="81" y="3971"/>
                  </a:lnTo>
                  <a:cubicBezTo>
                    <a:pt x="1" y="4155"/>
                    <a:pt x="132" y="4340"/>
                    <a:pt x="319" y="4340"/>
                  </a:cubicBezTo>
                  <a:cubicBezTo>
                    <a:pt x="336" y="4340"/>
                    <a:pt x="353" y="4339"/>
                    <a:pt x="371" y="4335"/>
                  </a:cubicBezTo>
                  <a:cubicBezTo>
                    <a:pt x="245" y="4285"/>
                    <a:pt x="182" y="4122"/>
                    <a:pt x="245" y="3983"/>
                  </a:cubicBezTo>
                  <a:lnTo>
                    <a:pt x="2031" y="223"/>
                  </a:lnTo>
                  <a:cubicBezTo>
                    <a:pt x="2093" y="123"/>
                    <a:pt x="2207" y="35"/>
                    <a:pt x="2332" y="22"/>
                  </a:cubicBezTo>
                  <a:cubicBezTo>
                    <a:pt x="2291" y="7"/>
                    <a:pt x="2248" y="0"/>
                    <a:pt x="2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5" name="Google Shape;9828;p98">
              <a:extLst>
                <a:ext uri="{FF2B5EF4-FFF2-40B4-BE49-F238E27FC236}">
                  <a16:creationId xmlns:a16="http://schemas.microsoft.com/office/drawing/2014/main" id="{7F8F1BC0-E20B-338F-BC2E-B5EDEEA9089E}"/>
                </a:ext>
              </a:extLst>
            </p:cNvPr>
            <p:cNvSpPr/>
            <p:nvPr/>
          </p:nvSpPr>
          <p:spPr>
            <a:xfrm>
              <a:off x="8079780" y="2772494"/>
              <a:ext cx="989714" cy="740508"/>
            </a:xfrm>
            <a:custGeom>
              <a:avLst/>
              <a:gdLst/>
              <a:ahLst/>
              <a:cxnLst/>
              <a:rect l="l" t="t" r="r" b="b"/>
              <a:pathLst>
                <a:path w="4734" h="3542" extrusionOk="0">
                  <a:moveTo>
                    <a:pt x="3400" y="0"/>
                  </a:moveTo>
                  <a:lnTo>
                    <a:pt x="3400" y="0"/>
                  </a:lnTo>
                  <a:cubicBezTo>
                    <a:pt x="3891" y="705"/>
                    <a:pt x="4532" y="1773"/>
                    <a:pt x="4130" y="2138"/>
                  </a:cubicBezTo>
                  <a:cubicBezTo>
                    <a:pt x="3589" y="2654"/>
                    <a:pt x="772" y="2716"/>
                    <a:pt x="118" y="3069"/>
                  </a:cubicBezTo>
                  <a:lnTo>
                    <a:pt x="68" y="3182"/>
                  </a:lnTo>
                  <a:cubicBezTo>
                    <a:pt x="0" y="3362"/>
                    <a:pt x="124" y="3542"/>
                    <a:pt x="304" y="3542"/>
                  </a:cubicBezTo>
                  <a:cubicBezTo>
                    <a:pt x="325" y="3542"/>
                    <a:pt x="347" y="3539"/>
                    <a:pt x="370" y="3534"/>
                  </a:cubicBezTo>
                  <a:lnTo>
                    <a:pt x="4394" y="2503"/>
                  </a:lnTo>
                  <a:cubicBezTo>
                    <a:pt x="4607" y="2440"/>
                    <a:pt x="4733" y="2201"/>
                    <a:pt x="4633" y="1987"/>
                  </a:cubicBezTo>
                  <a:lnTo>
                    <a:pt x="4544" y="1736"/>
                  </a:lnTo>
                  <a:cubicBezTo>
                    <a:pt x="4293" y="1069"/>
                    <a:pt x="3903" y="491"/>
                    <a:pt x="3400"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6" name="Google Shape;9829;p98">
              <a:extLst>
                <a:ext uri="{FF2B5EF4-FFF2-40B4-BE49-F238E27FC236}">
                  <a16:creationId xmlns:a16="http://schemas.microsoft.com/office/drawing/2014/main" id="{8F50BCFE-AE22-E901-ED80-426724AD678A}"/>
                </a:ext>
              </a:extLst>
            </p:cNvPr>
            <p:cNvSpPr/>
            <p:nvPr/>
          </p:nvSpPr>
          <p:spPr>
            <a:xfrm>
              <a:off x="8201665" y="2873054"/>
              <a:ext cx="318197" cy="516809"/>
            </a:xfrm>
            <a:custGeom>
              <a:avLst/>
              <a:gdLst/>
              <a:ahLst/>
              <a:cxnLst/>
              <a:rect l="l" t="t" r="r" b="b"/>
              <a:pathLst>
                <a:path w="1522" h="2472" extrusionOk="0">
                  <a:moveTo>
                    <a:pt x="1489" y="0"/>
                  </a:moveTo>
                  <a:cubicBezTo>
                    <a:pt x="1481" y="0"/>
                    <a:pt x="1472" y="3"/>
                    <a:pt x="1459" y="10"/>
                  </a:cubicBezTo>
                  <a:cubicBezTo>
                    <a:pt x="1182" y="387"/>
                    <a:pt x="931" y="777"/>
                    <a:pt x="679" y="1179"/>
                  </a:cubicBezTo>
                  <a:cubicBezTo>
                    <a:pt x="428" y="1582"/>
                    <a:pt x="202" y="1997"/>
                    <a:pt x="0" y="2412"/>
                  </a:cubicBezTo>
                  <a:cubicBezTo>
                    <a:pt x="0" y="2437"/>
                    <a:pt x="0" y="2449"/>
                    <a:pt x="13" y="2462"/>
                  </a:cubicBezTo>
                  <a:cubicBezTo>
                    <a:pt x="26" y="2468"/>
                    <a:pt x="35" y="2471"/>
                    <a:pt x="43" y="2471"/>
                  </a:cubicBezTo>
                  <a:cubicBezTo>
                    <a:pt x="51" y="2471"/>
                    <a:pt x="57" y="2468"/>
                    <a:pt x="63" y="2462"/>
                  </a:cubicBezTo>
                  <a:cubicBezTo>
                    <a:pt x="365" y="2097"/>
                    <a:pt x="617" y="1695"/>
                    <a:pt x="856" y="1305"/>
                  </a:cubicBezTo>
                  <a:cubicBezTo>
                    <a:pt x="1082" y="890"/>
                    <a:pt x="1321" y="488"/>
                    <a:pt x="1522" y="60"/>
                  </a:cubicBezTo>
                  <a:cubicBezTo>
                    <a:pt x="1522" y="47"/>
                    <a:pt x="1522" y="22"/>
                    <a:pt x="1509" y="10"/>
                  </a:cubicBezTo>
                  <a:cubicBezTo>
                    <a:pt x="1503" y="3"/>
                    <a:pt x="1497" y="0"/>
                    <a:pt x="1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7" name="Google Shape;9830;p98">
              <a:extLst>
                <a:ext uri="{FF2B5EF4-FFF2-40B4-BE49-F238E27FC236}">
                  <a16:creationId xmlns:a16="http://schemas.microsoft.com/office/drawing/2014/main" id="{4C39D0BE-65AF-82F7-AFDA-2A39E13EB2DA}"/>
                </a:ext>
              </a:extLst>
            </p:cNvPr>
            <p:cNvSpPr/>
            <p:nvPr/>
          </p:nvSpPr>
          <p:spPr>
            <a:xfrm>
              <a:off x="8267311" y="3245607"/>
              <a:ext cx="523499" cy="178960"/>
            </a:xfrm>
            <a:custGeom>
              <a:avLst/>
              <a:gdLst/>
              <a:ahLst/>
              <a:cxnLst/>
              <a:rect l="l" t="t" r="r" b="b"/>
              <a:pathLst>
                <a:path w="2504" h="856" extrusionOk="0">
                  <a:moveTo>
                    <a:pt x="2465" y="1"/>
                  </a:moveTo>
                  <a:cubicBezTo>
                    <a:pt x="2050" y="76"/>
                    <a:pt x="1636" y="202"/>
                    <a:pt x="1233" y="328"/>
                  </a:cubicBezTo>
                  <a:cubicBezTo>
                    <a:pt x="818" y="466"/>
                    <a:pt x="416" y="604"/>
                    <a:pt x="13" y="793"/>
                  </a:cubicBezTo>
                  <a:cubicBezTo>
                    <a:pt x="1" y="793"/>
                    <a:pt x="1" y="806"/>
                    <a:pt x="1" y="818"/>
                  </a:cubicBezTo>
                  <a:cubicBezTo>
                    <a:pt x="1" y="843"/>
                    <a:pt x="13" y="856"/>
                    <a:pt x="39" y="856"/>
                  </a:cubicBezTo>
                  <a:cubicBezTo>
                    <a:pt x="453" y="780"/>
                    <a:pt x="868" y="655"/>
                    <a:pt x="1271" y="529"/>
                  </a:cubicBezTo>
                  <a:cubicBezTo>
                    <a:pt x="1686" y="378"/>
                    <a:pt x="2088" y="240"/>
                    <a:pt x="2491" y="64"/>
                  </a:cubicBezTo>
                  <a:cubicBezTo>
                    <a:pt x="2503" y="64"/>
                    <a:pt x="2503" y="51"/>
                    <a:pt x="2503" y="39"/>
                  </a:cubicBezTo>
                  <a:cubicBezTo>
                    <a:pt x="2503" y="13"/>
                    <a:pt x="2491" y="1"/>
                    <a:pt x="2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8" name="Google Shape;9831;p98">
              <a:extLst>
                <a:ext uri="{FF2B5EF4-FFF2-40B4-BE49-F238E27FC236}">
                  <a16:creationId xmlns:a16="http://schemas.microsoft.com/office/drawing/2014/main" id="{76E2A2A8-FB0A-0DBE-E90E-69CDB2E69543}"/>
                </a:ext>
              </a:extLst>
            </p:cNvPr>
            <p:cNvSpPr/>
            <p:nvPr/>
          </p:nvSpPr>
          <p:spPr>
            <a:xfrm>
              <a:off x="8314769" y="3097380"/>
              <a:ext cx="270948" cy="223072"/>
            </a:xfrm>
            <a:custGeom>
              <a:avLst/>
              <a:gdLst/>
              <a:ahLst/>
              <a:cxnLst/>
              <a:rect l="l" t="t" r="r" b="b"/>
              <a:pathLst>
                <a:path w="1296" h="1067" extrusionOk="0">
                  <a:moveTo>
                    <a:pt x="1246" y="0"/>
                  </a:moveTo>
                  <a:cubicBezTo>
                    <a:pt x="1241" y="0"/>
                    <a:pt x="1236" y="2"/>
                    <a:pt x="1232" y="6"/>
                  </a:cubicBezTo>
                  <a:cubicBezTo>
                    <a:pt x="1107" y="68"/>
                    <a:pt x="1019" y="144"/>
                    <a:pt x="906" y="232"/>
                  </a:cubicBezTo>
                  <a:cubicBezTo>
                    <a:pt x="792" y="307"/>
                    <a:pt x="692" y="395"/>
                    <a:pt x="591" y="471"/>
                  </a:cubicBezTo>
                  <a:cubicBezTo>
                    <a:pt x="403" y="647"/>
                    <a:pt x="201" y="823"/>
                    <a:pt x="13" y="1012"/>
                  </a:cubicBezTo>
                  <a:cubicBezTo>
                    <a:pt x="3" y="1022"/>
                    <a:pt x="1" y="1040"/>
                    <a:pt x="14" y="1040"/>
                  </a:cubicBezTo>
                  <a:cubicBezTo>
                    <a:pt x="17" y="1040"/>
                    <a:pt x="20" y="1039"/>
                    <a:pt x="25" y="1037"/>
                  </a:cubicBezTo>
                  <a:cubicBezTo>
                    <a:pt x="35" y="1055"/>
                    <a:pt x="50" y="1067"/>
                    <a:pt x="63" y="1067"/>
                  </a:cubicBezTo>
                  <a:cubicBezTo>
                    <a:pt x="68" y="1067"/>
                    <a:pt x="72" y="1065"/>
                    <a:pt x="76" y="1062"/>
                  </a:cubicBezTo>
                  <a:cubicBezTo>
                    <a:pt x="289" y="911"/>
                    <a:pt x="491" y="748"/>
                    <a:pt x="704" y="584"/>
                  </a:cubicBezTo>
                  <a:cubicBezTo>
                    <a:pt x="792" y="509"/>
                    <a:pt x="906" y="433"/>
                    <a:pt x="1006" y="333"/>
                  </a:cubicBezTo>
                  <a:cubicBezTo>
                    <a:pt x="1094" y="257"/>
                    <a:pt x="1195" y="156"/>
                    <a:pt x="1283" y="68"/>
                  </a:cubicBezTo>
                  <a:cubicBezTo>
                    <a:pt x="1283" y="56"/>
                    <a:pt x="1295" y="31"/>
                    <a:pt x="1283" y="18"/>
                  </a:cubicBezTo>
                  <a:cubicBezTo>
                    <a:pt x="1274" y="9"/>
                    <a:pt x="1259" y="0"/>
                    <a:pt x="1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9" name="Google Shape;9832;p98">
              <a:extLst>
                <a:ext uri="{FF2B5EF4-FFF2-40B4-BE49-F238E27FC236}">
                  <a16:creationId xmlns:a16="http://schemas.microsoft.com/office/drawing/2014/main" id="{03503220-820A-EB93-2813-B148BFB7D3F4}"/>
                </a:ext>
              </a:extLst>
            </p:cNvPr>
            <p:cNvSpPr/>
            <p:nvPr/>
          </p:nvSpPr>
          <p:spPr>
            <a:xfrm>
              <a:off x="8527597" y="3145674"/>
              <a:ext cx="168506" cy="97633"/>
            </a:xfrm>
            <a:custGeom>
              <a:avLst/>
              <a:gdLst/>
              <a:ahLst/>
              <a:cxnLst/>
              <a:rect l="l" t="t" r="r" b="b"/>
              <a:pathLst>
                <a:path w="806" h="467" extrusionOk="0">
                  <a:moveTo>
                    <a:pt x="755" y="1"/>
                  </a:moveTo>
                  <a:cubicBezTo>
                    <a:pt x="617" y="39"/>
                    <a:pt x="491" y="102"/>
                    <a:pt x="365" y="164"/>
                  </a:cubicBezTo>
                  <a:cubicBezTo>
                    <a:pt x="252" y="227"/>
                    <a:pt x="126" y="315"/>
                    <a:pt x="13" y="403"/>
                  </a:cubicBezTo>
                  <a:cubicBezTo>
                    <a:pt x="1" y="403"/>
                    <a:pt x="1" y="416"/>
                    <a:pt x="1" y="454"/>
                  </a:cubicBezTo>
                  <a:cubicBezTo>
                    <a:pt x="13" y="466"/>
                    <a:pt x="26" y="466"/>
                    <a:pt x="51" y="466"/>
                  </a:cubicBezTo>
                  <a:cubicBezTo>
                    <a:pt x="189" y="416"/>
                    <a:pt x="315" y="353"/>
                    <a:pt x="441" y="290"/>
                  </a:cubicBezTo>
                  <a:cubicBezTo>
                    <a:pt x="567" y="227"/>
                    <a:pt x="680" y="152"/>
                    <a:pt x="780" y="64"/>
                  </a:cubicBezTo>
                  <a:cubicBezTo>
                    <a:pt x="805" y="64"/>
                    <a:pt x="805" y="39"/>
                    <a:pt x="805" y="26"/>
                  </a:cubicBezTo>
                  <a:cubicBezTo>
                    <a:pt x="780" y="1"/>
                    <a:pt x="768" y="1"/>
                    <a:pt x="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0" name="Google Shape;9833;p98">
              <a:extLst>
                <a:ext uri="{FF2B5EF4-FFF2-40B4-BE49-F238E27FC236}">
                  <a16:creationId xmlns:a16="http://schemas.microsoft.com/office/drawing/2014/main" id="{695CB640-B2CA-5913-95B7-97F61FB63AA3}"/>
                </a:ext>
              </a:extLst>
            </p:cNvPr>
            <p:cNvSpPr/>
            <p:nvPr/>
          </p:nvSpPr>
          <p:spPr>
            <a:xfrm>
              <a:off x="6720963" y="2295881"/>
              <a:ext cx="2555401" cy="2558328"/>
            </a:xfrm>
            <a:custGeom>
              <a:avLst/>
              <a:gdLst/>
              <a:ahLst/>
              <a:cxnLst/>
              <a:rect l="l" t="t" r="r" b="b"/>
              <a:pathLst>
                <a:path w="12223" h="12237" extrusionOk="0">
                  <a:moveTo>
                    <a:pt x="6111" y="315"/>
                  </a:moveTo>
                  <a:cubicBezTo>
                    <a:pt x="9318" y="315"/>
                    <a:pt x="11908" y="2918"/>
                    <a:pt x="11908" y="6125"/>
                  </a:cubicBezTo>
                  <a:cubicBezTo>
                    <a:pt x="11908" y="9331"/>
                    <a:pt x="9318" y="11922"/>
                    <a:pt x="6111" y="11922"/>
                  </a:cubicBezTo>
                  <a:cubicBezTo>
                    <a:pt x="2905" y="11922"/>
                    <a:pt x="314" y="9331"/>
                    <a:pt x="314" y="6125"/>
                  </a:cubicBezTo>
                  <a:cubicBezTo>
                    <a:pt x="314" y="2906"/>
                    <a:pt x="2905" y="315"/>
                    <a:pt x="6111" y="315"/>
                  </a:cubicBezTo>
                  <a:close/>
                  <a:moveTo>
                    <a:pt x="6111" y="1"/>
                  </a:moveTo>
                  <a:cubicBezTo>
                    <a:pt x="2729" y="1"/>
                    <a:pt x="0" y="2742"/>
                    <a:pt x="0" y="6125"/>
                  </a:cubicBezTo>
                  <a:cubicBezTo>
                    <a:pt x="0" y="9495"/>
                    <a:pt x="2729" y="12236"/>
                    <a:pt x="6111" y="12236"/>
                  </a:cubicBezTo>
                  <a:cubicBezTo>
                    <a:pt x="9494" y="12236"/>
                    <a:pt x="12223" y="9495"/>
                    <a:pt x="12223" y="6125"/>
                  </a:cubicBezTo>
                  <a:cubicBezTo>
                    <a:pt x="12223" y="2742"/>
                    <a:pt x="9494" y="1"/>
                    <a:pt x="6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377463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21">
          <a:extLst>
            <a:ext uri="{FF2B5EF4-FFF2-40B4-BE49-F238E27FC236}">
              <a16:creationId xmlns:a16="http://schemas.microsoft.com/office/drawing/2014/main" id="{6361D466-A937-7DA5-3C27-FF921ED5B261}"/>
            </a:ext>
          </a:extLst>
        </p:cNvPr>
        <p:cNvGrpSpPr/>
        <p:nvPr/>
      </p:nvGrpSpPr>
      <p:grpSpPr>
        <a:xfrm>
          <a:off x="0" y="0"/>
          <a:ext cx="0" cy="0"/>
          <a:chOff x="0" y="0"/>
          <a:chExt cx="0" cy="0"/>
        </a:xfrm>
      </p:grpSpPr>
      <p:sp>
        <p:nvSpPr>
          <p:cNvPr id="12" name="Google Shape;9850;p100">
            <a:extLst>
              <a:ext uri="{FF2B5EF4-FFF2-40B4-BE49-F238E27FC236}">
                <a16:creationId xmlns:a16="http://schemas.microsoft.com/office/drawing/2014/main" id="{49E43F6B-AE8E-4666-C776-4DA32B73390E}"/>
              </a:ext>
            </a:extLst>
          </p:cNvPr>
          <p:cNvSpPr/>
          <p:nvPr/>
        </p:nvSpPr>
        <p:spPr>
          <a:xfrm rot="5400000">
            <a:off x="506111" y="926886"/>
            <a:ext cx="801074" cy="99598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bg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 name="Google Shape;8899;p92">
            <a:extLst>
              <a:ext uri="{FF2B5EF4-FFF2-40B4-BE49-F238E27FC236}">
                <a16:creationId xmlns:a16="http://schemas.microsoft.com/office/drawing/2014/main" id="{A2F8898B-ACFD-C1B4-5593-36C59FAC8CDA}"/>
              </a:ext>
            </a:extLst>
          </p:cNvPr>
          <p:cNvSpPr txBox="1">
            <a:spLocks/>
          </p:cNvSpPr>
          <p:nvPr/>
        </p:nvSpPr>
        <p:spPr>
          <a:xfrm>
            <a:off x="667500" y="254508"/>
            <a:ext cx="7809000"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400" noProof="0">
                <a:solidFill>
                  <a:schemeClr val="tx1"/>
                </a:solidFill>
              </a:rPr>
              <a:t>Conclusions</a:t>
            </a:r>
          </a:p>
        </p:txBody>
      </p:sp>
      <p:cxnSp>
        <p:nvCxnSpPr>
          <p:cNvPr id="9" name="Straight Connector 18">
            <a:extLst>
              <a:ext uri="{FF2B5EF4-FFF2-40B4-BE49-F238E27FC236}">
                <a16:creationId xmlns:a16="http://schemas.microsoft.com/office/drawing/2014/main" id="{2FE27B92-75E1-990B-CF6D-A559D350982C}"/>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4B3C82-9762-8915-6C64-6120B64DD71F}"/>
              </a:ext>
            </a:extLst>
          </p:cNvPr>
          <p:cNvSpPr txBox="1"/>
          <p:nvPr/>
        </p:nvSpPr>
        <p:spPr>
          <a:xfrm>
            <a:off x="1472340" y="934665"/>
            <a:ext cx="2526223" cy="523220"/>
          </a:xfrm>
          <a:prstGeom prst="rect">
            <a:avLst/>
          </a:prstGeom>
          <a:noFill/>
        </p:spPr>
        <p:txBody>
          <a:bodyPr wrap="square" rtlCol="0">
            <a:spAutoFit/>
          </a:bodyPr>
          <a:lstStyle/>
          <a:p>
            <a:r>
              <a:rPr lang="en-US" b="1" noProof="0">
                <a:latin typeface="Lato Black" panose="020F0502020204030203" pitchFamily="34" charset="0"/>
                <a:ea typeface="Lato Black" panose="020F0502020204030203" pitchFamily="34" charset="0"/>
                <a:cs typeface="Lato Black" panose="020F0502020204030203" pitchFamily="34" charset="0"/>
              </a:rPr>
              <a:t>Robust EEG Acquisition:</a:t>
            </a:r>
            <a:br>
              <a:rPr lang="en-US" noProof="0">
                <a:latin typeface="Lato Black" panose="020F0502020204030203" pitchFamily="34" charset="0"/>
                <a:ea typeface="Lato Black" panose="020F0502020204030203" pitchFamily="34" charset="0"/>
                <a:cs typeface="Lato Black" panose="020F0502020204030203" pitchFamily="34" charset="0"/>
              </a:rPr>
            </a:br>
            <a:endParaRPr lang="en-US" noProof="0">
              <a:latin typeface="Lato Black" panose="020F0502020204030203" pitchFamily="34" charset="0"/>
              <a:ea typeface="Lato Black" panose="020F0502020204030203" pitchFamily="34" charset="0"/>
              <a:cs typeface="Lato Black" panose="020F0502020204030203" pitchFamily="34" charset="0"/>
            </a:endParaRPr>
          </a:p>
        </p:txBody>
      </p:sp>
      <p:sp>
        <p:nvSpPr>
          <p:cNvPr id="14" name="TextBox 13">
            <a:extLst>
              <a:ext uri="{FF2B5EF4-FFF2-40B4-BE49-F238E27FC236}">
                <a16:creationId xmlns:a16="http://schemas.microsoft.com/office/drawing/2014/main" id="{28207FB4-3935-09AF-6111-842715EA91CC}"/>
              </a:ext>
            </a:extLst>
          </p:cNvPr>
          <p:cNvSpPr txBox="1"/>
          <p:nvPr/>
        </p:nvSpPr>
        <p:spPr>
          <a:xfrm>
            <a:off x="1453698" y="1202447"/>
            <a:ext cx="6571282" cy="523220"/>
          </a:xfrm>
          <a:prstGeom prst="rect">
            <a:avLst/>
          </a:prstGeom>
          <a:noFill/>
        </p:spPr>
        <p:txBody>
          <a:bodyPr wrap="square" rtlCol="0">
            <a:spAutoFit/>
          </a:bodyPr>
          <a:lstStyle/>
          <a:p>
            <a:r>
              <a:rPr lang="en-US" noProof="0">
                <a:latin typeface="Lato" panose="020F0502020204030203" pitchFamily="34" charset="0"/>
                <a:ea typeface="Lato" panose="020F0502020204030203" pitchFamily="34" charset="0"/>
                <a:cs typeface="Lato" panose="020F0502020204030203" pitchFamily="34" charset="0"/>
              </a:rPr>
              <a:t>An experimental paradigm was established that effectively acquired taste-related EEGs induced by sour, sweet, bitter, and salty tastes.</a:t>
            </a:r>
          </a:p>
        </p:txBody>
      </p:sp>
      <p:sp>
        <p:nvSpPr>
          <p:cNvPr id="18" name="Google Shape;9850;p100">
            <a:extLst>
              <a:ext uri="{FF2B5EF4-FFF2-40B4-BE49-F238E27FC236}">
                <a16:creationId xmlns:a16="http://schemas.microsoft.com/office/drawing/2014/main" id="{6B7A2F93-91B3-0B25-0173-6776040A4914}"/>
              </a:ext>
            </a:extLst>
          </p:cNvPr>
          <p:cNvSpPr/>
          <p:nvPr/>
        </p:nvSpPr>
        <p:spPr>
          <a:xfrm rot="5400000">
            <a:off x="506110" y="1845683"/>
            <a:ext cx="801074" cy="99598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TextBox 19">
            <a:extLst>
              <a:ext uri="{FF2B5EF4-FFF2-40B4-BE49-F238E27FC236}">
                <a16:creationId xmlns:a16="http://schemas.microsoft.com/office/drawing/2014/main" id="{13032861-39B1-FDA2-59DA-DEED87CD3D3F}"/>
              </a:ext>
            </a:extLst>
          </p:cNvPr>
          <p:cNvSpPr txBox="1"/>
          <p:nvPr/>
        </p:nvSpPr>
        <p:spPr>
          <a:xfrm>
            <a:off x="1472339" y="1853462"/>
            <a:ext cx="3735092" cy="307777"/>
          </a:xfrm>
          <a:prstGeom prst="rect">
            <a:avLst/>
          </a:prstGeom>
          <a:noFill/>
        </p:spPr>
        <p:txBody>
          <a:bodyPr wrap="square" rtlCol="0">
            <a:spAutoFit/>
          </a:bodyPr>
          <a:lstStyle/>
          <a:p>
            <a:r>
              <a:rPr lang="en-US" noProof="0">
                <a:latin typeface="Lato Black" panose="020F0502020204030203" pitchFamily="34" charset="0"/>
                <a:ea typeface="Lato Black" panose="020F0502020204030203" pitchFamily="34" charset="0"/>
                <a:cs typeface="Lato Black" panose="020F0502020204030203" pitchFamily="34" charset="0"/>
              </a:rPr>
              <a:t>Effective Data Augmentation (TSRDA)</a:t>
            </a:r>
          </a:p>
        </p:txBody>
      </p:sp>
      <p:sp>
        <p:nvSpPr>
          <p:cNvPr id="21" name="TextBox 20">
            <a:extLst>
              <a:ext uri="{FF2B5EF4-FFF2-40B4-BE49-F238E27FC236}">
                <a16:creationId xmlns:a16="http://schemas.microsoft.com/office/drawing/2014/main" id="{9FDB3F8D-073F-C50B-FF5F-2DB49B31D58A}"/>
              </a:ext>
            </a:extLst>
          </p:cNvPr>
          <p:cNvSpPr txBox="1"/>
          <p:nvPr/>
        </p:nvSpPr>
        <p:spPr>
          <a:xfrm>
            <a:off x="1449501" y="2133138"/>
            <a:ext cx="6571282" cy="523220"/>
          </a:xfrm>
          <a:prstGeom prst="rect">
            <a:avLst/>
          </a:prstGeom>
          <a:noFill/>
        </p:spPr>
        <p:txBody>
          <a:bodyPr wrap="square" rtlCol="0">
            <a:spAutoFit/>
          </a:bodyPr>
          <a:lstStyle/>
          <a:p>
            <a:r>
              <a:rPr lang="en-US" noProof="0">
                <a:latin typeface="Lato" panose="020F0502020204030203" pitchFamily="34" charset="0"/>
                <a:ea typeface="Lato" panose="020F0502020204030203" pitchFamily="34" charset="0"/>
                <a:cs typeface="Lato" panose="020F0502020204030203" pitchFamily="34" charset="0"/>
              </a:rPr>
              <a:t>An experimental paradigm was established that effectively acquired taste-related EEGs induced by sour, sweet, bitter, and salty tastes.</a:t>
            </a:r>
          </a:p>
        </p:txBody>
      </p:sp>
      <p:sp>
        <p:nvSpPr>
          <p:cNvPr id="34" name="Google Shape;9850;p100">
            <a:extLst>
              <a:ext uri="{FF2B5EF4-FFF2-40B4-BE49-F238E27FC236}">
                <a16:creationId xmlns:a16="http://schemas.microsoft.com/office/drawing/2014/main" id="{08FD721A-9A1F-9641-E79A-33FA70F0E0D6}"/>
              </a:ext>
            </a:extLst>
          </p:cNvPr>
          <p:cNvSpPr/>
          <p:nvPr/>
        </p:nvSpPr>
        <p:spPr>
          <a:xfrm rot="5400000">
            <a:off x="449822" y="2834936"/>
            <a:ext cx="801074" cy="99598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TextBox 34">
            <a:extLst>
              <a:ext uri="{FF2B5EF4-FFF2-40B4-BE49-F238E27FC236}">
                <a16:creationId xmlns:a16="http://schemas.microsoft.com/office/drawing/2014/main" id="{2709504E-56AB-F127-0E21-33CBD046300E}"/>
              </a:ext>
            </a:extLst>
          </p:cNvPr>
          <p:cNvSpPr txBox="1"/>
          <p:nvPr/>
        </p:nvSpPr>
        <p:spPr>
          <a:xfrm>
            <a:off x="1416050" y="2842715"/>
            <a:ext cx="5175249" cy="307777"/>
          </a:xfrm>
          <a:prstGeom prst="rect">
            <a:avLst/>
          </a:prstGeom>
          <a:noFill/>
        </p:spPr>
        <p:txBody>
          <a:bodyPr wrap="square" rtlCol="0">
            <a:spAutoFit/>
          </a:bodyPr>
          <a:lstStyle/>
          <a:p>
            <a:r>
              <a:rPr lang="en-US" noProof="0">
                <a:latin typeface="Lato Black" panose="020F0502020204030203" pitchFamily="34" charset="0"/>
                <a:ea typeface="Lato Black" panose="020F0502020204030203" pitchFamily="34" charset="0"/>
                <a:cs typeface="Lato Black" panose="020F0502020204030203" pitchFamily="34" charset="0"/>
              </a:rPr>
              <a:t>Superior Classification (TSCNN-CA with MVCA):</a:t>
            </a:r>
          </a:p>
        </p:txBody>
      </p:sp>
      <p:sp>
        <p:nvSpPr>
          <p:cNvPr id="36" name="TextBox 35">
            <a:extLst>
              <a:ext uri="{FF2B5EF4-FFF2-40B4-BE49-F238E27FC236}">
                <a16:creationId xmlns:a16="http://schemas.microsoft.com/office/drawing/2014/main" id="{C54DD02C-87EB-221B-2700-4D6A0167060E}"/>
              </a:ext>
            </a:extLst>
          </p:cNvPr>
          <p:cNvSpPr txBox="1"/>
          <p:nvPr/>
        </p:nvSpPr>
        <p:spPr>
          <a:xfrm>
            <a:off x="1404642" y="3110497"/>
            <a:ext cx="6571282" cy="738664"/>
          </a:xfrm>
          <a:prstGeom prst="rect">
            <a:avLst/>
          </a:prstGeom>
          <a:noFill/>
        </p:spPr>
        <p:txBody>
          <a:bodyPr wrap="square" rtlCol="0">
            <a:spAutoFit/>
          </a:bodyPr>
          <a:lstStyle/>
          <a:p>
            <a:r>
              <a:rPr lang="en-US" noProof="0">
                <a:latin typeface="Lato" panose="020F0502020204030203" pitchFamily="34" charset="0"/>
                <a:ea typeface="Lato" panose="020F0502020204030203" pitchFamily="34" charset="0"/>
                <a:cs typeface="Lato" panose="020F0502020204030203" pitchFamily="34" charset="0"/>
              </a:rPr>
              <a:t>Combining TSRDA with the TSCNN-CA—enhanced by a multi-view channel attention (MVCA) module—ensures comprehensive model training and effectively mitigates redundant information for accurate taste decoding.</a:t>
            </a:r>
          </a:p>
        </p:txBody>
      </p:sp>
      <p:sp>
        <p:nvSpPr>
          <p:cNvPr id="42" name="Google Shape;9850;p100">
            <a:extLst>
              <a:ext uri="{FF2B5EF4-FFF2-40B4-BE49-F238E27FC236}">
                <a16:creationId xmlns:a16="http://schemas.microsoft.com/office/drawing/2014/main" id="{ED934DDE-746E-24EC-8000-39E5C987212D}"/>
              </a:ext>
            </a:extLst>
          </p:cNvPr>
          <p:cNvSpPr/>
          <p:nvPr/>
        </p:nvSpPr>
        <p:spPr>
          <a:xfrm rot="5400000">
            <a:off x="393534" y="3878535"/>
            <a:ext cx="801074" cy="99598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TextBox 42">
            <a:extLst>
              <a:ext uri="{FF2B5EF4-FFF2-40B4-BE49-F238E27FC236}">
                <a16:creationId xmlns:a16="http://schemas.microsoft.com/office/drawing/2014/main" id="{508765C0-CC8E-344C-5154-D4ED9048FD45}"/>
              </a:ext>
            </a:extLst>
          </p:cNvPr>
          <p:cNvSpPr txBox="1"/>
          <p:nvPr/>
        </p:nvSpPr>
        <p:spPr>
          <a:xfrm>
            <a:off x="1359762" y="3886314"/>
            <a:ext cx="5175249" cy="523220"/>
          </a:xfrm>
          <a:prstGeom prst="rect">
            <a:avLst/>
          </a:prstGeom>
          <a:noFill/>
        </p:spPr>
        <p:txBody>
          <a:bodyPr wrap="square" rtlCol="0">
            <a:spAutoFit/>
          </a:bodyPr>
          <a:lstStyle/>
          <a:p>
            <a:r>
              <a:rPr lang="en-US" b="1" noProof="0"/>
              <a:t>Overall Impact &amp; Limitations</a:t>
            </a:r>
            <a:br>
              <a:rPr lang="en-US" noProof="0"/>
            </a:br>
            <a:endParaRPr lang="en-US" noProof="0">
              <a:latin typeface="Lato Black" panose="020F0502020204030203" pitchFamily="34" charset="0"/>
              <a:ea typeface="Lato Black" panose="020F0502020204030203" pitchFamily="34" charset="0"/>
              <a:cs typeface="Lato Black" panose="020F0502020204030203" pitchFamily="34" charset="0"/>
            </a:endParaRPr>
          </a:p>
        </p:txBody>
      </p:sp>
      <p:sp>
        <p:nvSpPr>
          <p:cNvPr id="44" name="TextBox 43">
            <a:extLst>
              <a:ext uri="{FF2B5EF4-FFF2-40B4-BE49-F238E27FC236}">
                <a16:creationId xmlns:a16="http://schemas.microsoft.com/office/drawing/2014/main" id="{AFCF31C8-B137-E7F5-468E-4A1ACDD6B878}"/>
              </a:ext>
            </a:extLst>
          </p:cNvPr>
          <p:cNvSpPr txBox="1"/>
          <p:nvPr/>
        </p:nvSpPr>
        <p:spPr>
          <a:xfrm>
            <a:off x="1348354" y="4154096"/>
            <a:ext cx="6571282" cy="738664"/>
          </a:xfrm>
          <a:prstGeom prst="rect">
            <a:avLst/>
          </a:prstGeom>
          <a:noFill/>
        </p:spPr>
        <p:txBody>
          <a:bodyPr wrap="square" rtlCol="0">
            <a:spAutoFit/>
          </a:bodyPr>
          <a:lstStyle/>
          <a:p>
            <a:r>
              <a:rPr lang="en-US" noProof="0">
                <a:latin typeface="Lato" panose="020F0502020204030203" pitchFamily="34" charset="0"/>
                <a:ea typeface="Lato" panose="020F0502020204030203" pitchFamily="34" charset="0"/>
                <a:cs typeface="Lato" panose="020F0502020204030203" pitchFamily="34" charset="0"/>
              </a:rPr>
              <a:t>The combined approach outperforms state-of-the-art methods in decoding EEG signals for the four basic tastes. Although effective for basic tastes, the method does not yet accommodate mixed </a:t>
            </a:r>
            <a:r>
              <a:rPr lang="en-US" noProof="0" err="1">
                <a:latin typeface="Lato" panose="020F0502020204030203" pitchFamily="34" charset="0"/>
                <a:ea typeface="Lato" panose="020F0502020204030203" pitchFamily="34" charset="0"/>
                <a:cs typeface="Lato" panose="020F0502020204030203" pitchFamily="34" charset="0"/>
              </a:rPr>
              <a:t>flavours</a:t>
            </a:r>
            <a:r>
              <a:rPr lang="en-US" noProof="0">
                <a:latin typeface="Lato" panose="020F0502020204030203" pitchFamily="34" charset="0"/>
                <a:ea typeface="Lato" panose="020F0502020204030203" pitchFamily="34" charset="0"/>
                <a:cs typeface="Lato" panose="020F0502020204030203" pitchFamily="34" charset="0"/>
              </a:rPr>
              <a:t>—an area targeted for future research.</a:t>
            </a:r>
          </a:p>
        </p:txBody>
      </p:sp>
      <p:pic>
        <p:nvPicPr>
          <p:cNvPr id="3" name="Picture 2">
            <a:extLst>
              <a:ext uri="{FF2B5EF4-FFF2-40B4-BE49-F238E27FC236}">
                <a16:creationId xmlns:a16="http://schemas.microsoft.com/office/drawing/2014/main" id="{CABB68BA-BA44-8B67-EE9A-A0E6E856926E}"/>
              </a:ext>
            </a:extLst>
          </p:cNvPr>
          <p:cNvPicPr>
            <a:picLocks noChangeAspect="1"/>
          </p:cNvPicPr>
          <p:nvPr/>
        </p:nvPicPr>
        <p:blipFill>
          <a:blip r:embed="rId3"/>
          <a:stretch>
            <a:fillRect/>
          </a:stretch>
        </p:blipFill>
        <p:spPr>
          <a:xfrm>
            <a:off x="586021" y="1077552"/>
            <a:ext cx="623064" cy="623064"/>
          </a:xfrm>
          <a:prstGeom prst="rect">
            <a:avLst/>
          </a:prstGeom>
          <a:noFill/>
        </p:spPr>
      </p:pic>
      <p:pic>
        <p:nvPicPr>
          <p:cNvPr id="5" name="Picture 4">
            <a:extLst>
              <a:ext uri="{FF2B5EF4-FFF2-40B4-BE49-F238E27FC236}">
                <a16:creationId xmlns:a16="http://schemas.microsoft.com/office/drawing/2014/main" id="{D4F29AD7-01CD-AA61-1241-867EE663F321}"/>
              </a:ext>
            </a:extLst>
          </p:cNvPr>
          <p:cNvPicPr>
            <a:picLocks noChangeAspect="1"/>
          </p:cNvPicPr>
          <p:nvPr/>
        </p:nvPicPr>
        <p:blipFill>
          <a:blip r:embed="rId4"/>
          <a:stretch>
            <a:fillRect/>
          </a:stretch>
        </p:blipFill>
        <p:spPr>
          <a:xfrm>
            <a:off x="639248" y="2068522"/>
            <a:ext cx="516610" cy="516610"/>
          </a:xfrm>
          <a:prstGeom prst="rect">
            <a:avLst/>
          </a:prstGeom>
        </p:spPr>
      </p:pic>
      <p:pic>
        <p:nvPicPr>
          <p:cNvPr id="7" name="Picture 6">
            <a:extLst>
              <a:ext uri="{FF2B5EF4-FFF2-40B4-BE49-F238E27FC236}">
                <a16:creationId xmlns:a16="http://schemas.microsoft.com/office/drawing/2014/main" id="{C3079F90-D1F9-C520-1EAD-2756A5BE0752}"/>
              </a:ext>
            </a:extLst>
          </p:cNvPr>
          <p:cNvPicPr>
            <a:picLocks noChangeAspect="1"/>
          </p:cNvPicPr>
          <p:nvPr/>
        </p:nvPicPr>
        <p:blipFill>
          <a:blip r:embed="rId5"/>
          <a:stretch>
            <a:fillRect/>
          </a:stretch>
        </p:blipFill>
        <p:spPr>
          <a:xfrm>
            <a:off x="613926" y="3071750"/>
            <a:ext cx="501857" cy="501857"/>
          </a:xfrm>
          <a:prstGeom prst="rect">
            <a:avLst/>
          </a:prstGeom>
        </p:spPr>
      </p:pic>
      <p:pic>
        <p:nvPicPr>
          <p:cNvPr id="11" name="Picture 10">
            <a:extLst>
              <a:ext uri="{FF2B5EF4-FFF2-40B4-BE49-F238E27FC236}">
                <a16:creationId xmlns:a16="http://schemas.microsoft.com/office/drawing/2014/main" id="{C56FB5D4-D655-6452-137B-9D6208D509D4}"/>
              </a:ext>
            </a:extLst>
          </p:cNvPr>
          <p:cNvPicPr>
            <a:picLocks noChangeAspect="1"/>
          </p:cNvPicPr>
          <p:nvPr/>
        </p:nvPicPr>
        <p:blipFill>
          <a:blip r:embed="rId6"/>
          <a:stretch>
            <a:fillRect/>
          </a:stretch>
        </p:blipFill>
        <p:spPr>
          <a:xfrm>
            <a:off x="552305" y="4065948"/>
            <a:ext cx="547980" cy="547980"/>
          </a:xfrm>
          <a:prstGeom prst="rect">
            <a:avLst/>
          </a:prstGeom>
        </p:spPr>
      </p:pic>
    </p:spTree>
    <p:extLst>
      <p:ext uri="{BB962C8B-B14F-4D97-AF65-F5344CB8AC3E}">
        <p14:creationId xmlns:p14="http://schemas.microsoft.com/office/powerpoint/2010/main" val="1294067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757"/>
        <p:cNvGrpSpPr/>
        <p:nvPr/>
      </p:nvGrpSpPr>
      <p:grpSpPr>
        <a:xfrm>
          <a:off x="0" y="0"/>
          <a:ext cx="0" cy="0"/>
          <a:chOff x="0" y="0"/>
          <a:chExt cx="0" cy="0"/>
        </a:xfrm>
      </p:grpSpPr>
      <p:sp>
        <p:nvSpPr>
          <p:cNvPr id="10758" name="Google Shape;10758;p110"/>
          <p:cNvSpPr txBox="1">
            <a:spLocks noGrp="1"/>
          </p:cNvSpPr>
          <p:nvPr>
            <p:ph type="subTitle" idx="1"/>
          </p:nvPr>
        </p:nvSpPr>
        <p:spPr>
          <a:xfrm>
            <a:off x="2513080" y="2736142"/>
            <a:ext cx="4316700" cy="8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noProof="0">
                <a:solidFill>
                  <a:srgbClr val="434343"/>
                </a:solidFill>
                <a:latin typeface="Pacifico" panose="00000500000000000000" pitchFamily="2" charset="0"/>
              </a:rPr>
              <a:t>for your attention</a:t>
            </a:r>
          </a:p>
        </p:txBody>
      </p:sp>
      <p:grpSp>
        <p:nvGrpSpPr>
          <p:cNvPr id="10759" name="Google Shape;10759;p110"/>
          <p:cNvGrpSpPr/>
          <p:nvPr/>
        </p:nvGrpSpPr>
        <p:grpSpPr>
          <a:xfrm rot="-1022872" flipH="1">
            <a:off x="-58486" y="2873492"/>
            <a:ext cx="2209020" cy="1384376"/>
            <a:chOff x="5800294" y="1775988"/>
            <a:chExt cx="2714248" cy="1700998"/>
          </a:xfrm>
        </p:grpSpPr>
        <p:sp>
          <p:nvSpPr>
            <p:cNvPr id="10760" name="Google Shape;10760;p110"/>
            <p:cNvSpPr/>
            <p:nvPr/>
          </p:nvSpPr>
          <p:spPr>
            <a:xfrm rot="-2700000">
              <a:off x="5838814" y="1775988"/>
              <a:ext cx="2675728" cy="1700998"/>
            </a:xfrm>
            <a:custGeom>
              <a:avLst/>
              <a:gdLst/>
              <a:ahLst/>
              <a:cxnLst/>
              <a:rect l="l" t="t" r="r" b="b"/>
              <a:pathLst>
                <a:path w="19869" h="12631" extrusionOk="0">
                  <a:moveTo>
                    <a:pt x="10946" y="1"/>
                  </a:moveTo>
                  <a:cubicBezTo>
                    <a:pt x="10922" y="1"/>
                    <a:pt x="10899" y="1"/>
                    <a:pt x="10877" y="2"/>
                  </a:cubicBezTo>
                  <a:cubicBezTo>
                    <a:pt x="9930" y="38"/>
                    <a:pt x="8215" y="2763"/>
                    <a:pt x="7503" y="2763"/>
                  </a:cubicBezTo>
                  <a:cubicBezTo>
                    <a:pt x="7468" y="2763"/>
                    <a:pt x="7436" y="2756"/>
                    <a:pt x="7407" y="2743"/>
                  </a:cubicBezTo>
                  <a:cubicBezTo>
                    <a:pt x="6753" y="2466"/>
                    <a:pt x="9079" y="605"/>
                    <a:pt x="8916" y="153"/>
                  </a:cubicBezTo>
                  <a:cubicBezTo>
                    <a:pt x="8880" y="61"/>
                    <a:pt x="8681" y="17"/>
                    <a:pt x="8371" y="17"/>
                  </a:cubicBezTo>
                  <a:cubicBezTo>
                    <a:pt x="7156" y="17"/>
                    <a:pt x="4240" y="698"/>
                    <a:pt x="2817" y="1850"/>
                  </a:cubicBezTo>
                  <a:cubicBezTo>
                    <a:pt x="1019" y="3296"/>
                    <a:pt x="0" y="7257"/>
                    <a:pt x="428" y="8578"/>
                  </a:cubicBezTo>
                  <a:cubicBezTo>
                    <a:pt x="1081" y="10602"/>
                    <a:pt x="5030" y="12174"/>
                    <a:pt x="6476" y="12589"/>
                  </a:cubicBezTo>
                  <a:cubicBezTo>
                    <a:pt x="6579" y="12617"/>
                    <a:pt x="6693" y="12631"/>
                    <a:pt x="6817" y="12631"/>
                  </a:cubicBezTo>
                  <a:cubicBezTo>
                    <a:pt x="8457" y="12631"/>
                    <a:pt x="11787" y="10318"/>
                    <a:pt x="12009" y="9886"/>
                  </a:cubicBezTo>
                  <a:cubicBezTo>
                    <a:pt x="12248" y="9408"/>
                    <a:pt x="9192" y="7874"/>
                    <a:pt x="9683" y="7232"/>
                  </a:cubicBezTo>
                  <a:cubicBezTo>
                    <a:pt x="9753" y="7141"/>
                    <a:pt x="9883" y="7102"/>
                    <a:pt x="10058" y="7102"/>
                  </a:cubicBezTo>
                  <a:cubicBezTo>
                    <a:pt x="11142" y="7102"/>
                    <a:pt x="13923" y="8613"/>
                    <a:pt x="14486" y="8754"/>
                  </a:cubicBezTo>
                  <a:cubicBezTo>
                    <a:pt x="14534" y="8765"/>
                    <a:pt x="14585" y="8770"/>
                    <a:pt x="14638" y="8770"/>
                  </a:cubicBezTo>
                  <a:cubicBezTo>
                    <a:pt x="15330" y="8770"/>
                    <a:pt x="16459" y="7907"/>
                    <a:pt x="17089" y="7358"/>
                  </a:cubicBezTo>
                  <a:cubicBezTo>
                    <a:pt x="17756" y="6767"/>
                    <a:pt x="19743" y="6893"/>
                    <a:pt x="19805" y="6604"/>
                  </a:cubicBezTo>
                  <a:cubicBezTo>
                    <a:pt x="19868" y="6302"/>
                    <a:pt x="18661" y="4265"/>
                    <a:pt x="17907" y="3611"/>
                  </a:cubicBezTo>
                  <a:cubicBezTo>
                    <a:pt x="16297" y="2202"/>
                    <a:pt x="15090" y="2844"/>
                    <a:pt x="14675" y="2517"/>
                  </a:cubicBezTo>
                  <a:cubicBezTo>
                    <a:pt x="14272" y="2177"/>
                    <a:pt x="15341" y="1926"/>
                    <a:pt x="15228" y="1360"/>
                  </a:cubicBezTo>
                  <a:cubicBezTo>
                    <a:pt x="15117" y="807"/>
                    <a:pt x="12012" y="1"/>
                    <a:pt x="10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61" name="Google Shape;10761;p110"/>
            <p:cNvSpPr/>
            <p:nvPr/>
          </p:nvSpPr>
          <p:spPr>
            <a:xfrm rot="-2700000">
              <a:off x="5934533" y="1931426"/>
              <a:ext cx="2413259" cy="1393549"/>
            </a:xfrm>
            <a:custGeom>
              <a:avLst/>
              <a:gdLst/>
              <a:ahLst/>
              <a:cxnLst/>
              <a:rect l="l" t="t" r="r" b="b"/>
              <a:pathLst>
                <a:path w="17920" h="10348" extrusionOk="0">
                  <a:moveTo>
                    <a:pt x="6122" y="0"/>
                  </a:moveTo>
                  <a:cubicBezTo>
                    <a:pt x="5413" y="0"/>
                    <a:pt x="3230" y="1266"/>
                    <a:pt x="2679" y="1817"/>
                  </a:cubicBezTo>
                  <a:cubicBezTo>
                    <a:pt x="2063" y="2408"/>
                    <a:pt x="1" y="6268"/>
                    <a:pt x="365" y="7274"/>
                  </a:cubicBezTo>
                  <a:cubicBezTo>
                    <a:pt x="856" y="8620"/>
                    <a:pt x="3484" y="9877"/>
                    <a:pt x="4943" y="10292"/>
                  </a:cubicBezTo>
                  <a:cubicBezTo>
                    <a:pt x="5080" y="10330"/>
                    <a:pt x="5225" y="10348"/>
                    <a:pt x="5375" y="10348"/>
                  </a:cubicBezTo>
                  <a:cubicBezTo>
                    <a:pt x="6808" y="10348"/>
                    <a:pt x="8672" y="8745"/>
                    <a:pt x="8979" y="8255"/>
                  </a:cubicBezTo>
                  <a:cubicBezTo>
                    <a:pt x="9331" y="7727"/>
                    <a:pt x="7143" y="6545"/>
                    <a:pt x="7634" y="5690"/>
                  </a:cubicBezTo>
                  <a:cubicBezTo>
                    <a:pt x="7773" y="5445"/>
                    <a:pt x="8169" y="5352"/>
                    <a:pt x="8684" y="5352"/>
                  </a:cubicBezTo>
                  <a:cubicBezTo>
                    <a:pt x="9941" y="5352"/>
                    <a:pt x="11907" y="5905"/>
                    <a:pt x="12576" y="6155"/>
                  </a:cubicBezTo>
                  <a:cubicBezTo>
                    <a:pt x="12950" y="6290"/>
                    <a:pt x="13309" y="6371"/>
                    <a:pt x="13630" y="6371"/>
                  </a:cubicBezTo>
                  <a:cubicBezTo>
                    <a:pt x="14115" y="6371"/>
                    <a:pt x="14511" y="6185"/>
                    <a:pt x="14738" y="5715"/>
                  </a:cubicBezTo>
                  <a:cubicBezTo>
                    <a:pt x="15116" y="4923"/>
                    <a:pt x="17065" y="5237"/>
                    <a:pt x="17480" y="4910"/>
                  </a:cubicBezTo>
                  <a:cubicBezTo>
                    <a:pt x="17920" y="4583"/>
                    <a:pt x="16625" y="4344"/>
                    <a:pt x="16386" y="3552"/>
                  </a:cubicBezTo>
                  <a:cubicBezTo>
                    <a:pt x="16147" y="2773"/>
                    <a:pt x="14235" y="2332"/>
                    <a:pt x="13443" y="2156"/>
                  </a:cubicBezTo>
                  <a:cubicBezTo>
                    <a:pt x="12664" y="1980"/>
                    <a:pt x="13003" y="1465"/>
                    <a:pt x="13053" y="874"/>
                  </a:cubicBezTo>
                  <a:cubicBezTo>
                    <a:pt x="13098" y="352"/>
                    <a:pt x="11612" y="173"/>
                    <a:pt x="10528" y="173"/>
                  </a:cubicBezTo>
                  <a:cubicBezTo>
                    <a:pt x="10385" y="173"/>
                    <a:pt x="10248" y="176"/>
                    <a:pt x="10123" y="182"/>
                  </a:cubicBezTo>
                  <a:cubicBezTo>
                    <a:pt x="9380" y="230"/>
                    <a:pt x="6852" y="2943"/>
                    <a:pt x="6118" y="2943"/>
                  </a:cubicBezTo>
                  <a:cubicBezTo>
                    <a:pt x="6082" y="2943"/>
                    <a:pt x="6051" y="2937"/>
                    <a:pt x="6024" y="2923"/>
                  </a:cubicBezTo>
                  <a:cubicBezTo>
                    <a:pt x="4553" y="2232"/>
                    <a:pt x="6577" y="522"/>
                    <a:pt x="6326" y="82"/>
                  </a:cubicBezTo>
                  <a:cubicBezTo>
                    <a:pt x="6293" y="26"/>
                    <a:pt x="6222" y="0"/>
                    <a:pt x="6122"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62" name="Google Shape;10762;p110"/>
            <p:cNvSpPr/>
            <p:nvPr/>
          </p:nvSpPr>
          <p:spPr>
            <a:xfrm rot="-2700000">
              <a:off x="5800294" y="2595743"/>
              <a:ext cx="2318453" cy="879789"/>
            </a:xfrm>
            <a:custGeom>
              <a:avLst/>
              <a:gdLst/>
              <a:ahLst/>
              <a:cxnLst/>
              <a:rect l="l" t="t" r="r" b="b"/>
              <a:pathLst>
                <a:path w="17216" h="6533" extrusionOk="0">
                  <a:moveTo>
                    <a:pt x="14386" y="1"/>
                  </a:moveTo>
                  <a:cubicBezTo>
                    <a:pt x="14315" y="1"/>
                    <a:pt x="14243" y="2"/>
                    <a:pt x="14172" y="6"/>
                  </a:cubicBezTo>
                  <a:cubicBezTo>
                    <a:pt x="13958" y="19"/>
                    <a:pt x="13720" y="19"/>
                    <a:pt x="13481" y="44"/>
                  </a:cubicBezTo>
                  <a:cubicBezTo>
                    <a:pt x="13242" y="57"/>
                    <a:pt x="12990" y="82"/>
                    <a:pt x="12739" y="107"/>
                  </a:cubicBezTo>
                  <a:cubicBezTo>
                    <a:pt x="12236" y="145"/>
                    <a:pt x="11708" y="208"/>
                    <a:pt x="11167" y="321"/>
                  </a:cubicBezTo>
                  <a:cubicBezTo>
                    <a:pt x="10639" y="434"/>
                    <a:pt x="10073" y="560"/>
                    <a:pt x="9520" y="711"/>
                  </a:cubicBezTo>
                  <a:cubicBezTo>
                    <a:pt x="9243" y="799"/>
                    <a:pt x="8966" y="887"/>
                    <a:pt x="8690" y="962"/>
                  </a:cubicBezTo>
                  <a:cubicBezTo>
                    <a:pt x="8400" y="1050"/>
                    <a:pt x="8136" y="1163"/>
                    <a:pt x="7860" y="1251"/>
                  </a:cubicBezTo>
                  <a:cubicBezTo>
                    <a:pt x="7306" y="1453"/>
                    <a:pt x="6753" y="1691"/>
                    <a:pt x="6237" y="1943"/>
                  </a:cubicBezTo>
                  <a:cubicBezTo>
                    <a:pt x="5697" y="2194"/>
                    <a:pt x="5219" y="2459"/>
                    <a:pt x="4729" y="2735"/>
                  </a:cubicBezTo>
                  <a:cubicBezTo>
                    <a:pt x="4238" y="2999"/>
                    <a:pt x="3785" y="3276"/>
                    <a:pt x="3370" y="3565"/>
                  </a:cubicBezTo>
                  <a:cubicBezTo>
                    <a:pt x="2968" y="3842"/>
                    <a:pt x="2578" y="4131"/>
                    <a:pt x="2226" y="4395"/>
                  </a:cubicBezTo>
                  <a:cubicBezTo>
                    <a:pt x="1522" y="4936"/>
                    <a:pt x="981" y="5414"/>
                    <a:pt x="604" y="5778"/>
                  </a:cubicBezTo>
                  <a:cubicBezTo>
                    <a:pt x="227" y="6143"/>
                    <a:pt x="38" y="6357"/>
                    <a:pt x="38" y="6357"/>
                  </a:cubicBezTo>
                  <a:cubicBezTo>
                    <a:pt x="3" y="6415"/>
                    <a:pt x="1" y="6496"/>
                    <a:pt x="52" y="6496"/>
                  </a:cubicBezTo>
                  <a:cubicBezTo>
                    <a:pt x="55" y="6496"/>
                    <a:pt x="59" y="6496"/>
                    <a:pt x="63" y="6495"/>
                  </a:cubicBezTo>
                  <a:cubicBezTo>
                    <a:pt x="95" y="6520"/>
                    <a:pt x="129" y="6533"/>
                    <a:pt x="162" y="6533"/>
                  </a:cubicBezTo>
                  <a:cubicBezTo>
                    <a:pt x="195" y="6533"/>
                    <a:pt x="227" y="6520"/>
                    <a:pt x="252" y="6495"/>
                  </a:cubicBezTo>
                  <a:cubicBezTo>
                    <a:pt x="252" y="6495"/>
                    <a:pt x="453" y="6294"/>
                    <a:pt x="830" y="5967"/>
                  </a:cubicBezTo>
                  <a:cubicBezTo>
                    <a:pt x="1208" y="5640"/>
                    <a:pt x="1773" y="5175"/>
                    <a:pt x="2465" y="4672"/>
                  </a:cubicBezTo>
                  <a:cubicBezTo>
                    <a:pt x="2805" y="4420"/>
                    <a:pt x="3182" y="4156"/>
                    <a:pt x="3609" y="3892"/>
                  </a:cubicBezTo>
                  <a:cubicBezTo>
                    <a:pt x="4037" y="3628"/>
                    <a:pt x="4477" y="3351"/>
                    <a:pt x="4942" y="3087"/>
                  </a:cubicBezTo>
                  <a:cubicBezTo>
                    <a:pt x="5420" y="2836"/>
                    <a:pt x="5911" y="2572"/>
                    <a:pt x="6426" y="2333"/>
                  </a:cubicBezTo>
                  <a:cubicBezTo>
                    <a:pt x="6942" y="2094"/>
                    <a:pt x="7482" y="1880"/>
                    <a:pt x="8011" y="1679"/>
                  </a:cubicBezTo>
                  <a:cubicBezTo>
                    <a:pt x="8300" y="1578"/>
                    <a:pt x="8564" y="1490"/>
                    <a:pt x="8828" y="1390"/>
                  </a:cubicBezTo>
                  <a:cubicBezTo>
                    <a:pt x="9117" y="1314"/>
                    <a:pt x="9381" y="1214"/>
                    <a:pt x="9645" y="1138"/>
                  </a:cubicBezTo>
                  <a:cubicBezTo>
                    <a:pt x="10199" y="987"/>
                    <a:pt x="10727" y="862"/>
                    <a:pt x="11267" y="748"/>
                  </a:cubicBezTo>
                  <a:cubicBezTo>
                    <a:pt x="11783" y="635"/>
                    <a:pt x="12299" y="560"/>
                    <a:pt x="12789" y="497"/>
                  </a:cubicBezTo>
                  <a:cubicBezTo>
                    <a:pt x="13040" y="459"/>
                    <a:pt x="13279" y="434"/>
                    <a:pt x="13518" y="421"/>
                  </a:cubicBezTo>
                  <a:cubicBezTo>
                    <a:pt x="13745" y="396"/>
                    <a:pt x="13971" y="384"/>
                    <a:pt x="14185" y="371"/>
                  </a:cubicBezTo>
                  <a:cubicBezTo>
                    <a:pt x="14292" y="365"/>
                    <a:pt x="14395" y="365"/>
                    <a:pt x="14498" y="365"/>
                  </a:cubicBezTo>
                  <a:cubicBezTo>
                    <a:pt x="14600" y="365"/>
                    <a:pt x="14700" y="365"/>
                    <a:pt x="14801" y="359"/>
                  </a:cubicBezTo>
                  <a:cubicBezTo>
                    <a:pt x="14935" y="359"/>
                    <a:pt x="15064" y="347"/>
                    <a:pt x="15187" y="347"/>
                  </a:cubicBezTo>
                  <a:cubicBezTo>
                    <a:pt x="15248" y="347"/>
                    <a:pt x="15308" y="350"/>
                    <a:pt x="15367" y="359"/>
                  </a:cubicBezTo>
                  <a:cubicBezTo>
                    <a:pt x="15719" y="371"/>
                    <a:pt x="16033" y="371"/>
                    <a:pt x="16285" y="384"/>
                  </a:cubicBezTo>
                  <a:cubicBezTo>
                    <a:pt x="16788" y="421"/>
                    <a:pt x="17064" y="434"/>
                    <a:pt x="17064" y="434"/>
                  </a:cubicBezTo>
                  <a:cubicBezTo>
                    <a:pt x="17071" y="435"/>
                    <a:pt x="17077" y="436"/>
                    <a:pt x="17084" y="436"/>
                  </a:cubicBezTo>
                  <a:cubicBezTo>
                    <a:pt x="17148" y="436"/>
                    <a:pt x="17191" y="378"/>
                    <a:pt x="17203" y="321"/>
                  </a:cubicBezTo>
                  <a:cubicBezTo>
                    <a:pt x="17215" y="258"/>
                    <a:pt x="17178" y="195"/>
                    <a:pt x="17102" y="183"/>
                  </a:cubicBezTo>
                  <a:cubicBezTo>
                    <a:pt x="17102" y="183"/>
                    <a:pt x="16800" y="145"/>
                    <a:pt x="16297" y="82"/>
                  </a:cubicBezTo>
                  <a:cubicBezTo>
                    <a:pt x="16033" y="57"/>
                    <a:pt x="15731" y="57"/>
                    <a:pt x="15367" y="19"/>
                  </a:cubicBezTo>
                  <a:cubicBezTo>
                    <a:pt x="15191" y="6"/>
                    <a:pt x="15002" y="6"/>
                    <a:pt x="14801" y="6"/>
                  </a:cubicBezTo>
                  <a:cubicBezTo>
                    <a:pt x="14667" y="6"/>
                    <a:pt x="14527" y="1"/>
                    <a:pt x="14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63" name="Google Shape;10763;p110"/>
            <p:cNvSpPr/>
            <p:nvPr/>
          </p:nvSpPr>
          <p:spPr>
            <a:xfrm rot="-2700000">
              <a:off x="6207200" y="2510597"/>
              <a:ext cx="448985" cy="851778"/>
            </a:xfrm>
            <a:custGeom>
              <a:avLst/>
              <a:gdLst/>
              <a:ahLst/>
              <a:cxnLst/>
              <a:rect l="l" t="t" r="r" b="b"/>
              <a:pathLst>
                <a:path w="3334" h="6325" extrusionOk="0">
                  <a:moveTo>
                    <a:pt x="3185" y="0"/>
                  </a:moveTo>
                  <a:cubicBezTo>
                    <a:pt x="3125" y="0"/>
                    <a:pt x="3079" y="41"/>
                    <a:pt x="3069" y="89"/>
                  </a:cubicBezTo>
                  <a:cubicBezTo>
                    <a:pt x="3069" y="89"/>
                    <a:pt x="3031" y="202"/>
                    <a:pt x="2968" y="365"/>
                  </a:cubicBezTo>
                  <a:cubicBezTo>
                    <a:pt x="2931" y="541"/>
                    <a:pt x="2830" y="793"/>
                    <a:pt x="2717" y="1094"/>
                  </a:cubicBezTo>
                  <a:cubicBezTo>
                    <a:pt x="2654" y="1245"/>
                    <a:pt x="2591" y="1409"/>
                    <a:pt x="2528" y="1585"/>
                  </a:cubicBezTo>
                  <a:cubicBezTo>
                    <a:pt x="2465" y="1748"/>
                    <a:pt x="2403" y="1924"/>
                    <a:pt x="2327" y="2113"/>
                  </a:cubicBezTo>
                  <a:cubicBezTo>
                    <a:pt x="2264" y="2302"/>
                    <a:pt x="2176" y="2490"/>
                    <a:pt x="2088" y="2679"/>
                  </a:cubicBezTo>
                  <a:cubicBezTo>
                    <a:pt x="2000" y="2880"/>
                    <a:pt x="1900" y="3069"/>
                    <a:pt x="1824" y="3257"/>
                  </a:cubicBezTo>
                  <a:lnTo>
                    <a:pt x="1547" y="3823"/>
                  </a:lnTo>
                  <a:cubicBezTo>
                    <a:pt x="1447" y="3999"/>
                    <a:pt x="1371" y="4188"/>
                    <a:pt x="1258" y="4364"/>
                  </a:cubicBezTo>
                  <a:cubicBezTo>
                    <a:pt x="1170" y="4540"/>
                    <a:pt x="1082" y="4703"/>
                    <a:pt x="982" y="4854"/>
                  </a:cubicBezTo>
                  <a:cubicBezTo>
                    <a:pt x="868" y="4993"/>
                    <a:pt x="793" y="5144"/>
                    <a:pt x="692" y="5269"/>
                  </a:cubicBezTo>
                  <a:cubicBezTo>
                    <a:pt x="604" y="5395"/>
                    <a:pt x="516" y="5508"/>
                    <a:pt x="441" y="5621"/>
                  </a:cubicBezTo>
                  <a:cubicBezTo>
                    <a:pt x="378" y="5709"/>
                    <a:pt x="303" y="5785"/>
                    <a:pt x="240" y="5873"/>
                  </a:cubicBezTo>
                  <a:cubicBezTo>
                    <a:pt x="114" y="6011"/>
                    <a:pt x="51" y="6087"/>
                    <a:pt x="51" y="6087"/>
                  </a:cubicBezTo>
                  <a:lnTo>
                    <a:pt x="51" y="6099"/>
                  </a:lnTo>
                  <a:cubicBezTo>
                    <a:pt x="1" y="6175"/>
                    <a:pt x="1" y="6225"/>
                    <a:pt x="51" y="6275"/>
                  </a:cubicBezTo>
                  <a:cubicBezTo>
                    <a:pt x="78" y="6308"/>
                    <a:pt x="115" y="6324"/>
                    <a:pt x="151" y="6324"/>
                  </a:cubicBezTo>
                  <a:cubicBezTo>
                    <a:pt x="184" y="6324"/>
                    <a:pt x="216" y="6312"/>
                    <a:pt x="240" y="6288"/>
                  </a:cubicBezTo>
                  <a:cubicBezTo>
                    <a:pt x="240" y="6288"/>
                    <a:pt x="315" y="6212"/>
                    <a:pt x="453" y="6087"/>
                  </a:cubicBezTo>
                  <a:cubicBezTo>
                    <a:pt x="542" y="6024"/>
                    <a:pt x="617" y="5948"/>
                    <a:pt x="705" y="5848"/>
                  </a:cubicBezTo>
                  <a:cubicBezTo>
                    <a:pt x="806" y="5760"/>
                    <a:pt x="894" y="5647"/>
                    <a:pt x="1007" y="5521"/>
                  </a:cubicBezTo>
                  <a:cubicBezTo>
                    <a:pt x="1120" y="5395"/>
                    <a:pt x="1233" y="5257"/>
                    <a:pt x="1334" y="5093"/>
                  </a:cubicBezTo>
                  <a:cubicBezTo>
                    <a:pt x="1447" y="4955"/>
                    <a:pt x="1560" y="4779"/>
                    <a:pt x="1673" y="4615"/>
                  </a:cubicBezTo>
                  <a:cubicBezTo>
                    <a:pt x="1774" y="4439"/>
                    <a:pt x="1874" y="4251"/>
                    <a:pt x="1988" y="4062"/>
                  </a:cubicBezTo>
                  <a:cubicBezTo>
                    <a:pt x="2088" y="3874"/>
                    <a:pt x="2189" y="3672"/>
                    <a:pt x="2277" y="3484"/>
                  </a:cubicBezTo>
                  <a:cubicBezTo>
                    <a:pt x="2465" y="3081"/>
                    <a:pt x="2629" y="2691"/>
                    <a:pt x="2767" y="2302"/>
                  </a:cubicBezTo>
                  <a:cubicBezTo>
                    <a:pt x="2843" y="2113"/>
                    <a:pt x="2918" y="1924"/>
                    <a:pt x="2956" y="1748"/>
                  </a:cubicBezTo>
                  <a:cubicBezTo>
                    <a:pt x="3006" y="1585"/>
                    <a:pt x="3056" y="1409"/>
                    <a:pt x="3094" y="1245"/>
                  </a:cubicBezTo>
                  <a:cubicBezTo>
                    <a:pt x="3182" y="931"/>
                    <a:pt x="3245" y="667"/>
                    <a:pt x="3270" y="478"/>
                  </a:cubicBezTo>
                  <a:cubicBezTo>
                    <a:pt x="3295" y="390"/>
                    <a:pt x="3295" y="302"/>
                    <a:pt x="3308" y="252"/>
                  </a:cubicBezTo>
                  <a:cubicBezTo>
                    <a:pt x="3321" y="214"/>
                    <a:pt x="3321" y="177"/>
                    <a:pt x="3321" y="177"/>
                  </a:cubicBezTo>
                  <a:cubicBezTo>
                    <a:pt x="3333" y="114"/>
                    <a:pt x="3295" y="51"/>
                    <a:pt x="3245" y="13"/>
                  </a:cubicBezTo>
                  <a:cubicBezTo>
                    <a:pt x="3224" y="4"/>
                    <a:pt x="3204" y="0"/>
                    <a:pt x="3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64" name="Google Shape;10764;p110"/>
            <p:cNvSpPr/>
            <p:nvPr/>
          </p:nvSpPr>
          <p:spPr>
            <a:xfrm rot="-2700000">
              <a:off x="6517460" y="3009746"/>
              <a:ext cx="1109264" cy="444675"/>
            </a:xfrm>
            <a:custGeom>
              <a:avLst/>
              <a:gdLst/>
              <a:ahLst/>
              <a:cxnLst/>
              <a:rect l="l" t="t" r="r" b="b"/>
              <a:pathLst>
                <a:path w="8237" h="3302" extrusionOk="0">
                  <a:moveTo>
                    <a:pt x="516" y="0"/>
                  </a:moveTo>
                  <a:cubicBezTo>
                    <a:pt x="277" y="13"/>
                    <a:pt x="139" y="13"/>
                    <a:pt x="139" y="13"/>
                  </a:cubicBezTo>
                  <a:cubicBezTo>
                    <a:pt x="76" y="13"/>
                    <a:pt x="13" y="63"/>
                    <a:pt x="13" y="126"/>
                  </a:cubicBezTo>
                  <a:cubicBezTo>
                    <a:pt x="0" y="201"/>
                    <a:pt x="51" y="264"/>
                    <a:pt x="126" y="264"/>
                  </a:cubicBezTo>
                  <a:lnTo>
                    <a:pt x="139" y="264"/>
                  </a:lnTo>
                  <a:cubicBezTo>
                    <a:pt x="139" y="264"/>
                    <a:pt x="265" y="277"/>
                    <a:pt x="503" y="289"/>
                  </a:cubicBezTo>
                  <a:cubicBezTo>
                    <a:pt x="566" y="289"/>
                    <a:pt x="629" y="315"/>
                    <a:pt x="692" y="315"/>
                  </a:cubicBezTo>
                  <a:lnTo>
                    <a:pt x="805" y="315"/>
                  </a:lnTo>
                  <a:cubicBezTo>
                    <a:pt x="830" y="315"/>
                    <a:pt x="868" y="327"/>
                    <a:pt x="918" y="327"/>
                  </a:cubicBezTo>
                  <a:cubicBezTo>
                    <a:pt x="1069" y="340"/>
                    <a:pt x="1258" y="377"/>
                    <a:pt x="1447" y="403"/>
                  </a:cubicBezTo>
                  <a:cubicBezTo>
                    <a:pt x="1648" y="453"/>
                    <a:pt x="1862" y="503"/>
                    <a:pt x="2075" y="541"/>
                  </a:cubicBezTo>
                  <a:cubicBezTo>
                    <a:pt x="2302" y="604"/>
                    <a:pt x="2528" y="692"/>
                    <a:pt x="2767" y="755"/>
                  </a:cubicBezTo>
                  <a:cubicBezTo>
                    <a:pt x="3006" y="830"/>
                    <a:pt x="3245" y="918"/>
                    <a:pt x="3496" y="1006"/>
                  </a:cubicBezTo>
                  <a:cubicBezTo>
                    <a:pt x="3748" y="1094"/>
                    <a:pt x="3999" y="1195"/>
                    <a:pt x="4226" y="1295"/>
                  </a:cubicBezTo>
                  <a:cubicBezTo>
                    <a:pt x="4465" y="1409"/>
                    <a:pt x="4716" y="1509"/>
                    <a:pt x="4955" y="1635"/>
                  </a:cubicBezTo>
                  <a:cubicBezTo>
                    <a:pt x="5194" y="1735"/>
                    <a:pt x="5420" y="1849"/>
                    <a:pt x="5647" y="1962"/>
                  </a:cubicBezTo>
                  <a:cubicBezTo>
                    <a:pt x="5860" y="2075"/>
                    <a:pt x="6087" y="2176"/>
                    <a:pt x="6288" y="2289"/>
                  </a:cubicBezTo>
                  <a:cubicBezTo>
                    <a:pt x="6489" y="2402"/>
                    <a:pt x="6678" y="2515"/>
                    <a:pt x="6854" y="2603"/>
                  </a:cubicBezTo>
                  <a:cubicBezTo>
                    <a:pt x="7030" y="2704"/>
                    <a:pt x="7181" y="2792"/>
                    <a:pt x="7332" y="2867"/>
                  </a:cubicBezTo>
                  <a:cubicBezTo>
                    <a:pt x="7470" y="2968"/>
                    <a:pt x="7596" y="3031"/>
                    <a:pt x="7684" y="3094"/>
                  </a:cubicBezTo>
                  <a:cubicBezTo>
                    <a:pt x="7897" y="3219"/>
                    <a:pt x="7998" y="3282"/>
                    <a:pt x="7998" y="3282"/>
                  </a:cubicBezTo>
                  <a:cubicBezTo>
                    <a:pt x="8029" y="3295"/>
                    <a:pt x="8067" y="3301"/>
                    <a:pt x="8102" y="3301"/>
                  </a:cubicBezTo>
                  <a:cubicBezTo>
                    <a:pt x="8136" y="3301"/>
                    <a:pt x="8168" y="3295"/>
                    <a:pt x="8187" y="3282"/>
                  </a:cubicBezTo>
                  <a:cubicBezTo>
                    <a:pt x="8237" y="3219"/>
                    <a:pt x="8237" y="3144"/>
                    <a:pt x="8174" y="3094"/>
                  </a:cubicBezTo>
                  <a:cubicBezTo>
                    <a:pt x="8174" y="3094"/>
                    <a:pt x="8136" y="3081"/>
                    <a:pt x="8099" y="3031"/>
                  </a:cubicBezTo>
                  <a:cubicBezTo>
                    <a:pt x="8048" y="2980"/>
                    <a:pt x="7973" y="2918"/>
                    <a:pt x="7872" y="2855"/>
                  </a:cubicBezTo>
                  <a:cubicBezTo>
                    <a:pt x="7684" y="2716"/>
                    <a:pt x="7420" y="2515"/>
                    <a:pt x="7068" y="2289"/>
                  </a:cubicBezTo>
                  <a:cubicBezTo>
                    <a:pt x="6904" y="2176"/>
                    <a:pt x="6715" y="2075"/>
                    <a:pt x="6502" y="1949"/>
                  </a:cubicBezTo>
                  <a:cubicBezTo>
                    <a:pt x="6300" y="1836"/>
                    <a:pt x="6087" y="1710"/>
                    <a:pt x="5860" y="1585"/>
                  </a:cubicBezTo>
                  <a:cubicBezTo>
                    <a:pt x="5621" y="1459"/>
                    <a:pt x="5395" y="1333"/>
                    <a:pt x="5156" y="1220"/>
                  </a:cubicBezTo>
                  <a:cubicBezTo>
                    <a:pt x="4917" y="1094"/>
                    <a:pt x="4666" y="981"/>
                    <a:pt x="4414" y="880"/>
                  </a:cubicBezTo>
                  <a:cubicBezTo>
                    <a:pt x="4163" y="767"/>
                    <a:pt x="3911" y="667"/>
                    <a:pt x="3660" y="579"/>
                  </a:cubicBezTo>
                  <a:lnTo>
                    <a:pt x="2905" y="340"/>
                  </a:lnTo>
                  <a:cubicBezTo>
                    <a:pt x="2654" y="277"/>
                    <a:pt x="2415" y="214"/>
                    <a:pt x="2188" y="164"/>
                  </a:cubicBezTo>
                  <a:cubicBezTo>
                    <a:pt x="1950" y="126"/>
                    <a:pt x="1723" y="88"/>
                    <a:pt x="1522" y="63"/>
                  </a:cubicBezTo>
                  <a:cubicBezTo>
                    <a:pt x="1321" y="38"/>
                    <a:pt x="1132" y="25"/>
                    <a:pt x="956" y="13"/>
                  </a:cubicBezTo>
                  <a:cubicBezTo>
                    <a:pt x="906" y="0"/>
                    <a:pt x="868" y="0"/>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65" name="Google Shape;10765;p110"/>
            <p:cNvSpPr/>
            <p:nvPr/>
          </p:nvSpPr>
          <p:spPr>
            <a:xfrm rot="-2700000">
              <a:off x="6600190" y="1934777"/>
              <a:ext cx="518339" cy="610048"/>
            </a:xfrm>
            <a:custGeom>
              <a:avLst/>
              <a:gdLst/>
              <a:ahLst/>
              <a:cxnLst/>
              <a:rect l="l" t="t" r="r" b="b"/>
              <a:pathLst>
                <a:path w="3849" h="4530" extrusionOk="0">
                  <a:moveTo>
                    <a:pt x="3717" y="0"/>
                  </a:moveTo>
                  <a:cubicBezTo>
                    <a:pt x="3672" y="0"/>
                    <a:pt x="3623" y="20"/>
                    <a:pt x="3597" y="63"/>
                  </a:cubicBezTo>
                  <a:cubicBezTo>
                    <a:pt x="3597" y="63"/>
                    <a:pt x="3434" y="365"/>
                    <a:pt x="3145" y="805"/>
                  </a:cubicBezTo>
                  <a:cubicBezTo>
                    <a:pt x="3006" y="1018"/>
                    <a:pt x="2843" y="1295"/>
                    <a:pt x="2654" y="1559"/>
                  </a:cubicBezTo>
                  <a:cubicBezTo>
                    <a:pt x="2579" y="1685"/>
                    <a:pt x="2466" y="1823"/>
                    <a:pt x="2378" y="1962"/>
                  </a:cubicBezTo>
                  <a:cubicBezTo>
                    <a:pt x="2264" y="2112"/>
                    <a:pt x="2176" y="2238"/>
                    <a:pt x="2063" y="2377"/>
                  </a:cubicBezTo>
                  <a:cubicBezTo>
                    <a:pt x="1963" y="2515"/>
                    <a:pt x="1862" y="2653"/>
                    <a:pt x="1749" y="2779"/>
                  </a:cubicBezTo>
                  <a:lnTo>
                    <a:pt x="1422" y="3156"/>
                  </a:lnTo>
                  <a:cubicBezTo>
                    <a:pt x="1296" y="3269"/>
                    <a:pt x="1195" y="3383"/>
                    <a:pt x="1082" y="3496"/>
                  </a:cubicBezTo>
                  <a:cubicBezTo>
                    <a:pt x="982" y="3596"/>
                    <a:pt x="869" y="3697"/>
                    <a:pt x="768" y="3772"/>
                  </a:cubicBezTo>
                  <a:cubicBezTo>
                    <a:pt x="680" y="3873"/>
                    <a:pt x="579" y="3936"/>
                    <a:pt x="504" y="3999"/>
                  </a:cubicBezTo>
                  <a:cubicBezTo>
                    <a:pt x="428" y="4062"/>
                    <a:pt x="353" y="4087"/>
                    <a:pt x="290" y="4137"/>
                  </a:cubicBezTo>
                  <a:cubicBezTo>
                    <a:pt x="164" y="4212"/>
                    <a:pt x="76" y="4263"/>
                    <a:pt x="76" y="4263"/>
                  </a:cubicBezTo>
                  <a:lnTo>
                    <a:pt x="64" y="4275"/>
                  </a:lnTo>
                  <a:cubicBezTo>
                    <a:pt x="13" y="4313"/>
                    <a:pt x="1" y="4376"/>
                    <a:pt x="13" y="4439"/>
                  </a:cubicBezTo>
                  <a:cubicBezTo>
                    <a:pt x="41" y="4494"/>
                    <a:pt x="89" y="4529"/>
                    <a:pt x="137" y="4529"/>
                  </a:cubicBezTo>
                  <a:cubicBezTo>
                    <a:pt x="155" y="4529"/>
                    <a:pt x="173" y="4524"/>
                    <a:pt x="190" y="4514"/>
                  </a:cubicBezTo>
                  <a:lnTo>
                    <a:pt x="428" y="4426"/>
                  </a:lnTo>
                  <a:cubicBezTo>
                    <a:pt x="504" y="4389"/>
                    <a:pt x="604" y="4363"/>
                    <a:pt x="692" y="4300"/>
                  </a:cubicBezTo>
                  <a:cubicBezTo>
                    <a:pt x="793" y="4250"/>
                    <a:pt x="919" y="4187"/>
                    <a:pt x="1019" y="4112"/>
                  </a:cubicBezTo>
                  <a:cubicBezTo>
                    <a:pt x="1133" y="4024"/>
                    <a:pt x="1258" y="3936"/>
                    <a:pt x="1384" y="3835"/>
                  </a:cubicBezTo>
                  <a:cubicBezTo>
                    <a:pt x="1497" y="3735"/>
                    <a:pt x="1623" y="3634"/>
                    <a:pt x="1749" y="3508"/>
                  </a:cubicBezTo>
                  <a:cubicBezTo>
                    <a:pt x="1862" y="3383"/>
                    <a:pt x="2000" y="3269"/>
                    <a:pt x="2113" y="3131"/>
                  </a:cubicBezTo>
                  <a:cubicBezTo>
                    <a:pt x="2214" y="2993"/>
                    <a:pt x="2340" y="2854"/>
                    <a:pt x="2453" y="2703"/>
                  </a:cubicBezTo>
                  <a:cubicBezTo>
                    <a:pt x="2566" y="2565"/>
                    <a:pt x="2679" y="2414"/>
                    <a:pt x="2767" y="2263"/>
                  </a:cubicBezTo>
                  <a:cubicBezTo>
                    <a:pt x="2881" y="2125"/>
                    <a:pt x="2956" y="1974"/>
                    <a:pt x="3057" y="1823"/>
                  </a:cubicBezTo>
                  <a:lnTo>
                    <a:pt x="3283" y="1408"/>
                  </a:lnTo>
                  <a:cubicBezTo>
                    <a:pt x="3371" y="1257"/>
                    <a:pt x="3434" y="1132"/>
                    <a:pt x="3497" y="1006"/>
                  </a:cubicBezTo>
                  <a:cubicBezTo>
                    <a:pt x="3723" y="528"/>
                    <a:pt x="3836" y="176"/>
                    <a:pt x="3836" y="176"/>
                  </a:cubicBezTo>
                  <a:cubicBezTo>
                    <a:pt x="3849" y="113"/>
                    <a:pt x="3836" y="50"/>
                    <a:pt x="3773" y="12"/>
                  </a:cubicBezTo>
                  <a:cubicBezTo>
                    <a:pt x="3757" y="5"/>
                    <a:pt x="3738" y="0"/>
                    <a:pt x="3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66" name="Google Shape;10766;p110"/>
            <p:cNvSpPr/>
            <p:nvPr/>
          </p:nvSpPr>
          <p:spPr>
            <a:xfrm rot="-2700000">
              <a:off x="7066958" y="2069278"/>
              <a:ext cx="758857" cy="466088"/>
            </a:xfrm>
            <a:custGeom>
              <a:avLst/>
              <a:gdLst/>
              <a:ahLst/>
              <a:cxnLst/>
              <a:rect l="l" t="t" r="r" b="b"/>
              <a:pathLst>
                <a:path w="5635" h="3461" extrusionOk="0">
                  <a:moveTo>
                    <a:pt x="144" y="0"/>
                  </a:moveTo>
                  <a:cubicBezTo>
                    <a:pt x="106" y="0"/>
                    <a:pt x="58" y="26"/>
                    <a:pt x="26" y="79"/>
                  </a:cubicBezTo>
                  <a:cubicBezTo>
                    <a:pt x="1" y="142"/>
                    <a:pt x="26" y="217"/>
                    <a:pt x="89" y="255"/>
                  </a:cubicBezTo>
                  <a:cubicBezTo>
                    <a:pt x="89" y="255"/>
                    <a:pt x="190" y="305"/>
                    <a:pt x="340" y="368"/>
                  </a:cubicBezTo>
                  <a:cubicBezTo>
                    <a:pt x="416" y="393"/>
                    <a:pt x="517" y="431"/>
                    <a:pt x="630" y="469"/>
                  </a:cubicBezTo>
                  <a:cubicBezTo>
                    <a:pt x="730" y="519"/>
                    <a:pt x="843" y="569"/>
                    <a:pt x="982" y="632"/>
                  </a:cubicBezTo>
                  <a:cubicBezTo>
                    <a:pt x="1133" y="695"/>
                    <a:pt x="1271" y="758"/>
                    <a:pt x="1422" y="821"/>
                  </a:cubicBezTo>
                  <a:cubicBezTo>
                    <a:pt x="1573" y="884"/>
                    <a:pt x="1724" y="959"/>
                    <a:pt x="1900" y="1035"/>
                  </a:cubicBezTo>
                  <a:cubicBezTo>
                    <a:pt x="2076" y="1123"/>
                    <a:pt x="2227" y="1211"/>
                    <a:pt x="2403" y="1286"/>
                  </a:cubicBezTo>
                  <a:cubicBezTo>
                    <a:pt x="2579" y="1387"/>
                    <a:pt x="2730" y="1475"/>
                    <a:pt x="2906" y="1575"/>
                  </a:cubicBezTo>
                  <a:cubicBezTo>
                    <a:pt x="3082" y="1663"/>
                    <a:pt x="3245" y="1776"/>
                    <a:pt x="3409" y="1877"/>
                  </a:cubicBezTo>
                  <a:cubicBezTo>
                    <a:pt x="3560" y="1978"/>
                    <a:pt x="3736" y="2078"/>
                    <a:pt x="3874" y="2191"/>
                  </a:cubicBezTo>
                  <a:cubicBezTo>
                    <a:pt x="4037" y="2279"/>
                    <a:pt x="4176" y="2393"/>
                    <a:pt x="4302" y="2481"/>
                  </a:cubicBezTo>
                  <a:cubicBezTo>
                    <a:pt x="4427" y="2581"/>
                    <a:pt x="4553" y="2669"/>
                    <a:pt x="4666" y="2770"/>
                  </a:cubicBezTo>
                  <a:cubicBezTo>
                    <a:pt x="4779" y="2858"/>
                    <a:pt x="4880" y="2946"/>
                    <a:pt x="4968" y="3021"/>
                  </a:cubicBezTo>
                  <a:cubicBezTo>
                    <a:pt x="5056" y="3097"/>
                    <a:pt x="5119" y="3160"/>
                    <a:pt x="5182" y="3223"/>
                  </a:cubicBezTo>
                  <a:lnTo>
                    <a:pt x="5320" y="3373"/>
                  </a:lnTo>
                  <a:lnTo>
                    <a:pt x="5370" y="3411"/>
                  </a:lnTo>
                  <a:cubicBezTo>
                    <a:pt x="5397" y="3444"/>
                    <a:pt x="5427" y="3460"/>
                    <a:pt x="5461" y="3460"/>
                  </a:cubicBezTo>
                  <a:cubicBezTo>
                    <a:pt x="5491" y="3460"/>
                    <a:pt x="5523" y="3447"/>
                    <a:pt x="5559" y="3424"/>
                  </a:cubicBezTo>
                  <a:cubicBezTo>
                    <a:pt x="5622" y="3399"/>
                    <a:pt x="5634" y="3323"/>
                    <a:pt x="5609" y="3260"/>
                  </a:cubicBezTo>
                  <a:cubicBezTo>
                    <a:pt x="5609" y="3260"/>
                    <a:pt x="5597" y="3235"/>
                    <a:pt x="5559" y="3197"/>
                  </a:cubicBezTo>
                  <a:cubicBezTo>
                    <a:pt x="5534" y="3147"/>
                    <a:pt x="5484" y="3097"/>
                    <a:pt x="5433" y="3021"/>
                  </a:cubicBezTo>
                  <a:cubicBezTo>
                    <a:pt x="5320" y="2883"/>
                    <a:pt x="5169" y="2694"/>
                    <a:pt x="4943" y="2468"/>
                  </a:cubicBezTo>
                  <a:cubicBezTo>
                    <a:pt x="4842" y="2380"/>
                    <a:pt x="4729" y="2254"/>
                    <a:pt x="4591" y="2141"/>
                  </a:cubicBezTo>
                  <a:cubicBezTo>
                    <a:pt x="4528" y="2091"/>
                    <a:pt x="4465" y="2028"/>
                    <a:pt x="4377" y="1965"/>
                  </a:cubicBezTo>
                  <a:cubicBezTo>
                    <a:pt x="4302" y="1902"/>
                    <a:pt x="4239" y="1864"/>
                    <a:pt x="4163" y="1802"/>
                  </a:cubicBezTo>
                  <a:cubicBezTo>
                    <a:pt x="4025" y="1676"/>
                    <a:pt x="3849" y="1563"/>
                    <a:pt x="3685" y="1449"/>
                  </a:cubicBezTo>
                  <a:cubicBezTo>
                    <a:pt x="3522" y="1336"/>
                    <a:pt x="3346" y="1236"/>
                    <a:pt x="3170" y="1135"/>
                  </a:cubicBezTo>
                  <a:cubicBezTo>
                    <a:pt x="2994" y="1035"/>
                    <a:pt x="2805" y="934"/>
                    <a:pt x="2642" y="858"/>
                  </a:cubicBezTo>
                  <a:cubicBezTo>
                    <a:pt x="2453" y="770"/>
                    <a:pt x="2277" y="695"/>
                    <a:pt x="2101" y="620"/>
                  </a:cubicBezTo>
                  <a:cubicBezTo>
                    <a:pt x="1925" y="532"/>
                    <a:pt x="1761" y="469"/>
                    <a:pt x="1598" y="406"/>
                  </a:cubicBezTo>
                  <a:cubicBezTo>
                    <a:pt x="1447" y="343"/>
                    <a:pt x="1284" y="305"/>
                    <a:pt x="1145" y="255"/>
                  </a:cubicBezTo>
                  <a:cubicBezTo>
                    <a:pt x="856" y="154"/>
                    <a:pt x="605" y="117"/>
                    <a:pt x="441" y="66"/>
                  </a:cubicBezTo>
                  <a:cubicBezTo>
                    <a:pt x="265" y="16"/>
                    <a:pt x="164" y="3"/>
                    <a:pt x="164" y="3"/>
                  </a:cubicBezTo>
                  <a:cubicBezTo>
                    <a:pt x="158" y="1"/>
                    <a:pt x="151"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10797" name="Google Shape;10797;p110"/>
          <p:cNvGrpSpPr/>
          <p:nvPr/>
        </p:nvGrpSpPr>
        <p:grpSpPr>
          <a:xfrm rot="1454665">
            <a:off x="398752" y="611470"/>
            <a:ext cx="1489994" cy="1451318"/>
            <a:chOff x="1545766" y="3021695"/>
            <a:chExt cx="1159000" cy="1128836"/>
          </a:xfrm>
        </p:grpSpPr>
        <p:sp>
          <p:nvSpPr>
            <p:cNvPr id="10798" name="Google Shape;10798;p110"/>
            <p:cNvSpPr/>
            <p:nvPr/>
          </p:nvSpPr>
          <p:spPr>
            <a:xfrm rot="14462">
              <a:off x="1545766" y="3324100"/>
              <a:ext cx="1158977" cy="826431"/>
            </a:xfrm>
            <a:custGeom>
              <a:avLst/>
              <a:gdLst/>
              <a:ahLst/>
              <a:cxnLst/>
              <a:rect l="l" t="t" r="r" b="b"/>
              <a:pathLst>
                <a:path w="14446" h="10301" extrusionOk="0">
                  <a:moveTo>
                    <a:pt x="5558" y="1"/>
                  </a:moveTo>
                  <a:cubicBezTo>
                    <a:pt x="5086" y="1"/>
                    <a:pt x="4570" y="84"/>
                    <a:pt x="4012" y="289"/>
                  </a:cubicBezTo>
                  <a:cubicBezTo>
                    <a:pt x="1070" y="1370"/>
                    <a:pt x="1" y="8777"/>
                    <a:pt x="6628" y="10109"/>
                  </a:cubicBezTo>
                  <a:cubicBezTo>
                    <a:pt x="7276" y="10240"/>
                    <a:pt x="7884" y="10300"/>
                    <a:pt x="8451" y="10300"/>
                  </a:cubicBezTo>
                  <a:cubicBezTo>
                    <a:pt x="12481" y="10300"/>
                    <a:pt x="14445" y="7245"/>
                    <a:pt x="14147" y="4489"/>
                  </a:cubicBezTo>
                  <a:cubicBezTo>
                    <a:pt x="13917" y="2170"/>
                    <a:pt x="12227" y="1120"/>
                    <a:pt x="10533" y="1120"/>
                  </a:cubicBezTo>
                  <a:cubicBezTo>
                    <a:pt x="9922" y="1120"/>
                    <a:pt x="9309" y="1257"/>
                    <a:pt x="8765" y="1521"/>
                  </a:cubicBezTo>
                  <a:cubicBezTo>
                    <a:pt x="8765" y="1521"/>
                    <a:pt x="7576" y="1"/>
                    <a:pt x="5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99" name="Google Shape;10799;p110"/>
            <p:cNvSpPr/>
            <p:nvPr/>
          </p:nvSpPr>
          <p:spPr>
            <a:xfrm rot="14462">
              <a:off x="1757999" y="3405726"/>
              <a:ext cx="142245" cy="493805"/>
            </a:xfrm>
            <a:custGeom>
              <a:avLst/>
              <a:gdLst/>
              <a:ahLst/>
              <a:cxnLst/>
              <a:rect l="l" t="t" r="r" b="b"/>
              <a:pathLst>
                <a:path w="1773" h="6155" extrusionOk="0">
                  <a:moveTo>
                    <a:pt x="1542" y="1"/>
                  </a:moveTo>
                  <a:cubicBezTo>
                    <a:pt x="1503" y="1"/>
                    <a:pt x="1464" y="15"/>
                    <a:pt x="1434" y="48"/>
                  </a:cubicBezTo>
                  <a:cubicBezTo>
                    <a:pt x="604" y="991"/>
                    <a:pt x="114" y="2072"/>
                    <a:pt x="51" y="3330"/>
                  </a:cubicBezTo>
                  <a:cubicBezTo>
                    <a:pt x="1" y="4273"/>
                    <a:pt x="126" y="5568"/>
                    <a:pt x="994" y="6121"/>
                  </a:cubicBezTo>
                  <a:cubicBezTo>
                    <a:pt x="1029" y="6144"/>
                    <a:pt x="1065" y="6154"/>
                    <a:pt x="1098" y="6154"/>
                  </a:cubicBezTo>
                  <a:cubicBezTo>
                    <a:pt x="1228" y="6154"/>
                    <a:pt x="1326" y="5998"/>
                    <a:pt x="1296" y="5857"/>
                  </a:cubicBezTo>
                  <a:cubicBezTo>
                    <a:pt x="994" y="4902"/>
                    <a:pt x="654" y="4147"/>
                    <a:pt x="742" y="3103"/>
                  </a:cubicBezTo>
                  <a:cubicBezTo>
                    <a:pt x="818" y="2097"/>
                    <a:pt x="1183" y="1092"/>
                    <a:pt x="1698" y="224"/>
                  </a:cubicBezTo>
                  <a:cubicBezTo>
                    <a:pt x="1772" y="112"/>
                    <a:pt x="1655" y="1"/>
                    <a:pt x="154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0" name="Google Shape;10800;p110"/>
            <p:cNvSpPr/>
            <p:nvPr/>
          </p:nvSpPr>
          <p:spPr>
            <a:xfrm rot="14462">
              <a:off x="1871556" y="3930353"/>
              <a:ext cx="78864" cy="78223"/>
            </a:xfrm>
            <a:custGeom>
              <a:avLst/>
              <a:gdLst/>
              <a:ahLst/>
              <a:cxnLst/>
              <a:rect l="l" t="t" r="r" b="b"/>
              <a:pathLst>
                <a:path w="983" h="975" extrusionOk="0">
                  <a:moveTo>
                    <a:pt x="222" y="0"/>
                  </a:moveTo>
                  <a:cubicBezTo>
                    <a:pt x="106" y="0"/>
                    <a:pt x="1" y="154"/>
                    <a:pt x="77" y="278"/>
                  </a:cubicBezTo>
                  <a:cubicBezTo>
                    <a:pt x="178" y="429"/>
                    <a:pt x="254" y="555"/>
                    <a:pt x="354" y="693"/>
                  </a:cubicBezTo>
                  <a:cubicBezTo>
                    <a:pt x="445" y="818"/>
                    <a:pt x="537" y="975"/>
                    <a:pt x="703" y="975"/>
                  </a:cubicBezTo>
                  <a:cubicBezTo>
                    <a:pt x="720" y="975"/>
                    <a:pt x="738" y="973"/>
                    <a:pt x="757" y="970"/>
                  </a:cubicBezTo>
                  <a:cubicBezTo>
                    <a:pt x="857" y="957"/>
                    <a:pt x="920" y="894"/>
                    <a:pt x="933" y="819"/>
                  </a:cubicBezTo>
                  <a:cubicBezTo>
                    <a:pt x="983" y="630"/>
                    <a:pt x="819" y="504"/>
                    <a:pt x="694" y="379"/>
                  </a:cubicBezTo>
                  <a:cubicBezTo>
                    <a:pt x="580" y="265"/>
                    <a:pt x="455" y="152"/>
                    <a:pt x="329" y="52"/>
                  </a:cubicBezTo>
                  <a:cubicBezTo>
                    <a:pt x="296" y="16"/>
                    <a:pt x="258" y="0"/>
                    <a:pt x="22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1" name="Google Shape;10801;p110"/>
            <p:cNvSpPr/>
            <p:nvPr/>
          </p:nvSpPr>
          <p:spPr>
            <a:xfrm rot="14462">
              <a:off x="1964420" y="3348082"/>
              <a:ext cx="740346" cy="802041"/>
            </a:xfrm>
            <a:custGeom>
              <a:avLst/>
              <a:gdLst/>
              <a:ahLst/>
              <a:cxnLst/>
              <a:rect l="l" t="t" r="r" b="b"/>
              <a:pathLst>
                <a:path w="9228" h="9997" extrusionOk="0">
                  <a:moveTo>
                    <a:pt x="1824" y="1"/>
                  </a:moveTo>
                  <a:cubicBezTo>
                    <a:pt x="1220" y="63"/>
                    <a:pt x="617" y="378"/>
                    <a:pt x="315" y="919"/>
                  </a:cubicBezTo>
                  <a:cubicBezTo>
                    <a:pt x="0" y="1447"/>
                    <a:pt x="63" y="2176"/>
                    <a:pt x="440" y="2654"/>
                  </a:cubicBezTo>
                  <a:cubicBezTo>
                    <a:pt x="994" y="3371"/>
                    <a:pt x="2000" y="3459"/>
                    <a:pt x="2880" y="3522"/>
                  </a:cubicBezTo>
                  <a:cubicBezTo>
                    <a:pt x="3760" y="3584"/>
                    <a:pt x="4779" y="3723"/>
                    <a:pt x="5269" y="4465"/>
                  </a:cubicBezTo>
                  <a:cubicBezTo>
                    <a:pt x="5558" y="4880"/>
                    <a:pt x="5596" y="5408"/>
                    <a:pt x="5558" y="5911"/>
                  </a:cubicBezTo>
                  <a:cubicBezTo>
                    <a:pt x="5433" y="7307"/>
                    <a:pt x="4502" y="8589"/>
                    <a:pt x="3257" y="9256"/>
                  </a:cubicBezTo>
                  <a:cubicBezTo>
                    <a:pt x="2691" y="9557"/>
                    <a:pt x="2075" y="9746"/>
                    <a:pt x="1434" y="9821"/>
                  </a:cubicBezTo>
                  <a:cubicBezTo>
                    <a:pt x="2060" y="9941"/>
                    <a:pt x="2648" y="9997"/>
                    <a:pt x="3197" y="9997"/>
                  </a:cubicBezTo>
                  <a:cubicBezTo>
                    <a:pt x="7271" y="9997"/>
                    <a:pt x="9228" y="6936"/>
                    <a:pt x="8928" y="4188"/>
                  </a:cubicBezTo>
                  <a:cubicBezTo>
                    <a:pt x="8688" y="1879"/>
                    <a:pt x="7004" y="832"/>
                    <a:pt x="5304" y="832"/>
                  </a:cubicBezTo>
                  <a:cubicBezTo>
                    <a:pt x="4689" y="832"/>
                    <a:pt x="4072" y="969"/>
                    <a:pt x="3521" y="1233"/>
                  </a:cubicBezTo>
                  <a:cubicBezTo>
                    <a:pt x="3521" y="1233"/>
                    <a:pt x="2918" y="453"/>
                    <a:pt x="18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2" name="Google Shape;10802;p110"/>
            <p:cNvSpPr/>
            <p:nvPr/>
          </p:nvSpPr>
          <p:spPr>
            <a:xfrm rot="14462">
              <a:off x="2065504" y="3021695"/>
              <a:ext cx="224077" cy="385336"/>
            </a:xfrm>
            <a:custGeom>
              <a:avLst/>
              <a:gdLst/>
              <a:ahLst/>
              <a:cxnLst/>
              <a:rect l="l" t="t" r="r" b="b"/>
              <a:pathLst>
                <a:path w="2793" h="4803" extrusionOk="0">
                  <a:moveTo>
                    <a:pt x="772" y="0"/>
                  </a:moveTo>
                  <a:cubicBezTo>
                    <a:pt x="754" y="0"/>
                    <a:pt x="736" y="3"/>
                    <a:pt x="717" y="12"/>
                  </a:cubicBezTo>
                  <a:cubicBezTo>
                    <a:pt x="655" y="24"/>
                    <a:pt x="629" y="74"/>
                    <a:pt x="592" y="112"/>
                  </a:cubicBezTo>
                  <a:cubicBezTo>
                    <a:pt x="1" y="917"/>
                    <a:pt x="26" y="2049"/>
                    <a:pt x="390" y="2992"/>
                  </a:cubicBezTo>
                  <a:cubicBezTo>
                    <a:pt x="655" y="3683"/>
                    <a:pt x="1635" y="4564"/>
                    <a:pt x="2340" y="4803"/>
                  </a:cubicBezTo>
                  <a:lnTo>
                    <a:pt x="2402" y="4438"/>
                  </a:lnTo>
                  <a:cubicBezTo>
                    <a:pt x="2792" y="2866"/>
                    <a:pt x="2214" y="1093"/>
                    <a:pt x="944" y="87"/>
                  </a:cubicBezTo>
                  <a:cubicBezTo>
                    <a:pt x="894" y="47"/>
                    <a:pt x="837" y="0"/>
                    <a:pt x="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3" name="Google Shape;10803;p110"/>
            <p:cNvSpPr/>
            <p:nvPr/>
          </p:nvSpPr>
          <p:spPr>
            <a:xfrm rot="14462">
              <a:off x="2186970" y="3184830"/>
              <a:ext cx="226083" cy="364076"/>
            </a:xfrm>
            <a:custGeom>
              <a:avLst/>
              <a:gdLst/>
              <a:ahLst/>
              <a:cxnLst/>
              <a:rect l="l" t="t" r="r" b="b"/>
              <a:pathLst>
                <a:path w="2818" h="4538" extrusionOk="0">
                  <a:moveTo>
                    <a:pt x="2610" y="1"/>
                  </a:moveTo>
                  <a:cubicBezTo>
                    <a:pt x="2584" y="1"/>
                    <a:pt x="2557" y="7"/>
                    <a:pt x="2528" y="22"/>
                  </a:cubicBezTo>
                  <a:cubicBezTo>
                    <a:pt x="1132" y="814"/>
                    <a:pt x="0" y="2801"/>
                    <a:pt x="604" y="4410"/>
                  </a:cubicBezTo>
                  <a:cubicBezTo>
                    <a:pt x="634" y="4494"/>
                    <a:pt x="715" y="4538"/>
                    <a:pt x="794" y="4538"/>
                  </a:cubicBezTo>
                  <a:cubicBezTo>
                    <a:pt x="882" y="4538"/>
                    <a:pt x="968" y="4485"/>
                    <a:pt x="981" y="4373"/>
                  </a:cubicBezTo>
                  <a:cubicBezTo>
                    <a:pt x="1082" y="3568"/>
                    <a:pt x="1031" y="2838"/>
                    <a:pt x="1346" y="2059"/>
                  </a:cubicBezTo>
                  <a:cubicBezTo>
                    <a:pt x="1648" y="1355"/>
                    <a:pt x="2100" y="764"/>
                    <a:pt x="2691" y="261"/>
                  </a:cubicBezTo>
                  <a:cubicBezTo>
                    <a:pt x="2817" y="166"/>
                    <a:pt x="2741" y="1"/>
                    <a:pt x="261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10804" name="Google Shape;10804;p110"/>
          <p:cNvGrpSpPr/>
          <p:nvPr/>
        </p:nvGrpSpPr>
        <p:grpSpPr>
          <a:xfrm rot="4756167" flipH="1">
            <a:off x="6837347" y="3311999"/>
            <a:ext cx="1572274" cy="1394812"/>
            <a:chOff x="7359157" y="776250"/>
            <a:chExt cx="1276679" cy="1132578"/>
          </a:xfrm>
        </p:grpSpPr>
        <p:sp>
          <p:nvSpPr>
            <p:cNvPr id="10805" name="Google Shape;10805;p110"/>
            <p:cNvSpPr/>
            <p:nvPr/>
          </p:nvSpPr>
          <p:spPr>
            <a:xfrm>
              <a:off x="8233952" y="796527"/>
              <a:ext cx="308637" cy="664275"/>
            </a:xfrm>
            <a:custGeom>
              <a:avLst/>
              <a:gdLst/>
              <a:ahLst/>
              <a:cxnLst/>
              <a:rect l="l" t="t" r="r" b="b"/>
              <a:pathLst>
                <a:path w="2542" h="5471" extrusionOk="0">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6" name="Google Shape;10806;p110"/>
            <p:cNvSpPr/>
            <p:nvPr/>
          </p:nvSpPr>
          <p:spPr>
            <a:xfrm>
              <a:off x="7625056" y="776250"/>
              <a:ext cx="1010780" cy="561435"/>
            </a:xfrm>
            <a:custGeom>
              <a:avLst/>
              <a:gdLst/>
              <a:ahLst/>
              <a:cxnLst/>
              <a:rect l="l" t="t" r="r" b="b"/>
              <a:pathLst>
                <a:path w="8325" h="4624" extrusionOk="0">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7" name="Google Shape;10807;p110"/>
            <p:cNvSpPr/>
            <p:nvPr/>
          </p:nvSpPr>
          <p:spPr>
            <a:xfrm>
              <a:off x="7951541" y="809397"/>
              <a:ext cx="520749" cy="743925"/>
            </a:xfrm>
            <a:custGeom>
              <a:avLst/>
              <a:gdLst/>
              <a:ahLst/>
              <a:cxnLst/>
              <a:rect l="l" t="t" r="r" b="b"/>
              <a:pathLst>
                <a:path w="4289" h="6127" extrusionOk="0">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8" name="Google Shape;10808;p110"/>
            <p:cNvSpPr/>
            <p:nvPr/>
          </p:nvSpPr>
          <p:spPr>
            <a:xfrm>
              <a:off x="7359157" y="1143293"/>
              <a:ext cx="497923" cy="434189"/>
            </a:xfrm>
            <a:custGeom>
              <a:avLst/>
              <a:gdLst/>
              <a:ahLst/>
              <a:cxnLst/>
              <a:rect l="l" t="t" r="r" b="b"/>
              <a:pathLst>
                <a:path w="4101" h="3576" extrusionOk="0">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09" name="Google Shape;10809;p110"/>
            <p:cNvSpPr/>
            <p:nvPr/>
          </p:nvSpPr>
          <p:spPr>
            <a:xfrm>
              <a:off x="7362193" y="1335495"/>
              <a:ext cx="493309" cy="244171"/>
            </a:xfrm>
            <a:custGeom>
              <a:avLst/>
              <a:gdLst/>
              <a:ahLst/>
              <a:cxnLst/>
              <a:rect l="l" t="t" r="r" b="b"/>
              <a:pathLst>
                <a:path w="4063" h="2011" extrusionOk="0">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10" name="Google Shape;10810;p110"/>
            <p:cNvSpPr/>
            <p:nvPr/>
          </p:nvSpPr>
          <p:spPr>
            <a:xfrm>
              <a:off x="7835468" y="1463954"/>
              <a:ext cx="462834" cy="442688"/>
            </a:xfrm>
            <a:custGeom>
              <a:avLst/>
              <a:gdLst/>
              <a:ahLst/>
              <a:cxnLst/>
              <a:rect l="l" t="t" r="r" b="b"/>
              <a:pathLst>
                <a:path w="3812" h="3646" extrusionOk="0">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11" name="Google Shape;10811;p110"/>
            <p:cNvSpPr/>
            <p:nvPr/>
          </p:nvSpPr>
          <p:spPr>
            <a:xfrm>
              <a:off x="7879784" y="1534497"/>
              <a:ext cx="122265" cy="117775"/>
            </a:xfrm>
            <a:custGeom>
              <a:avLst/>
              <a:gdLst/>
              <a:ahLst/>
              <a:cxnLst/>
              <a:rect l="l" t="t" r="r" b="b"/>
              <a:pathLst>
                <a:path w="1007" h="970" extrusionOk="0">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12" name="Google Shape;10812;p110"/>
            <p:cNvSpPr/>
            <p:nvPr/>
          </p:nvSpPr>
          <p:spPr>
            <a:xfrm>
              <a:off x="7977523" y="1611840"/>
              <a:ext cx="121" cy="1700"/>
            </a:xfrm>
            <a:custGeom>
              <a:avLst/>
              <a:gdLst/>
              <a:ahLst/>
              <a:cxnLst/>
              <a:rect l="l" t="t" r="r" b="b"/>
              <a:pathLst>
                <a:path w="1" h="14" extrusionOk="0">
                  <a:moveTo>
                    <a:pt x="0" y="0"/>
                  </a:moveTo>
                  <a:cubicBezTo>
                    <a:pt x="0" y="13"/>
                    <a:pt x="0" y="1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13" name="Google Shape;10813;p110"/>
            <p:cNvSpPr/>
            <p:nvPr/>
          </p:nvSpPr>
          <p:spPr>
            <a:xfrm>
              <a:off x="7890469" y="1466747"/>
              <a:ext cx="407833" cy="442081"/>
            </a:xfrm>
            <a:custGeom>
              <a:avLst/>
              <a:gdLst/>
              <a:ahLst/>
              <a:cxnLst/>
              <a:rect l="l" t="t" r="r" b="b"/>
              <a:pathLst>
                <a:path w="3359" h="3641" extrusionOk="0">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10829" name="Google Shape;10829;p110"/>
          <p:cNvGrpSpPr/>
          <p:nvPr/>
        </p:nvGrpSpPr>
        <p:grpSpPr>
          <a:xfrm>
            <a:off x="3884556" y="345411"/>
            <a:ext cx="1129735" cy="1255745"/>
            <a:chOff x="8295223" y="3676086"/>
            <a:chExt cx="777947" cy="864778"/>
          </a:xfrm>
        </p:grpSpPr>
        <p:sp>
          <p:nvSpPr>
            <p:cNvPr id="10830" name="Google Shape;10830;p110"/>
            <p:cNvSpPr/>
            <p:nvPr/>
          </p:nvSpPr>
          <p:spPr>
            <a:xfrm rot="552217">
              <a:off x="8882558" y="3967907"/>
              <a:ext cx="49180" cy="98509"/>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1" name="Google Shape;10831;p110"/>
            <p:cNvSpPr/>
            <p:nvPr/>
          </p:nvSpPr>
          <p:spPr>
            <a:xfrm rot="552217">
              <a:off x="8941520" y="4055500"/>
              <a:ext cx="32316" cy="42942"/>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2" name="Google Shape;10832;p110"/>
            <p:cNvSpPr/>
            <p:nvPr/>
          </p:nvSpPr>
          <p:spPr>
            <a:xfrm rot="552217">
              <a:off x="8884663" y="3990566"/>
              <a:ext cx="27248" cy="51414"/>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3" name="Google Shape;10833;p110"/>
            <p:cNvSpPr/>
            <p:nvPr/>
          </p:nvSpPr>
          <p:spPr>
            <a:xfrm rot="552217">
              <a:off x="8295223" y="3827878"/>
              <a:ext cx="630034" cy="712323"/>
            </a:xfrm>
            <a:custGeom>
              <a:avLst/>
              <a:gdLst/>
              <a:ahLst/>
              <a:cxnLst/>
              <a:rect l="l" t="t" r="r" b="b"/>
              <a:pathLst>
                <a:path w="7584" h="8576" extrusionOk="0">
                  <a:moveTo>
                    <a:pt x="3393" y="0"/>
                  </a:moveTo>
                  <a:cubicBezTo>
                    <a:pt x="3258" y="0"/>
                    <a:pt x="3128" y="16"/>
                    <a:pt x="3006" y="49"/>
                  </a:cubicBezTo>
                  <a:cubicBezTo>
                    <a:pt x="2566" y="175"/>
                    <a:pt x="2239" y="540"/>
                    <a:pt x="1950" y="879"/>
                  </a:cubicBezTo>
                  <a:cubicBezTo>
                    <a:pt x="579" y="2602"/>
                    <a:pt x="1" y="4903"/>
                    <a:pt x="391" y="7104"/>
                  </a:cubicBezTo>
                  <a:cubicBezTo>
                    <a:pt x="517" y="7770"/>
                    <a:pt x="894" y="8575"/>
                    <a:pt x="1573" y="8575"/>
                  </a:cubicBezTo>
                  <a:cubicBezTo>
                    <a:pt x="1749" y="8575"/>
                    <a:pt x="1900" y="8525"/>
                    <a:pt x="2063" y="8462"/>
                  </a:cubicBezTo>
                  <a:cubicBezTo>
                    <a:pt x="4125" y="7707"/>
                    <a:pt x="5899" y="6224"/>
                    <a:pt x="7018" y="4350"/>
                  </a:cubicBezTo>
                  <a:cubicBezTo>
                    <a:pt x="7307" y="3822"/>
                    <a:pt x="7584" y="3256"/>
                    <a:pt x="7458" y="2640"/>
                  </a:cubicBezTo>
                  <a:cubicBezTo>
                    <a:pt x="7408" y="2426"/>
                    <a:pt x="7307" y="2200"/>
                    <a:pt x="7156" y="2049"/>
                  </a:cubicBezTo>
                  <a:cubicBezTo>
                    <a:pt x="6834" y="1727"/>
                    <a:pt x="4814" y="0"/>
                    <a:pt x="3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4" name="Google Shape;10834;p110"/>
            <p:cNvSpPr/>
            <p:nvPr/>
          </p:nvSpPr>
          <p:spPr>
            <a:xfrm rot="552217">
              <a:off x="8338649" y="4083369"/>
              <a:ext cx="557842" cy="457495"/>
            </a:xfrm>
            <a:custGeom>
              <a:avLst/>
              <a:gdLst/>
              <a:ahLst/>
              <a:cxnLst/>
              <a:rect l="l" t="t" r="r" b="b"/>
              <a:pathLst>
                <a:path w="6715" h="5508" extrusionOk="0">
                  <a:moveTo>
                    <a:pt x="6715" y="0"/>
                  </a:moveTo>
                  <a:lnTo>
                    <a:pt x="6715" y="0"/>
                  </a:lnTo>
                  <a:cubicBezTo>
                    <a:pt x="6614" y="126"/>
                    <a:pt x="6514" y="226"/>
                    <a:pt x="6363" y="327"/>
                  </a:cubicBezTo>
                  <a:cubicBezTo>
                    <a:pt x="6137" y="465"/>
                    <a:pt x="5860" y="516"/>
                    <a:pt x="5583" y="528"/>
                  </a:cubicBezTo>
                  <a:cubicBezTo>
                    <a:pt x="5396" y="545"/>
                    <a:pt x="5209" y="552"/>
                    <a:pt x="5022" y="552"/>
                  </a:cubicBezTo>
                  <a:cubicBezTo>
                    <a:pt x="4518" y="552"/>
                    <a:pt x="4016" y="502"/>
                    <a:pt x="3521" y="465"/>
                  </a:cubicBezTo>
                  <a:cubicBezTo>
                    <a:pt x="3454" y="461"/>
                    <a:pt x="3386" y="457"/>
                    <a:pt x="3318" y="457"/>
                  </a:cubicBezTo>
                  <a:cubicBezTo>
                    <a:pt x="3193" y="457"/>
                    <a:pt x="3069" y="471"/>
                    <a:pt x="2955" y="528"/>
                  </a:cubicBezTo>
                  <a:cubicBezTo>
                    <a:pt x="2741" y="641"/>
                    <a:pt x="2616" y="906"/>
                    <a:pt x="2590" y="1157"/>
                  </a:cubicBezTo>
                  <a:cubicBezTo>
                    <a:pt x="2565" y="1409"/>
                    <a:pt x="2590" y="1673"/>
                    <a:pt x="2565" y="1924"/>
                  </a:cubicBezTo>
                  <a:cubicBezTo>
                    <a:pt x="2502" y="2477"/>
                    <a:pt x="2175" y="2930"/>
                    <a:pt x="1836" y="3370"/>
                  </a:cubicBezTo>
                  <a:cubicBezTo>
                    <a:pt x="1358" y="3986"/>
                    <a:pt x="830" y="4603"/>
                    <a:pt x="126" y="4942"/>
                  </a:cubicBezTo>
                  <a:cubicBezTo>
                    <a:pt x="75" y="4967"/>
                    <a:pt x="50" y="4992"/>
                    <a:pt x="0" y="5005"/>
                  </a:cubicBezTo>
                  <a:cubicBezTo>
                    <a:pt x="189" y="5307"/>
                    <a:pt x="453" y="5508"/>
                    <a:pt x="817" y="5508"/>
                  </a:cubicBezTo>
                  <a:cubicBezTo>
                    <a:pt x="993" y="5508"/>
                    <a:pt x="1144" y="5470"/>
                    <a:pt x="1308" y="5407"/>
                  </a:cubicBezTo>
                  <a:cubicBezTo>
                    <a:pt x="3370" y="4653"/>
                    <a:pt x="5143" y="3169"/>
                    <a:pt x="6262" y="1295"/>
                  </a:cubicBezTo>
                  <a:cubicBezTo>
                    <a:pt x="6476" y="906"/>
                    <a:pt x="6690" y="465"/>
                    <a:pt x="6715"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5" name="Google Shape;10835;p110"/>
            <p:cNvSpPr/>
            <p:nvPr/>
          </p:nvSpPr>
          <p:spPr>
            <a:xfrm rot="552217">
              <a:off x="8421328" y="4023232"/>
              <a:ext cx="76345" cy="105071"/>
            </a:xfrm>
            <a:custGeom>
              <a:avLst/>
              <a:gdLst/>
              <a:ahLst/>
              <a:cxnLst/>
              <a:rect l="l" t="t" r="r" b="b"/>
              <a:pathLst>
                <a:path w="919" h="1265" extrusionOk="0">
                  <a:moveTo>
                    <a:pt x="574" y="0"/>
                  </a:moveTo>
                  <a:cubicBezTo>
                    <a:pt x="521" y="0"/>
                    <a:pt x="470" y="13"/>
                    <a:pt x="428" y="44"/>
                  </a:cubicBezTo>
                  <a:cubicBezTo>
                    <a:pt x="290" y="169"/>
                    <a:pt x="240" y="320"/>
                    <a:pt x="164" y="471"/>
                  </a:cubicBezTo>
                  <a:cubicBezTo>
                    <a:pt x="101" y="635"/>
                    <a:pt x="1" y="798"/>
                    <a:pt x="39" y="987"/>
                  </a:cubicBezTo>
                  <a:cubicBezTo>
                    <a:pt x="75" y="1158"/>
                    <a:pt x="202" y="1265"/>
                    <a:pt x="349" y="1265"/>
                  </a:cubicBezTo>
                  <a:cubicBezTo>
                    <a:pt x="407" y="1265"/>
                    <a:pt x="469" y="1249"/>
                    <a:pt x="529" y="1213"/>
                  </a:cubicBezTo>
                  <a:cubicBezTo>
                    <a:pt x="692" y="1112"/>
                    <a:pt x="781" y="899"/>
                    <a:pt x="818" y="710"/>
                  </a:cubicBezTo>
                  <a:cubicBezTo>
                    <a:pt x="869" y="521"/>
                    <a:pt x="919" y="358"/>
                    <a:pt x="856" y="169"/>
                  </a:cubicBezTo>
                  <a:cubicBezTo>
                    <a:pt x="830" y="72"/>
                    <a:pt x="698" y="0"/>
                    <a:pt x="5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6" name="Google Shape;10836;p110"/>
            <p:cNvSpPr/>
            <p:nvPr/>
          </p:nvSpPr>
          <p:spPr>
            <a:xfrm rot="552217">
              <a:off x="8567254" y="3957783"/>
              <a:ext cx="80499" cy="107397"/>
            </a:xfrm>
            <a:custGeom>
              <a:avLst/>
              <a:gdLst/>
              <a:ahLst/>
              <a:cxnLst/>
              <a:rect l="l" t="t" r="r" b="b"/>
              <a:pathLst>
                <a:path w="969" h="1293" extrusionOk="0">
                  <a:moveTo>
                    <a:pt x="647" y="1"/>
                  </a:moveTo>
                  <a:cubicBezTo>
                    <a:pt x="600" y="1"/>
                    <a:pt x="553" y="13"/>
                    <a:pt x="516" y="38"/>
                  </a:cubicBezTo>
                  <a:cubicBezTo>
                    <a:pt x="277" y="189"/>
                    <a:pt x="126" y="528"/>
                    <a:pt x="38" y="792"/>
                  </a:cubicBezTo>
                  <a:cubicBezTo>
                    <a:pt x="0" y="956"/>
                    <a:pt x="26" y="1132"/>
                    <a:pt x="189" y="1232"/>
                  </a:cubicBezTo>
                  <a:cubicBezTo>
                    <a:pt x="249" y="1270"/>
                    <a:pt x="321" y="1292"/>
                    <a:pt x="391" y="1292"/>
                  </a:cubicBezTo>
                  <a:cubicBezTo>
                    <a:pt x="483" y="1292"/>
                    <a:pt x="572" y="1255"/>
                    <a:pt x="629" y="1170"/>
                  </a:cubicBezTo>
                  <a:cubicBezTo>
                    <a:pt x="818" y="893"/>
                    <a:pt x="969" y="516"/>
                    <a:pt x="881" y="164"/>
                  </a:cubicBezTo>
                  <a:cubicBezTo>
                    <a:pt x="847" y="54"/>
                    <a:pt x="745"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7" name="Google Shape;10837;p110"/>
            <p:cNvSpPr/>
            <p:nvPr/>
          </p:nvSpPr>
          <p:spPr>
            <a:xfrm rot="552217">
              <a:off x="8601776" y="4019674"/>
              <a:ext cx="94040" cy="94689"/>
            </a:xfrm>
            <a:custGeom>
              <a:avLst/>
              <a:gdLst/>
              <a:ahLst/>
              <a:cxnLst/>
              <a:rect l="l" t="t" r="r" b="b"/>
              <a:pathLst>
                <a:path w="1132" h="1140" extrusionOk="0">
                  <a:moveTo>
                    <a:pt x="879" y="1"/>
                  </a:moveTo>
                  <a:cubicBezTo>
                    <a:pt x="835" y="1"/>
                    <a:pt x="791" y="12"/>
                    <a:pt x="755" y="35"/>
                  </a:cubicBezTo>
                  <a:cubicBezTo>
                    <a:pt x="566" y="135"/>
                    <a:pt x="390" y="299"/>
                    <a:pt x="252" y="475"/>
                  </a:cubicBezTo>
                  <a:cubicBezTo>
                    <a:pt x="126" y="626"/>
                    <a:pt x="0" y="940"/>
                    <a:pt x="239" y="1078"/>
                  </a:cubicBezTo>
                  <a:cubicBezTo>
                    <a:pt x="303" y="1121"/>
                    <a:pt x="366" y="1139"/>
                    <a:pt x="425" y="1139"/>
                  </a:cubicBezTo>
                  <a:cubicBezTo>
                    <a:pt x="773" y="1139"/>
                    <a:pt x="1030" y="504"/>
                    <a:pt x="1094" y="236"/>
                  </a:cubicBezTo>
                  <a:cubicBezTo>
                    <a:pt x="1131" y="87"/>
                    <a:pt x="1004" y="1"/>
                    <a:pt x="8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8" name="Google Shape;10838;p110"/>
            <p:cNvSpPr/>
            <p:nvPr/>
          </p:nvSpPr>
          <p:spPr>
            <a:xfrm rot="552217">
              <a:off x="8498140" y="4116023"/>
              <a:ext cx="87892" cy="101582"/>
            </a:xfrm>
            <a:custGeom>
              <a:avLst/>
              <a:gdLst/>
              <a:ahLst/>
              <a:cxnLst/>
              <a:rect l="l" t="t" r="r" b="b"/>
              <a:pathLst>
                <a:path w="1058" h="1223" extrusionOk="0">
                  <a:moveTo>
                    <a:pt x="752" y="0"/>
                  </a:moveTo>
                  <a:cubicBezTo>
                    <a:pt x="689" y="0"/>
                    <a:pt x="628" y="24"/>
                    <a:pt x="586" y="80"/>
                  </a:cubicBezTo>
                  <a:cubicBezTo>
                    <a:pt x="423" y="319"/>
                    <a:pt x="234" y="521"/>
                    <a:pt x="108" y="772"/>
                  </a:cubicBezTo>
                  <a:cubicBezTo>
                    <a:pt x="0" y="1007"/>
                    <a:pt x="210" y="1222"/>
                    <a:pt x="425" y="1222"/>
                  </a:cubicBezTo>
                  <a:cubicBezTo>
                    <a:pt x="509" y="1222"/>
                    <a:pt x="595" y="1189"/>
                    <a:pt x="662" y="1112"/>
                  </a:cubicBezTo>
                  <a:cubicBezTo>
                    <a:pt x="863" y="885"/>
                    <a:pt x="938" y="583"/>
                    <a:pt x="1014" y="269"/>
                  </a:cubicBezTo>
                  <a:cubicBezTo>
                    <a:pt x="1058" y="128"/>
                    <a:pt x="899" y="0"/>
                    <a:pt x="7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39" name="Google Shape;10839;p110"/>
            <p:cNvSpPr/>
            <p:nvPr/>
          </p:nvSpPr>
          <p:spPr>
            <a:xfrm rot="552217">
              <a:off x="8702749" y="4084785"/>
              <a:ext cx="103261" cy="114042"/>
            </a:xfrm>
            <a:custGeom>
              <a:avLst/>
              <a:gdLst/>
              <a:ahLst/>
              <a:cxnLst/>
              <a:rect l="l" t="t" r="r" b="b"/>
              <a:pathLst>
                <a:path w="1243" h="1373" extrusionOk="0">
                  <a:moveTo>
                    <a:pt x="979" y="0"/>
                  </a:moveTo>
                  <a:cubicBezTo>
                    <a:pt x="911" y="0"/>
                    <a:pt x="841" y="23"/>
                    <a:pt x="795" y="69"/>
                  </a:cubicBezTo>
                  <a:cubicBezTo>
                    <a:pt x="656" y="195"/>
                    <a:pt x="531" y="346"/>
                    <a:pt x="405" y="484"/>
                  </a:cubicBezTo>
                  <a:cubicBezTo>
                    <a:pt x="279" y="623"/>
                    <a:pt x="128" y="748"/>
                    <a:pt x="65" y="937"/>
                  </a:cubicBezTo>
                  <a:cubicBezTo>
                    <a:pt x="1" y="1131"/>
                    <a:pt x="140" y="1372"/>
                    <a:pt x="340" y="1372"/>
                  </a:cubicBezTo>
                  <a:cubicBezTo>
                    <a:pt x="373" y="1372"/>
                    <a:pt x="407" y="1366"/>
                    <a:pt x="443" y="1352"/>
                  </a:cubicBezTo>
                  <a:cubicBezTo>
                    <a:pt x="845" y="1163"/>
                    <a:pt x="1097" y="660"/>
                    <a:pt x="1185" y="245"/>
                  </a:cubicBezTo>
                  <a:cubicBezTo>
                    <a:pt x="1243" y="87"/>
                    <a:pt x="1113" y="0"/>
                    <a:pt x="979"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0" name="Google Shape;10840;p110"/>
            <p:cNvSpPr/>
            <p:nvPr/>
          </p:nvSpPr>
          <p:spPr>
            <a:xfrm rot="552217">
              <a:off x="8503944" y="3876111"/>
              <a:ext cx="76096" cy="101250"/>
            </a:xfrm>
            <a:custGeom>
              <a:avLst/>
              <a:gdLst/>
              <a:ahLst/>
              <a:cxnLst/>
              <a:rect l="l" t="t" r="r" b="b"/>
              <a:pathLst>
                <a:path w="916" h="1219" extrusionOk="0">
                  <a:moveTo>
                    <a:pt x="602" y="1"/>
                  </a:moveTo>
                  <a:cubicBezTo>
                    <a:pt x="523" y="1"/>
                    <a:pt x="447" y="38"/>
                    <a:pt x="400" y="127"/>
                  </a:cubicBezTo>
                  <a:cubicBezTo>
                    <a:pt x="274" y="366"/>
                    <a:pt x="60" y="618"/>
                    <a:pt x="35" y="882"/>
                  </a:cubicBezTo>
                  <a:cubicBezTo>
                    <a:pt x="1" y="1079"/>
                    <a:pt x="166" y="1218"/>
                    <a:pt x="334" y="1218"/>
                  </a:cubicBezTo>
                  <a:cubicBezTo>
                    <a:pt x="412" y="1218"/>
                    <a:pt x="491" y="1188"/>
                    <a:pt x="551" y="1121"/>
                  </a:cubicBezTo>
                  <a:cubicBezTo>
                    <a:pt x="727" y="907"/>
                    <a:pt x="777" y="605"/>
                    <a:pt x="865" y="328"/>
                  </a:cubicBezTo>
                  <a:cubicBezTo>
                    <a:pt x="915" y="145"/>
                    <a:pt x="755" y="1"/>
                    <a:pt x="60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1" name="Google Shape;10841;p110"/>
            <p:cNvSpPr/>
            <p:nvPr/>
          </p:nvSpPr>
          <p:spPr>
            <a:xfrm rot="552217">
              <a:off x="8367606" y="4179910"/>
              <a:ext cx="73936" cy="115204"/>
            </a:xfrm>
            <a:custGeom>
              <a:avLst/>
              <a:gdLst/>
              <a:ahLst/>
              <a:cxnLst/>
              <a:rect l="l" t="t" r="r" b="b"/>
              <a:pathLst>
                <a:path w="890" h="1387" extrusionOk="0">
                  <a:moveTo>
                    <a:pt x="575" y="0"/>
                  </a:moveTo>
                  <a:cubicBezTo>
                    <a:pt x="489" y="0"/>
                    <a:pt x="407" y="46"/>
                    <a:pt x="366" y="151"/>
                  </a:cubicBezTo>
                  <a:cubicBezTo>
                    <a:pt x="252" y="453"/>
                    <a:pt x="1" y="843"/>
                    <a:pt x="114" y="1183"/>
                  </a:cubicBezTo>
                  <a:cubicBezTo>
                    <a:pt x="157" y="1311"/>
                    <a:pt x="292" y="1387"/>
                    <a:pt x="426" y="1387"/>
                  </a:cubicBezTo>
                  <a:cubicBezTo>
                    <a:pt x="489" y="1387"/>
                    <a:pt x="552" y="1370"/>
                    <a:pt x="605" y="1333"/>
                  </a:cubicBezTo>
                  <a:cubicBezTo>
                    <a:pt x="881" y="1120"/>
                    <a:pt x="869" y="654"/>
                    <a:pt x="881" y="328"/>
                  </a:cubicBezTo>
                  <a:cubicBezTo>
                    <a:pt x="889" y="136"/>
                    <a:pt x="725" y="0"/>
                    <a:pt x="57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2" name="Google Shape;10842;p110"/>
            <p:cNvSpPr/>
            <p:nvPr/>
          </p:nvSpPr>
          <p:spPr>
            <a:xfrm rot="552217">
              <a:off x="8437081" y="4255228"/>
              <a:ext cx="80250" cy="118361"/>
            </a:xfrm>
            <a:custGeom>
              <a:avLst/>
              <a:gdLst/>
              <a:ahLst/>
              <a:cxnLst/>
              <a:rect l="l" t="t" r="r" b="b"/>
              <a:pathLst>
                <a:path w="966" h="1425" extrusionOk="0">
                  <a:moveTo>
                    <a:pt x="647" y="1"/>
                  </a:moveTo>
                  <a:cubicBezTo>
                    <a:pt x="552" y="1"/>
                    <a:pt x="462" y="46"/>
                    <a:pt x="424" y="151"/>
                  </a:cubicBezTo>
                  <a:cubicBezTo>
                    <a:pt x="323" y="440"/>
                    <a:pt x="172" y="704"/>
                    <a:pt x="84" y="968"/>
                  </a:cubicBezTo>
                  <a:cubicBezTo>
                    <a:pt x="1" y="1219"/>
                    <a:pt x="205" y="1425"/>
                    <a:pt x="404" y="1425"/>
                  </a:cubicBezTo>
                  <a:cubicBezTo>
                    <a:pt x="504" y="1425"/>
                    <a:pt x="603" y="1372"/>
                    <a:pt x="663" y="1245"/>
                  </a:cubicBezTo>
                  <a:cubicBezTo>
                    <a:pt x="788" y="956"/>
                    <a:pt x="851" y="616"/>
                    <a:pt x="927" y="302"/>
                  </a:cubicBezTo>
                  <a:cubicBezTo>
                    <a:pt x="966" y="122"/>
                    <a:pt x="801"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3" name="Google Shape;10843;p110"/>
            <p:cNvSpPr/>
            <p:nvPr/>
          </p:nvSpPr>
          <p:spPr>
            <a:xfrm rot="552217">
              <a:off x="8360457" y="4330031"/>
              <a:ext cx="50260" cy="97845"/>
            </a:xfrm>
            <a:custGeom>
              <a:avLst/>
              <a:gdLst/>
              <a:ahLst/>
              <a:cxnLst/>
              <a:rect l="l" t="t" r="r" b="b"/>
              <a:pathLst>
                <a:path w="605" h="1178" extrusionOk="0">
                  <a:moveTo>
                    <a:pt x="215" y="0"/>
                  </a:moveTo>
                  <a:cubicBezTo>
                    <a:pt x="206" y="0"/>
                    <a:pt x="198" y="1"/>
                    <a:pt x="189" y="2"/>
                  </a:cubicBezTo>
                  <a:cubicBezTo>
                    <a:pt x="101" y="27"/>
                    <a:pt x="1" y="128"/>
                    <a:pt x="13" y="241"/>
                  </a:cubicBezTo>
                  <a:cubicBezTo>
                    <a:pt x="63" y="455"/>
                    <a:pt x="63" y="643"/>
                    <a:pt x="38" y="870"/>
                  </a:cubicBezTo>
                  <a:cubicBezTo>
                    <a:pt x="17" y="1062"/>
                    <a:pt x="185" y="1178"/>
                    <a:pt x="340" y="1178"/>
                  </a:cubicBezTo>
                  <a:cubicBezTo>
                    <a:pt x="458" y="1178"/>
                    <a:pt x="568" y="1110"/>
                    <a:pt x="579" y="958"/>
                  </a:cubicBezTo>
                  <a:cubicBezTo>
                    <a:pt x="604" y="694"/>
                    <a:pt x="554" y="404"/>
                    <a:pt x="441" y="140"/>
                  </a:cubicBezTo>
                  <a:cubicBezTo>
                    <a:pt x="395" y="60"/>
                    <a:pt x="307" y="0"/>
                    <a:pt x="21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4" name="Google Shape;10844;p110"/>
            <p:cNvSpPr/>
            <p:nvPr/>
          </p:nvSpPr>
          <p:spPr>
            <a:xfrm rot="552217">
              <a:off x="8575130" y="4252741"/>
              <a:ext cx="72524" cy="93193"/>
            </a:xfrm>
            <a:custGeom>
              <a:avLst/>
              <a:gdLst/>
              <a:ahLst/>
              <a:cxnLst/>
              <a:rect l="l" t="t" r="r" b="b"/>
              <a:pathLst>
                <a:path w="873" h="1122" extrusionOk="0">
                  <a:moveTo>
                    <a:pt x="577" y="0"/>
                  </a:moveTo>
                  <a:cubicBezTo>
                    <a:pt x="491" y="0"/>
                    <a:pt x="409" y="44"/>
                    <a:pt x="371" y="148"/>
                  </a:cubicBezTo>
                  <a:cubicBezTo>
                    <a:pt x="333" y="248"/>
                    <a:pt x="296" y="349"/>
                    <a:pt x="245" y="437"/>
                  </a:cubicBezTo>
                  <a:cubicBezTo>
                    <a:pt x="182" y="538"/>
                    <a:pt x="120" y="613"/>
                    <a:pt x="69" y="726"/>
                  </a:cubicBezTo>
                  <a:cubicBezTo>
                    <a:pt x="1" y="912"/>
                    <a:pt x="153" y="1121"/>
                    <a:pt x="331" y="1121"/>
                  </a:cubicBezTo>
                  <a:cubicBezTo>
                    <a:pt x="382" y="1121"/>
                    <a:pt x="434" y="1105"/>
                    <a:pt x="484" y="1066"/>
                  </a:cubicBezTo>
                  <a:cubicBezTo>
                    <a:pt x="698" y="877"/>
                    <a:pt x="799" y="563"/>
                    <a:pt x="849" y="286"/>
                  </a:cubicBezTo>
                  <a:cubicBezTo>
                    <a:pt x="872" y="121"/>
                    <a:pt x="719" y="0"/>
                    <a:pt x="577"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5" name="Google Shape;10845;p110"/>
            <p:cNvSpPr/>
            <p:nvPr/>
          </p:nvSpPr>
          <p:spPr>
            <a:xfrm rot="552217">
              <a:off x="8311018" y="4142244"/>
              <a:ext cx="52337" cy="103991"/>
            </a:xfrm>
            <a:custGeom>
              <a:avLst/>
              <a:gdLst/>
              <a:ahLst/>
              <a:cxnLst/>
              <a:rect l="l" t="t" r="r" b="b"/>
              <a:pathLst>
                <a:path w="630" h="1252" extrusionOk="0">
                  <a:moveTo>
                    <a:pt x="370" y="0"/>
                  </a:moveTo>
                  <a:cubicBezTo>
                    <a:pt x="314" y="0"/>
                    <a:pt x="258" y="28"/>
                    <a:pt x="227" y="91"/>
                  </a:cubicBezTo>
                  <a:cubicBezTo>
                    <a:pt x="76" y="380"/>
                    <a:pt x="0" y="682"/>
                    <a:pt x="13" y="1009"/>
                  </a:cubicBezTo>
                  <a:cubicBezTo>
                    <a:pt x="26" y="1173"/>
                    <a:pt x="148" y="1251"/>
                    <a:pt x="276" y="1251"/>
                  </a:cubicBezTo>
                  <a:cubicBezTo>
                    <a:pt x="403" y="1251"/>
                    <a:pt x="535" y="1173"/>
                    <a:pt x="566" y="1022"/>
                  </a:cubicBezTo>
                  <a:cubicBezTo>
                    <a:pt x="629" y="720"/>
                    <a:pt x="604" y="443"/>
                    <a:pt x="541" y="142"/>
                  </a:cubicBezTo>
                  <a:cubicBezTo>
                    <a:pt x="527" y="54"/>
                    <a:pt x="448" y="0"/>
                    <a:pt x="37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6" name="Google Shape;10846;p110"/>
            <p:cNvSpPr/>
            <p:nvPr/>
          </p:nvSpPr>
          <p:spPr>
            <a:xfrm rot="552217">
              <a:off x="8494232" y="4389470"/>
              <a:ext cx="77425" cy="80319"/>
            </a:xfrm>
            <a:custGeom>
              <a:avLst/>
              <a:gdLst/>
              <a:ahLst/>
              <a:cxnLst/>
              <a:rect l="l" t="t" r="r" b="b"/>
              <a:pathLst>
                <a:path w="932" h="967" extrusionOk="0">
                  <a:moveTo>
                    <a:pt x="613" y="0"/>
                  </a:moveTo>
                  <a:cubicBezTo>
                    <a:pt x="508" y="0"/>
                    <a:pt x="423" y="62"/>
                    <a:pt x="378" y="144"/>
                  </a:cubicBezTo>
                  <a:cubicBezTo>
                    <a:pt x="302" y="282"/>
                    <a:pt x="189" y="395"/>
                    <a:pt x="89" y="496"/>
                  </a:cubicBezTo>
                  <a:cubicBezTo>
                    <a:pt x="1" y="609"/>
                    <a:pt x="13" y="798"/>
                    <a:pt x="139" y="898"/>
                  </a:cubicBezTo>
                  <a:cubicBezTo>
                    <a:pt x="192" y="946"/>
                    <a:pt x="249" y="967"/>
                    <a:pt x="306" y="967"/>
                  </a:cubicBezTo>
                  <a:cubicBezTo>
                    <a:pt x="384" y="967"/>
                    <a:pt x="463" y="926"/>
                    <a:pt x="529" y="861"/>
                  </a:cubicBezTo>
                  <a:cubicBezTo>
                    <a:pt x="680" y="722"/>
                    <a:pt x="768" y="534"/>
                    <a:pt x="868" y="358"/>
                  </a:cubicBezTo>
                  <a:cubicBezTo>
                    <a:pt x="931" y="232"/>
                    <a:pt x="868" y="81"/>
                    <a:pt x="742" y="31"/>
                  </a:cubicBezTo>
                  <a:cubicBezTo>
                    <a:pt x="697" y="10"/>
                    <a:pt x="653" y="0"/>
                    <a:pt x="613"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7" name="Google Shape;10847;p110"/>
            <p:cNvSpPr/>
            <p:nvPr/>
          </p:nvSpPr>
          <p:spPr>
            <a:xfrm rot="552217">
              <a:off x="8654400" y="4263358"/>
              <a:ext cx="99938" cy="95021"/>
            </a:xfrm>
            <a:custGeom>
              <a:avLst/>
              <a:gdLst/>
              <a:ahLst/>
              <a:cxnLst/>
              <a:rect l="l" t="t" r="r" b="b"/>
              <a:pathLst>
                <a:path w="1203" h="1144" extrusionOk="0">
                  <a:moveTo>
                    <a:pt x="876" y="0"/>
                  </a:moveTo>
                  <a:cubicBezTo>
                    <a:pt x="817" y="0"/>
                    <a:pt x="756" y="26"/>
                    <a:pt x="704" y="88"/>
                  </a:cubicBezTo>
                  <a:cubicBezTo>
                    <a:pt x="528" y="289"/>
                    <a:pt x="327" y="465"/>
                    <a:pt x="113" y="653"/>
                  </a:cubicBezTo>
                  <a:cubicBezTo>
                    <a:pt x="0" y="767"/>
                    <a:pt x="38" y="980"/>
                    <a:pt x="164" y="1081"/>
                  </a:cubicBezTo>
                  <a:cubicBezTo>
                    <a:pt x="223" y="1124"/>
                    <a:pt x="289" y="1144"/>
                    <a:pt x="354" y="1144"/>
                  </a:cubicBezTo>
                  <a:cubicBezTo>
                    <a:pt x="441" y="1144"/>
                    <a:pt x="526" y="1108"/>
                    <a:pt x="591" y="1043"/>
                  </a:cubicBezTo>
                  <a:cubicBezTo>
                    <a:pt x="780" y="855"/>
                    <a:pt x="931" y="641"/>
                    <a:pt x="1081" y="402"/>
                  </a:cubicBezTo>
                  <a:cubicBezTo>
                    <a:pt x="1203" y="215"/>
                    <a:pt x="1047" y="0"/>
                    <a:pt x="87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8" name="Google Shape;10848;p110"/>
            <p:cNvSpPr/>
            <p:nvPr/>
          </p:nvSpPr>
          <p:spPr>
            <a:xfrm rot="552217">
              <a:off x="8787776" y="4177678"/>
              <a:ext cx="92545" cy="95436"/>
            </a:xfrm>
            <a:custGeom>
              <a:avLst/>
              <a:gdLst/>
              <a:ahLst/>
              <a:cxnLst/>
              <a:rect l="l" t="t" r="r" b="b"/>
              <a:pathLst>
                <a:path w="1114" h="1149" extrusionOk="0">
                  <a:moveTo>
                    <a:pt x="766" y="0"/>
                  </a:moveTo>
                  <a:cubicBezTo>
                    <a:pt x="673" y="0"/>
                    <a:pt x="576" y="44"/>
                    <a:pt x="516" y="148"/>
                  </a:cubicBezTo>
                  <a:cubicBezTo>
                    <a:pt x="390" y="362"/>
                    <a:pt x="226" y="538"/>
                    <a:pt x="101" y="739"/>
                  </a:cubicBezTo>
                  <a:cubicBezTo>
                    <a:pt x="0" y="940"/>
                    <a:pt x="196" y="1148"/>
                    <a:pt x="381" y="1148"/>
                  </a:cubicBezTo>
                  <a:cubicBezTo>
                    <a:pt x="428" y="1148"/>
                    <a:pt x="475" y="1135"/>
                    <a:pt x="516" y="1104"/>
                  </a:cubicBezTo>
                  <a:cubicBezTo>
                    <a:pt x="742" y="928"/>
                    <a:pt x="893" y="626"/>
                    <a:pt x="1006" y="375"/>
                  </a:cubicBezTo>
                  <a:cubicBezTo>
                    <a:pt x="1113" y="160"/>
                    <a:pt x="945" y="0"/>
                    <a:pt x="76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49" name="Google Shape;10849;p110"/>
            <p:cNvSpPr/>
            <p:nvPr/>
          </p:nvSpPr>
          <p:spPr>
            <a:xfrm rot="552217">
              <a:off x="8830797" y="4053390"/>
              <a:ext cx="71859" cy="108227"/>
            </a:xfrm>
            <a:custGeom>
              <a:avLst/>
              <a:gdLst/>
              <a:ahLst/>
              <a:cxnLst/>
              <a:rect l="l" t="t" r="r" b="b"/>
              <a:pathLst>
                <a:path w="865" h="1303" extrusionOk="0">
                  <a:moveTo>
                    <a:pt x="571" y="1"/>
                  </a:moveTo>
                  <a:cubicBezTo>
                    <a:pt x="487" y="1"/>
                    <a:pt x="409" y="43"/>
                    <a:pt x="380" y="143"/>
                  </a:cubicBezTo>
                  <a:cubicBezTo>
                    <a:pt x="292" y="394"/>
                    <a:pt x="204" y="646"/>
                    <a:pt x="91" y="897"/>
                  </a:cubicBezTo>
                  <a:cubicBezTo>
                    <a:pt x="1" y="1108"/>
                    <a:pt x="175" y="1302"/>
                    <a:pt x="370" y="1302"/>
                  </a:cubicBezTo>
                  <a:cubicBezTo>
                    <a:pt x="419" y="1302"/>
                    <a:pt x="470" y="1290"/>
                    <a:pt x="519" y="1262"/>
                  </a:cubicBezTo>
                  <a:cubicBezTo>
                    <a:pt x="670" y="1149"/>
                    <a:pt x="707" y="973"/>
                    <a:pt x="733" y="797"/>
                  </a:cubicBezTo>
                  <a:lnTo>
                    <a:pt x="833" y="281"/>
                  </a:lnTo>
                  <a:cubicBezTo>
                    <a:pt x="864" y="116"/>
                    <a:pt x="710" y="1"/>
                    <a:pt x="57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0" name="Google Shape;10850;p110"/>
            <p:cNvSpPr/>
            <p:nvPr/>
          </p:nvSpPr>
          <p:spPr>
            <a:xfrm rot="552217">
              <a:off x="8519833" y="3893434"/>
              <a:ext cx="48432" cy="61464"/>
            </a:xfrm>
            <a:custGeom>
              <a:avLst/>
              <a:gdLst/>
              <a:ahLst/>
              <a:cxnLst/>
              <a:rect l="l" t="t" r="r" b="b"/>
              <a:pathLst>
                <a:path w="583" h="740" extrusionOk="0">
                  <a:moveTo>
                    <a:pt x="395" y="0"/>
                  </a:moveTo>
                  <a:cubicBezTo>
                    <a:pt x="344" y="0"/>
                    <a:pt x="290" y="25"/>
                    <a:pt x="252" y="86"/>
                  </a:cubicBezTo>
                  <a:cubicBezTo>
                    <a:pt x="176" y="212"/>
                    <a:pt x="88" y="337"/>
                    <a:pt x="38" y="476"/>
                  </a:cubicBezTo>
                  <a:cubicBezTo>
                    <a:pt x="25" y="538"/>
                    <a:pt x="0" y="614"/>
                    <a:pt x="50" y="664"/>
                  </a:cubicBezTo>
                  <a:cubicBezTo>
                    <a:pt x="101" y="727"/>
                    <a:pt x="151" y="740"/>
                    <a:pt x="239" y="740"/>
                  </a:cubicBezTo>
                  <a:cubicBezTo>
                    <a:pt x="302" y="740"/>
                    <a:pt x="365" y="677"/>
                    <a:pt x="403" y="639"/>
                  </a:cubicBezTo>
                  <a:cubicBezTo>
                    <a:pt x="465" y="488"/>
                    <a:pt x="503" y="350"/>
                    <a:pt x="541" y="199"/>
                  </a:cubicBezTo>
                  <a:cubicBezTo>
                    <a:pt x="582" y="92"/>
                    <a:pt x="493" y="0"/>
                    <a:pt x="39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1" name="Google Shape;10851;p110"/>
            <p:cNvSpPr/>
            <p:nvPr/>
          </p:nvSpPr>
          <p:spPr>
            <a:xfrm rot="552217">
              <a:off x="8586346" y="3990696"/>
              <a:ext cx="38713" cy="50833"/>
            </a:xfrm>
            <a:custGeom>
              <a:avLst/>
              <a:gdLst/>
              <a:ahLst/>
              <a:cxnLst/>
              <a:rect l="l" t="t" r="r" b="b"/>
              <a:pathLst>
                <a:path w="466" h="612" extrusionOk="0">
                  <a:moveTo>
                    <a:pt x="308" y="0"/>
                  </a:moveTo>
                  <a:cubicBezTo>
                    <a:pt x="233" y="0"/>
                    <a:pt x="160" y="27"/>
                    <a:pt x="139" y="79"/>
                  </a:cubicBezTo>
                  <a:cubicBezTo>
                    <a:pt x="101" y="167"/>
                    <a:pt x="76" y="230"/>
                    <a:pt x="63" y="305"/>
                  </a:cubicBezTo>
                  <a:cubicBezTo>
                    <a:pt x="26" y="393"/>
                    <a:pt x="0" y="481"/>
                    <a:pt x="63" y="557"/>
                  </a:cubicBezTo>
                  <a:cubicBezTo>
                    <a:pt x="82" y="595"/>
                    <a:pt x="124" y="612"/>
                    <a:pt x="170" y="612"/>
                  </a:cubicBezTo>
                  <a:cubicBezTo>
                    <a:pt x="184" y="612"/>
                    <a:pt x="199" y="610"/>
                    <a:pt x="214" y="607"/>
                  </a:cubicBezTo>
                  <a:cubicBezTo>
                    <a:pt x="315" y="569"/>
                    <a:pt x="327" y="494"/>
                    <a:pt x="352" y="406"/>
                  </a:cubicBezTo>
                  <a:cubicBezTo>
                    <a:pt x="390" y="343"/>
                    <a:pt x="403" y="268"/>
                    <a:pt x="428" y="205"/>
                  </a:cubicBezTo>
                  <a:cubicBezTo>
                    <a:pt x="466" y="129"/>
                    <a:pt x="428" y="29"/>
                    <a:pt x="352" y="3"/>
                  </a:cubicBezTo>
                  <a:cubicBezTo>
                    <a:pt x="338" y="1"/>
                    <a:pt x="323" y="0"/>
                    <a:pt x="30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2" name="Google Shape;10852;p110"/>
            <p:cNvSpPr/>
            <p:nvPr/>
          </p:nvSpPr>
          <p:spPr>
            <a:xfrm rot="552217">
              <a:off x="8438695" y="4047348"/>
              <a:ext cx="37549" cy="47095"/>
            </a:xfrm>
            <a:custGeom>
              <a:avLst/>
              <a:gdLst/>
              <a:ahLst/>
              <a:cxnLst/>
              <a:rect l="l" t="t" r="r" b="b"/>
              <a:pathLst>
                <a:path w="452" h="567" extrusionOk="0">
                  <a:moveTo>
                    <a:pt x="275" y="0"/>
                  </a:moveTo>
                  <a:cubicBezTo>
                    <a:pt x="235" y="0"/>
                    <a:pt x="198" y="19"/>
                    <a:pt x="178" y="63"/>
                  </a:cubicBezTo>
                  <a:cubicBezTo>
                    <a:pt x="140" y="176"/>
                    <a:pt x="52" y="289"/>
                    <a:pt x="27" y="415"/>
                  </a:cubicBezTo>
                  <a:cubicBezTo>
                    <a:pt x="1" y="503"/>
                    <a:pt x="85" y="566"/>
                    <a:pt x="168" y="566"/>
                  </a:cubicBezTo>
                  <a:cubicBezTo>
                    <a:pt x="204" y="566"/>
                    <a:pt x="240" y="555"/>
                    <a:pt x="266" y="528"/>
                  </a:cubicBezTo>
                  <a:cubicBezTo>
                    <a:pt x="342" y="428"/>
                    <a:pt x="367" y="289"/>
                    <a:pt x="417" y="176"/>
                  </a:cubicBezTo>
                  <a:cubicBezTo>
                    <a:pt x="451" y="82"/>
                    <a:pt x="358" y="0"/>
                    <a:pt x="27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3" name="Google Shape;10853;p110"/>
            <p:cNvSpPr/>
            <p:nvPr/>
          </p:nvSpPr>
          <p:spPr>
            <a:xfrm rot="552217">
              <a:off x="8316877" y="4163958"/>
              <a:ext cx="30322" cy="51913"/>
            </a:xfrm>
            <a:custGeom>
              <a:avLst/>
              <a:gdLst/>
              <a:ahLst/>
              <a:cxnLst/>
              <a:rect l="l" t="t" r="r" b="b"/>
              <a:pathLst>
                <a:path w="365" h="625" extrusionOk="0">
                  <a:moveTo>
                    <a:pt x="166" y="1"/>
                  </a:moveTo>
                  <a:cubicBezTo>
                    <a:pt x="110" y="1"/>
                    <a:pt x="51" y="46"/>
                    <a:pt x="51" y="121"/>
                  </a:cubicBezTo>
                  <a:cubicBezTo>
                    <a:pt x="51" y="222"/>
                    <a:pt x="38" y="310"/>
                    <a:pt x="13" y="410"/>
                  </a:cubicBezTo>
                  <a:cubicBezTo>
                    <a:pt x="1" y="494"/>
                    <a:pt x="12" y="625"/>
                    <a:pt x="123" y="625"/>
                  </a:cubicBezTo>
                  <a:cubicBezTo>
                    <a:pt x="128" y="625"/>
                    <a:pt x="133" y="625"/>
                    <a:pt x="139" y="624"/>
                  </a:cubicBezTo>
                  <a:cubicBezTo>
                    <a:pt x="365" y="611"/>
                    <a:pt x="302" y="234"/>
                    <a:pt x="264" y="108"/>
                  </a:cubicBezTo>
                  <a:cubicBezTo>
                    <a:pt x="259" y="33"/>
                    <a:pt x="213" y="1"/>
                    <a:pt x="16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4" name="Google Shape;10854;p110"/>
            <p:cNvSpPr/>
            <p:nvPr/>
          </p:nvSpPr>
          <p:spPr>
            <a:xfrm rot="552217">
              <a:off x="8387368" y="4214843"/>
              <a:ext cx="35888" cy="60136"/>
            </a:xfrm>
            <a:custGeom>
              <a:avLst/>
              <a:gdLst/>
              <a:ahLst/>
              <a:cxnLst/>
              <a:rect l="l" t="t" r="r" b="b"/>
              <a:pathLst>
                <a:path w="432" h="724" extrusionOk="0">
                  <a:moveTo>
                    <a:pt x="236" y="1"/>
                  </a:moveTo>
                  <a:cubicBezTo>
                    <a:pt x="187" y="1"/>
                    <a:pt x="139" y="26"/>
                    <a:pt x="114" y="86"/>
                  </a:cubicBezTo>
                  <a:cubicBezTo>
                    <a:pt x="63" y="224"/>
                    <a:pt x="0" y="387"/>
                    <a:pt x="0" y="538"/>
                  </a:cubicBezTo>
                  <a:cubicBezTo>
                    <a:pt x="0" y="614"/>
                    <a:pt x="38" y="677"/>
                    <a:pt x="101" y="714"/>
                  </a:cubicBezTo>
                  <a:cubicBezTo>
                    <a:pt x="120" y="721"/>
                    <a:pt x="139" y="724"/>
                    <a:pt x="159" y="724"/>
                  </a:cubicBezTo>
                  <a:cubicBezTo>
                    <a:pt x="180" y="724"/>
                    <a:pt x="202" y="721"/>
                    <a:pt x="227" y="714"/>
                  </a:cubicBezTo>
                  <a:cubicBezTo>
                    <a:pt x="265" y="702"/>
                    <a:pt x="315" y="639"/>
                    <a:pt x="315" y="589"/>
                  </a:cubicBezTo>
                  <a:cubicBezTo>
                    <a:pt x="327" y="463"/>
                    <a:pt x="353" y="337"/>
                    <a:pt x="390" y="211"/>
                  </a:cubicBezTo>
                  <a:cubicBezTo>
                    <a:pt x="432" y="95"/>
                    <a:pt x="331" y="1"/>
                    <a:pt x="23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5" name="Google Shape;10855;p110"/>
            <p:cNvSpPr/>
            <p:nvPr/>
          </p:nvSpPr>
          <p:spPr>
            <a:xfrm rot="552217">
              <a:off x="8373110" y="4351476"/>
              <a:ext cx="32399" cy="55235"/>
            </a:xfrm>
            <a:custGeom>
              <a:avLst/>
              <a:gdLst/>
              <a:ahLst/>
              <a:cxnLst/>
              <a:rect l="l" t="t" r="r" b="b"/>
              <a:pathLst>
                <a:path w="390" h="665" extrusionOk="0">
                  <a:moveTo>
                    <a:pt x="165" y="0"/>
                  </a:moveTo>
                  <a:cubicBezTo>
                    <a:pt x="84" y="0"/>
                    <a:pt x="0" y="74"/>
                    <a:pt x="25" y="178"/>
                  </a:cubicBezTo>
                  <a:cubicBezTo>
                    <a:pt x="37" y="241"/>
                    <a:pt x="37" y="279"/>
                    <a:pt x="50" y="342"/>
                  </a:cubicBezTo>
                  <a:cubicBezTo>
                    <a:pt x="50" y="405"/>
                    <a:pt x="37" y="468"/>
                    <a:pt x="50" y="531"/>
                  </a:cubicBezTo>
                  <a:cubicBezTo>
                    <a:pt x="75" y="593"/>
                    <a:pt x="113" y="656"/>
                    <a:pt x="176" y="656"/>
                  </a:cubicBezTo>
                  <a:cubicBezTo>
                    <a:pt x="189" y="662"/>
                    <a:pt x="204" y="664"/>
                    <a:pt x="218" y="664"/>
                  </a:cubicBezTo>
                  <a:cubicBezTo>
                    <a:pt x="273" y="664"/>
                    <a:pt x="329" y="630"/>
                    <a:pt x="339" y="581"/>
                  </a:cubicBezTo>
                  <a:cubicBezTo>
                    <a:pt x="389" y="430"/>
                    <a:pt x="339" y="241"/>
                    <a:pt x="276" y="78"/>
                  </a:cubicBezTo>
                  <a:cubicBezTo>
                    <a:pt x="253" y="24"/>
                    <a:pt x="210" y="0"/>
                    <a:pt x="16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6" name="Google Shape;10856;p110"/>
            <p:cNvSpPr/>
            <p:nvPr/>
          </p:nvSpPr>
          <p:spPr>
            <a:xfrm rot="552217">
              <a:off x="8453916" y="4275494"/>
              <a:ext cx="50758" cy="77495"/>
            </a:xfrm>
            <a:custGeom>
              <a:avLst/>
              <a:gdLst/>
              <a:ahLst/>
              <a:cxnLst/>
              <a:rect l="l" t="t" r="r" b="b"/>
              <a:pathLst>
                <a:path w="611" h="933" extrusionOk="0">
                  <a:moveTo>
                    <a:pt x="420" y="0"/>
                  </a:moveTo>
                  <a:cubicBezTo>
                    <a:pt x="368" y="0"/>
                    <a:pt x="316" y="29"/>
                    <a:pt x="285" y="100"/>
                  </a:cubicBezTo>
                  <a:cubicBezTo>
                    <a:pt x="209" y="288"/>
                    <a:pt x="134" y="502"/>
                    <a:pt x="58" y="691"/>
                  </a:cubicBezTo>
                  <a:cubicBezTo>
                    <a:pt x="1" y="823"/>
                    <a:pt x="127" y="933"/>
                    <a:pt x="238" y="933"/>
                  </a:cubicBezTo>
                  <a:cubicBezTo>
                    <a:pt x="297" y="933"/>
                    <a:pt x="351" y="902"/>
                    <a:pt x="373" y="829"/>
                  </a:cubicBezTo>
                  <a:lnTo>
                    <a:pt x="561" y="213"/>
                  </a:lnTo>
                  <a:cubicBezTo>
                    <a:pt x="610" y="99"/>
                    <a:pt x="516" y="0"/>
                    <a:pt x="420"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7" name="Google Shape;10857;p110"/>
            <p:cNvSpPr/>
            <p:nvPr/>
          </p:nvSpPr>
          <p:spPr>
            <a:xfrm rot="552217">
              <a:off x="8522251" y="4133522"/>
              <a:ext cx="49928" cy="64039"/>
            </a:xfrm>
            <a:custGeom>
              <a:avLst/>
              <a:gdLst/>
              <a:ahLst/>
              <a:cxnLst/>
              <a:rect l="l" t="t" r="r" b="b"/>
              <a:pathLst>
                <a:path w="601" h="771" extrusionOk="0">
                  <a:moveTo>
                    <a:pt x="397" y="1"/>
                  </a:moveTo>
                  <a:cubicBezTo>
                    <a:pt x="344" y="1"/>
                    <a:pt x="292" y="29"/>
                    <a:pt x="262" y="93"/>
                  </a:cubicBezTo>
                  <a:cubicBezTo>
                    <a:pt x="199" y="244"/>
                    <a:pt x="123" y="382"/>
                    <a:pt x="60" y="533"/>
                  </a:cubicBezTo>
                  <a:cubicBezTo>
                    <a:pt x="1" y="661"/>
                    <a:pt x="125" y="771"/>
                    <a:pt x="235" y="771"/>
                  </a:cubicBezTo>
                  <a:cubicBezTo>
                    <a:pt x="288" y="771"/>
                    <a:pt x="338" y="745"/>
                    <a:pt x="362" y="684"/>
                  </a:cubicBezTo>
                  <a:cubicBezTo>
                    <a:pt x="425" y="533"/>
                    <a:pt x="488" y="382"/>
                    <a:pt x="551" y="244"/>
                  </a:cubicBezTo>
                  <a:cubicBezTo>
                    <a:pt x="600" y="104"/>
                    <a:pt x="498" y="1"/>
                    <a:pt x="3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8" name="Google Shape;10858;p110"/>
            <p:cNvSpPr/>
            <p:nvPr/>
          </p:nvSpPr>
          <p:spPr>
            <a:xfrm rot="552217">
              <a:off x="8634849" y="4025181"/>
              <a:ext cx="59896" cy="64289"/>
            </a:xfrm>
            <a:custGeom>
              <a:avLst/>
              <a:gdLst/>
              <a:ahLst/>
              <a:cxnLst/>
              <a:rect l="l" t="t" r="r" b="b"/>
              <a:pathLst>
                <a:path w="721" h="774" extrusionOk="0">
                  <a:moveTo>
                    <a:pt x="501" y="0"/>
                  </a:moveTo>
                  <a:cubicBezTo>
                    <a:pt x="459" y="0"/>
                    <a:pt x="419" y="18"/>
                    <a:pt x="390" y="61"/>
                  </a:cubicBezTo>
                  <a:cubicBezTo>
                    <a:pt x="289" y="224"/>
                    <a:pt x="164" y="375"/>
                    <a:pt x="51" y="538"/>
                  </a:cubicBezTo>
                  <a:cubicBezTo>
                    <a:pt x="0" y="626"/>
                    <a:pt x="51" y="714"/>
                    <a:pt x="113" y="752"/>
                  </a:cubicBezTo>
                  <a:cubicBezTo>
                    <a:pt x="142" y="766"/>
                    <a:pt x="170" y="773"/>
                    <a:pt x="198" y="773"/>
                  </a:cubicBezTo>
                  <a:cubicBezTo>
                    <a:pt x="244" y="773"/>
                    <a:pt x="288" y="754"/>
                    <a:pt x="327" y="714"/>
                  </a:cubicBezTo>
                  <a:cubicBezTo>
                    <a:pt x="466" y="576"/>
                    <a:pt x="566" y="387"/>
                    <a:pt x="667" y="211"/>
                  </a:cubicBezTo>
                  <a:cubicBezTo>
                    <a:pt x="721" y="112"/>
                    <a:pt x="607" y="0"/>
                    <a:pt x="50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59" name="Google Shape;10859;p110"/>
            <p:cNvSpPr/>
            <p:nvPr/>
          </p:nvSpPr>
          <p:spPr>
            <a:xfrm rot="552217">
              <a:off x="8736843" y="4108894"/>
              <a:ext cx="51340" cy="60468"/>
            </a:xfrm>
            <a:custGeom>
              <a:avLst/>
              <a:gdLst/>
              <a:ahLst/>
              <a:cxnLst/>
              <a:rect l="l" t="t" r="r" b="b"/>
              <a:pathLst>
                <a:path w="618" h="728" extrusionOk="0">
                  <a:moveTo>
                    <a:pt x="418" y="0"/>
                  </a:moveTo>
                  <a:cubicBezTo>
                    <a:pt x="352" y="0"/>
                    <a:pt x="305" y="42"/>
                    <a:pt x="278" y="96"/>
                  </a:cubicBezTo>
                  <a:cubicBezTo>
                    <a:pt x="240" y="197"/>
                    <a:pt x="177" y="272"/>
                    <a:pt x="127" y="360"/>
                  </a:cubicBezTo>
                  <a:cubicBezTo>
                    <a:pt x="76" y="461"/>
                    <a:pt x="1" y="536"/>
                    <a:pt x="64" y="649"/>
                  </a:cubicBezTo>
                  <a:cubicBezTo>
                    <a:pt x="86" y="693"/>
                    <a:pt x="126" y="727"/>
                    <a:pt x="178" y="727"/>
                  </a:cubicBezTo>
                  <a:cubicBezTo>
                    <a:pt x="186" y="727"/>
                    <a:pt x="194" y="726"/>
                    <a:pt x="202" y="725"/>
                  </a:cubicBezTo>
                  <a:cubicBezTo>
                    <a:pt x="328" y="712"/>
                    <a:pt x="366" y="612"/>
                    <a:pt x="428" y="511"/>
                  </a:cubicBezTo>
                  <a:cubicBezTo>
                    <a:pt x="466" y="410"/>
                    <a:pt x="529" y="322"/>
                    <a:pt x="579" y="222"/>
                  </a:cubicBezTo>
                  <a:cubicBezTo>
                    <a:pt x="617" y="146"/>
                    <a:pt x="579" y="46"/>
                    <a:pt x="504" y="21"/>
                  </a:cubicBezTo>
                  <a:cubicBezTo>
                    <a:pt x="472" y="7"/>
                    <a:pt x="444" y="0"/>
                    <a:pt x="41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0" name="Google Shape;10860;p110"/>
            <p:cNvSpPr/>
            <p:nvPr/>
          </p:nvSpPr>
          <p:spPr>
            <a:xfrm rot="552217">
              <a:off x="8859159" y="4080551"/>
              <a:ext cx="27996" cy="61797"/>
            </a:xfrm>
            <a:custGeom>
              <a:avLst/>
              <a:gdLst/>
              <a:ahLst/>
              <a:cxnLst/>
              <a:rect l="l" t="t" r="r" b="b"/>
              <a:pathLst>
                <a:path w="337" h="744" extrusionOk="0">
                  <a:moveTo>
                    <a:pt x="197" y="1"/>
                  </a:moveTo>
                  <a:cubicBezTo>
                    <a:pt x="147" y="1"/>
                    <a:pt x="101" y="28"/>
                    <a:pt x="95" y="93"/>
                  </a:cubicBezTo>
                  <a:cubicBezTo>
                    <a:pt x="70" y="269"/>
                    <a:pt x="32" y="432"/>
                    <a:pt x="7" y="583"/>
                  </a:cubicBezTo>
                  <a:cubicBezTo>
                    <a:pt x="0" y="684"/>
                    <a:pt x="79" y="743"/>
                    <a:pt x="155" y="743"/>
                  </a:cubicBezTo>
                  <a:cubicBezTo>
                    <a:pt x="212" y="743"/>
                    <a:pt x="268" y="709"/>
                    <a:pt x="284" y="633"/>
                  </a:cubicBezTo>
                  <a:cubicBezTo>
                    <a:pt x="322" y="470"/>
                    <a:pt x="322" y="307"/>
                    <a:pt x="322" y="130"/>
                  </a:cubicBezTo>
                  <a:cubicBezTo>
                    <a:pt x="336" y="51"/>
                    <a:pt x="264" y="1"/>
                    <a:pt x="1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1" name="Google Shape;10861;p110"/>
            <p:cNvSpPr/>
            <p:nvPr/>
          </p:nvSpPr>
          <p:spPr>
            <a:xfrm rot="552217">
              <a:off x="8813294" y="4205535"/>
              <a:ext cx="48931" cy="55733"/>
            </a:xfrm>
            <a:custGeom>
              <a:avLst/>
              <a:gdLst/>
              <a:ahLst/>
              <a:cxnLst/>
              <a:rect l="l" t="t" r="r" b="b"/>
              <a:pathLst>
                <a:path w="589" h="671" extrusionOk="0">
                  <a:moveTo>
                    <a:pt x="390" y="1"/>
                  </a:moveTo>
                  <a:cubicBezTo>
                    <a:pt x="357" y="1"/>
                    <a:pt x="327" y="15"/>
                    <a:pt x="307" y="48"/>
                  </a:cubicBezTo>
                  <a:cubicBezTo>
                    <a:pt x="206" y="173"/>
                    <a:pt x="55" y="337"/>
                    <a:pt x="30" y="488"/>
                  </a:cubicBezTo>
                  <a:cubicBezTo>
                    <a:pt x="0" y="587"/>
                    <a:pt x="104" y="671"/>
                    <a:pt x="192" y="671"/>
                  </a:cubicBezTo>
                  <a:cubicBezTo>
                    <a:pt x="215" y="671"/>
                    <a:pt x="238" y="665"/>
                    <a:pt x="256" y="651"/>
                  </a:cubicBezTo>
                  <a:cubicBezTo>
                    <a:pt x="382" y="551"/>
                    <a:pt x="445" y="350"/>
                    <a:pt x="533" y="211"/>
                  </a:cubicBezTo>
                  <a:cubicBezTo>
                    <a:pt x="589" y="109"/>
                    <a:pt x="481" y="1"/>
                    <a:pt x="390"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2" name="Google Shape;10862;p110"/>
            <p:cNvSpPr/>
            <p:nvPr/>
          </p:nvSpPr>
          <p:spPr>
            <a:xfrm rot="552217">
              <a:off x="8604759" y="4275478"/>
              <a:ext cx="29408" cy="50417"/>
            </a:xfrm>
            <a:custGeom>
              <a:avLst/>
              <a:gdLst/>
              <a:ahLst/>
              <a:cxnLst/>
              <a:rect l="l" t="t" r="r" b="b"/>
              <a:pathLst>
                <a:path w="354" h="607" extrusionOk="0">
                  <a:moveTo>
                    <a:pt x="232" y="0"/>
                  </a:moveTo>
                  <a:cubicBezTo>
                    <a:pt x="182" y="0"/>
                    <a:pt x="130" y="29"/>
                    <a:pt x="114" y="91"/>
                  </a:cubicBezTo>
                  <a:cubicBezTo>
                    <a:pt x="76" y="217"/>
                    <a:pt x="51" y="330"/>
                    <a:pt x="13" y="443"/>
                  </a:cubicBezTo>
                  <a:cubicBezTo>
                    <a:pt x="0" y="493"/>
                    <a:pt x="26" y="544"/>
                    <a:pt x="63" y="569"/>
                  </a:cubicBezTo>
                  <a:cubicBezTo>
                    <a:pt x="88" y="594"/>
                    <a:pt x="126" y="606"/>
                    <a:pt x="151" y="606"/>
                  </a:cubicBezTo>
                  <a:cubicBezTo>
                    <a:pt x="214" y="594"/>
                    <a:pt x="252" y="556"/>
                    <a:pt x="265" y="493"/>
                  </a:cubicBezTo>
                  <a:cubicBezTo>
                    <a:pt x="302" y="368"/>
                    <a:pt x="315" y="242"/>
                    <a:pt x="340" y="129"/>
                  </a:cubicBezTo>
                  <a:cubicBezTo>
                    <a:pt x="354" y="45"/>
                    <a:pt x="295" y="0"/>
                    <a:pt x="23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3" name="Google Shape;10863;p110"/>
            <p:cNvSpPr/>
            <p:nvPr/>
          </p:nvSpPr>
          <p:spPr>
            <a:xfrm rot="552217">
              <a:off x="8678719" y="4289828"/>
              <a:ext cx="54414" cy="50916"/>
            </a:xfrm>
            <a:custGeom>
              <a:avLst/>
              <a:gdLst/>
              <a:ahLst/>
              <a:cxnLst/>
              <a:rect l="l" t="t" r="r" b="b"/>
              <a:pathLst>
                <a:path w="655" h="613" extrusionOk="0">
                  <a:moveTo>
                    <a:pt x="499" y="0"/>
                  </a:moveTo>
                  <a:cubicBezTo>
                    <a:pt x="461" y="0"/>
                    <a:pt x="423" y="16"/>
                    <a:pt x="403" y="49"/>
                  </a:cubicBezTo>
                  <a:cubicBezTo>
                    <a:pt x="340" y="150"/>
                    <a:pt x="277" y="225"/>
                    <a:pt x="177" y="301"/>
                  </a:cubicBezTo>
                  <a:cubicBezTo>
                    <a:pt x="114" y="364"/>
                    <a:pt x="1" y="477"/>
                    <a:pt x="114" y="577"/>
                  </a:cubicBezTo>
                  <a:cubicBezTo>
                    <a:pt x="143" y="602"/>
                    <a:pt x="173" y="612"/>
                    <a:pt x="205" y="612"/>
                  </a:cubicBezTo>
                  <a:cubicBezTo>
                    <a:pt x="367" y="612"/>
                    <a:pt x="552" y="331"/>
                    <a:pt x="604" y="225"/>
                  </a:cubicBezTo>
                  <a:cubicBezTo>
                    <a:pt x="630" y="162"/>
                    <a:pt x="655" y="87"/>
                    <a:pt x="592" y="37"/>
                  </a:cubicBezTo>
                  <a:cubicBezTo>
                    <a:pt x="568" y="13"/>
                    <a:pt x="533" y="0"/>
                    <a:pt x="499"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4" name="Google Shape;10864;p110"/>
            <p:cNvSpPr/>
            <p:nvPr/>
          </p:nvSpPr>
          <p:spPr>
            <a:xfrm rot="552217">
              <a:off x="8508951" y="4409241"/>
              <a:ext cx="43946" cy="52743"/>
            </a:xfrm>
            <a:custGeom>
              <a:avLst/>
              <a:gdLst/>
              <a:ahLst/>
              <a:cxnLst/>
              <a:rect l="l" t="t" r="r" b="b"/>
              <a:pathLst>
                <a:path w="529" h="635" extrusionOk="0">
                  <a:moveTo>
                    <a:pt x="361" y="1"/>
                  </a:moveTo>
                  <a:cubicBezTo>
                    <a:pt x="306" y="1"/>
                    <a:pt x="263" y="33"/>
                    <a:pt x="227" y="79"/>
                  </a:cubicBezTo>
                  <a:cubicBezTo>
                    <a:pt x="176" y="205"/>
                    <a:pt x="88" y="305"/>
                    <a:pt x="25" y="431"/>
                  </a:cubicBezTo>
                  <a:cubicBezTo>
                    <a:pt x="0" y="494"/>
                    <a:pt x="51" y="594"/>
                    <a:pt x="113" y="620"/>
                  </a:cubicBezTo>
                  <a:cubicBezTo>
                    <a:pt x="134" y="630"/>
                    <a:pt x="155" y="635"/>
                    <a:pt x="175" y="635"/>
                  </a:cubicBezTo>
                  <a:cubicBezTo>
                    <a:pt x="228" y="635"/>
                    <a:pt x="275" y="602"/>
                    <a:pt x="302" y="557"/>
                  </a:cubicBezTo>
                  <a:cubicBezTo>
                    <a:pt x="365" y="431"/>
                    <a:pt x="440" y="330"/>
                    <a:pt x="503" y="205"/>
                  </a:cubicBezTo>
                  <a:cubicBezTo>
                    <a:pt x="528" y="142"/>
                    <a:pt x="503" y="41"/>
                    <a:pt x="428" y="16"/>
                  </a:cubicBezTo>
                  <a:cubicBezTo>
                    <a:pt x="404" y="6"/>
                    <a:pt x="381" y="1"/>
                    <a:pt x="36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5" name="Google Shape;10865;p110"/>
            <p:cNvSpPr/>
            <p:nvPr/>
          </p:nvSpPr>
          <p:spPr>
            <a:xfrm rot="552228">
              <a:off x="8527786" y="3676086"/>
              <a:ext cx="545384" cy="476350"/>
            </a:xfrm>
            <a:custGeom>
              <a:avLst/>
              <a:gdLst/>
              <a:ahLst/>
              <a:cxnLst/>
              <a:rect l="l" t="t" r="r" b="b"/>
              <a:pathLst>
                <a:path w="6565" h="5735" extrusionOk="0">
                  <a:moveTo>
                    <a:pt x="3031" y="1"/>
                  </a:moveTo>
                  <a:cubicBezTo>
                    <a:pt x="2931" y="541"/>
                    <a:pt x="2906" y="1070"/>
                    <a:pt x="2931" y="1623"/>
                  </a:cubicBezTo>
                  <a:cubicBezTo>
                    <a:pt x="2151" y="856"/>
                    <a:pt x="1082" y="391"/>
                    <a:pt x="1" y="328"/>
                  </a:cubicBezTo>
                  <a:lnTo>
                    <a:pt x="1" y="328"/>
                  </a:lnTo>
                  <a:cubicBezTo>
                    <a:pt x="340" y="818"/>
                    <a:pt x="730" y="1246"/>
                    <a:pt x="1195" y="1610"/>
                  </a:cubicBezTo>
                  <a:cubicBezTo>
                    <a:pt x="793" y="1686"/>
                    <a:pt x="441" y="1862"/>
                    <a:pt x="127" y="2076"/>
                  </a:cubicBezTo>
                  <a:lnTo>
                    <a:pt x="2051" y="2553"/>
                  </a:lnTo>
                  <a:cubicBezTo>
                    <a:pt x="1786" y="2704"/>
                    <a:pt x="1585" y="2956"/>
                    <a:pt x="1460" y="3245"/>
                  </a:cubicBezTo>
                  <a:cubicBezTo>
                    <a:pt x="1796" y="3124"/>
                    <a:pt x="2153" y="3058"/>
                    <a:pt x="2511" y="3058"/>
                  </a:cubicBezTo>
                  <a:cubicBezTo>
                    <a:pt x="2634" y="3058"/>
                    <a:pt x="2758" y="3065"/>
                    <a:pt x="2880" y="3082"/>
                  </a:cubicBezTo>
                  <a:cubicBezTo>
                    <a:pt x="2755" y="3497"/>
                    <a:pt x="2855" y="3962"/>
                    <a:pt x="3145" y="4289"/>
                  </a:cubicBezTo>
                  <a:cubicBezTo>
                    <a:pt x="3295" y="4012"/>
                    <a:pt x="3509" y="3761"/>
                    <a:pt x="3736" y="3559"/>
                  </a:cubicBezTo>
                  <a:cubicBezTo>
                    <a:pt x="4364" y="4377"/>
                    <a:pt x="5094" y="5106"/>
                    <a:pt x="5911" y="5735"/>
                  </a:cubicBezTo>
                  <a:cubicBezTo>
                    <a:pt x="5836" y="5068"/>
                    <a:pt x="5622" y="4402"/>
                    <a:pt x="5307" y="3786"/>
                  </a:cubicBezTo>
                  <a:lnTo>
                    <a:pt x="5307" y="3786"/>
                  </a:lnTo>
                  <a:cubicBezTo>
                    <a:pt x="5423" y="3793"/>
                    <a:pt x="5538" y="3796"/>
                    <a:pt x="5653" y="3796"/>
                  </a:cubicBezTo>
                  <a:cubicBezTo>
                    <a:pt x="5948" y="3796"/>
                    <a:pt x="6241" y="3775"/>
                    <a:pt x="6540" y="3748"/>
                  </a:cubicBezTo>
                  <a:cubicBezTo>
                    <a:pt x="6074" y="3371"/>
                    <a:pt x="5546" y="3069"/>
                    <a:pt x="4968" y="2906"/>
                  </a:cubicBezTo>
                  <a:cubicBezTo>
                    <a:pt x="5534" y="2755"/>
                    <a:pt x="6074" y="2528"/>
                    <a:pt x="6565" y="2239"/>
                  </a:cubicBezTo>
                  <a:cubicBezTo>
                    <a:pt x="6247" y="2116"/>
                    <a:pt x="5905" y="2056"/>
                    <a:pt x="5564" y="2056"/>
                  </a:cubicBezTo>
                  <a:cubicBezTo>
                    <a:pt x="5069" y="2056"/>
                    <a:pt x="4575" y="2182"/>
                    <a:pt x="4151" y="2428"/>
                  </a:cubicBezTo>
                  <a:cubicBezTo>
                    <a:pt x="4138" y="1988"/>
                    <a:pt x="4075" y="1547"/>
                    <a:pt x="3912" y="1133"/>
                  </a:cubicBezTo>
                  <a:cubicBezTo>
                    <a:pt x="3736" y="680"/>
                    <a:pt x="3446" y="265"/>
                    <a:pt x="30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66" name="Google Shape;10866;p110"/>
            <p:cNvSpPr/>
            <p:nvPr/>
          </p:nvSpPr>
          <p:spPr>
            <a:xfrm rot="552228">
              <a:off x="8527762" y="3701122"/>
              <a:ext cx="491137" cy="448193"/>
            </a:xfrm>
            <a:custGeom>
              <a:avLst/>
              <a:gdLst/>
              <a:ahLst/>
              <a:cxnLst/>
              <a:rect l="l" t="t" r="r" b="b"/>
              <a:pathLst>
                <a:path w="5912" h="5396" extrusionOk="0">
                  <a:moveTo>
                    <a:pt x="1" y="1"/>
                  </a:moveTo>
                  <a:cubicBezTo>
                    <a:pt x="353" y="479"/>
                    <a:pt x="743" y="906"/>
                    <a:pt x="1196" y="1271"/>
                  </a:cubicBezTo>
                  <a:cubicBezTo>
                    <a:pt x="806" y="1346"/>
                    <a:pt x="441" y="1522"/>
                    <a:pt x="127" y="1736"/>
                  </a:cubicBezTo>
                  <a:lnTo>
                    <a:pt x="2063" y="2214"/>
                  </a:lnTo>
                  <a:cubicBezTo>
                    <a:pt x="1799" y="2365"/>
                    <a:pt x="1598" y="2616"/>
                    <a:pt x="1472" y="2906"/>
                  </a:cubicBezTo>
                  <a:cubicBezTo>
                    <a:pt x="1809" y="2784"/>
                    <a:pt x="2166" y="2718"/>
                    <a:pt x="2519" y="2718"/>
                  </a:cubicBezTo>
                  <a:cubicBezTo>
                    <a:pt x="2640" y="2718"/>
                    <a:pt x="2761" y="2726"/>
                    <a:pt x="2881" y="2742"/>
                  </a:cubicBezTo>
                  <a:cubicBezTo>
                    <a:pt x="2755" y="3157"/>
                    <a:pt x="2868" y="3622"/>
                    <a:pt x="3145" y="3962"/>
                  </a:cubicBezTo>
                  <a:cubicBezTo>
                    <a:pt x="3308" y="3673"/>
                    <a:pt x="3509" y="3421"/>
                    <a:pt x="3748" y="3220"/>
                  </a:cubicBezTo>
                  <a:cubicBezTo>
                    <a:pt x="4377" y="4037"/>
                    <a:pt x="5094" y="4767"/>
                    <a:pt x="5911" y="5395"/>
                  </a:cubicBezTo>
                  <a:cubicBezTo>
                    <a:pt x="5899" y="5257"/>
                    <a:pt x="5873" y="5119"/>
                    <a:pt x="5836" y="4993"/>
                  </a:cubicBezTo>
                  <a:cubicBezTo>
                    <a:pt x="5031" y="4364"/>
                    <a:pt x="4427" y="3497"/>
                    <a:pt x="4126" y="2528"/>
                  </a:cubicBezTo>
                  <a:cubicBezTo>
                    <a:pt x="3887" y="2642"/>
                    <a:pt x="3635" y="2742"/>
                    <a:pt x="3396" y="2855"/>
                  </a:cubicBezTo>
                  <a:cubicBezTo>
                    <a:pt x="3509" y="2717"/>
                    <a:pt x="3597" y="2554"/>
                    <a:pt x="3698" y="2390"/>
                  </a:cubicBezTo>
                  <a:cubicBezTo>
                    <a:pt x="3321" y="2277"/>
                    <a:pt x="2931" y="2227"/>
                    <a:pt x="2554" y="2214"/>
                  </a:cubicBezTo>
                  <a:cubicBezTo>
                    <a:pt x="2667" y="2101"/>
                    <a:pt x="2818" y="2025"/>
                    <a:pt x="2994" y="2013"/>
                  </a:cubicBezTo>
                  <a:cubicBezTo>
                    <a:pt x="2164" y="1472"/>
                    <a:pt x="1296" y="906"/>
                    <a:pt x="755" y="89"/>
                  </a:cubicBezTo>
                  <a:cubicBezTo>
                    <a:pt x="504" y="26"/>
                    <a:pt x="25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10867" name="Google Shape;10867;p110"/>
          <p:cNvSpPr txBox="1">
            <a:spLocks noGrp="1"/>
          </p:cNvSpPr>
          <p:nvPr>
            <p:ph type="title"/>
          </p:nvPr>
        </p:nvSpPr>
        <p:spPr>
          <a:xfrm>
            <a:off x="1478850" y="1316842"/>
            <a:ext cx="6186300" cy="18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9600" noProof="0"/>
              <a:t>Thanks</a:t>
            </a:r>
            <a:endParaRPr lang="en-US" noProof="0"/>
          </a:p>
        </p:txBody>
      </p:sp>
      <p:grpSp>
        <p:nvGrpSpPr>
          <p:cNvPr id="10868" name="Google Shape;10868;p110"/>
          <p:cNvGrpSpPr/>
          <p:nvPr/>
        </p:nvGrpSpPr>
        <p:grpSpPr>
          <a:xfrm rot="-1000212">
            <a:off x="1170324" y="3245018"/>
            <a:ext cx="1849924" cy="1795906"/>
            <a:chOff x="8168124" y="2090662"/>
            <a:chExt cx="1165293" cy="1131238"/>
          </a:xfrm>
        </p:grpSpPr>
        <p:sp>
          <p:nvSpPr>
            <p:cNvPr id="10869" name="Google Shape;10869;p110"/>
            <p:cNvSpPr/>
            <p:nvPr/>
          </p:nvSpPr>
          <p:spPr>
            <a:xfrm>
              <a:off x="8848066" y="2090662"/>
              <a:ext cx="132476" cy="228645"/>
            </a:xfrm>
            <a:custGeom>
              <a:avLst/>
              <a:gdLst/>
              <a:ahLst/>
              <a:cxnLst/>
              <a:rect l="l" t="t" r="r" b="b"/>
              <a:pathLst>
                <a:path w="3470" h="5989" extrusionOk="0">
                  <a:moveTo>
                    <a:pt x="2303" y="0"/>
                  </a:moveTo>
                  <a:cubicBezTo>
                    <a:pt x="2395" y="31"/>
                    <a:pt x="1535" y="3808"/>
                    <a:pt x="0" y="4883"/>
                  </a:cubicBezTo>
                  <a:lnTo>
                    <a:pt x="0" y="5988"/>
                  </a:lnTo>
                  <a:cubicBezTo>
                    <a:pt x="0" y="5896"/>
                    <a:pt x="1842" y="5251"/>
                    <a:pt x="3470" y="584"/>
                  </a:cubicBezTo>
                  <a:cubicBezTo>
                    <a:pt x="3132" y="307"/>
                    <a:pt x="2733" y="123"/>
                    <a:pt x="2303" y="0"/>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0" name="Google Shape;10870;p110"/>
            <p:cNvSpPr/>
            <p:nvPr/>
          </p:nvSpPr>
          <p:spPr>
            <a:xfrm>
              <a:off x="8168124" y="2156786"/>
              <a:ext cx="819480" cy="786189"/>
            </a:xfrm>
            <a:custGeom>
              <a:avLst/>
              <a:gdLst/>
              <a:ahLst/>
              <a:cxnLst/>
              <a:rect l="l" t="t" r="r" b="b"/>
              <a:pathLst>
                <a:path w="21465" h="20593" extrusionOk="0">
                  <a:moveTo>
                    <a:pt x="10516" y="0"/>
                  </a:moveTo>
                  <a:cubicBezTo>
                    <a:pt x="10021" y="0"/>
                    <a:pt x="9524" y="37"/>
                    <a:pt x="9028" y="111"/>
                  </a:cubicBezTo>
                  <a:cubicBezTo>
                    <a:pt x="6357" y="571"/>
                    <a:pt x="4361" y="2444"/>
                    <a:pt x="2672" y="4410"/>
                  </a:cubicBezTo>
                  <a:cubicBezTo>
                    <a:pt x="1659" y="5576"/>
                    <a:pt x="922" y="6927"/>
                    <a:pt x="461" y="8401"/>
                  </a:cubicBezTo>
                  <a:cubicBezTo>
                    <a:pt x="216" y="9323"/>
                    <a:pt x="123" y="10274"/>
                    <a:pt x="123" y="11257"/>
                  </a:cubicBezTo>
                  <a:cubicBezTo>
                    <a:pt x="1" y="14021"/>
                    <a:pt x="952" y="16846"/>
                    <a:pt x="3163" y="18626"/>
                  </a:cubicBezTo>
                  <a:cubicBezTo>
                    <a:pt x="4845" y="19918"/>
                    <a:pt x="6910" y="20593"/>
                    <a:pt x="9011" y="20593"/>
                  </a:cubicBezTo>
                  <a:cubicBezTo>
                    <a:pt x="9057" y="20593"/>
                    <a:pt x="9104" y="20592"/>
                    <a:pt x="9151" y="20592"/>
                  </a:cubicBezTo>
                  <a:cubicBezTo>
                    <a:pt x="9550" y="20592"/>
                    <a:pt x="9949" y="20561"/>
                    <a:pt x="10318" y="20469"/>
                  </a:cubicBezTo>
                  <a:cubicBezTo>
                    <a:pt x="11577" y="20192"/>
                    <a:pt x="12529" y="20131"/>
                    <a:pt x="13695" y="19609"/>
                  </a:cubicBezTo>
                  <a:cubicBezTo>
                    <a:pt x="14586" y="19241"/>
                    <a:pt x="15446" y="18780"/>
                    <a:pt x="16244" y="18258"/>
                  </a:cubicBezTo>
                  <a:cubicBezTo>
                    <a:pt x="18608" y="16446"/>
                    <a:pt x="20113" y="14911"/>
                    <a:pt x="20696" y="12485"/>
                  </a:cubicBezTo>
                  <a:cubicBezTo>
                    <a:pt x="21464" y="9445"/>
                    <a:pt x="20420" y="5976"/>
                    <a:pt x="18455" y="3581"/>
                  </a:cubicBezTo>
                  <a:cubicBezTo>
                    <a:pt x="17503" y="2444"/>
                    <a:pt x="16305" y="1769"/>
                    <a:pt x="15016" y="1063"/>
                  </a:cubicBezTo>
                  <a:cubicBezTo>
                    <a:pt x="13617" y="363"/>
                    <a:pt x="12077" y="0"/>
                    <a:pt x="10516"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1" name="Google Shape;10871;p110"/>
            <p:cNvSpPr/>
            <p:nvPr/>
          </p:nvSpPr>
          <p:spPr>
            <a:xfrm>
              <a:off x="8263072" y="2724867"/>
              <a:ext cx="16455" cy="24663"/>
            </a:xfrm>
            <a:custGeom>
              <a:avLst/>
              <a:gdLst/>
              <a:ahLst/>
              <a:cxnLst/>
              <a:rect l="l" t="t" r="r" b="b"/>
              <a:pathLst>
                <a:path w="431" h="646" extrusionOk="0">
                  <a:moveTo>
                    <a:pt x="124" y="0"/>
                  </a:moveTo>
                  <a:cubicBezTo>
                    <a:pt x="93" y="31"/>
                    <a:pt x="62" y="62"/>
                    <a:pt x="32" y="123"/>
                  </a:cubicBezTo>
                  <a:cubicBezTo>
                    <a:pt x="1" y="215"/>
                    <a:pt x="1" y="307"/>
                    <a:pt x="32" y="369"/>
                  </a:cubicBezTo>
                  <a:cubicBezTo>
                    <a:pt x="62" y="461"/>
                    <a:pt x="124" y="553"/>
                    <a:pt x="216" y="614"/>
                  </a:cubicBezTo>
                  <a:cubicBezTo>
                    <a:pt x="246" y="614"/>
                    <a:pt x="308" y="645"/>
                    <a:pt x="369" y="645"/>
                  </a:cubicBezTo>
                  <a:cubicBezTo>
                    <a:pt x="400" y="614"/>
                    <a:pt x="400" y="553"/>
                    <a:pt x="431" y="492"/>
                  </a:cubicBezTo>
                  <a:cubicBezTo>
                    <a:pt x="431" y="430"/>
                    <a:pt x="431" y="338"/>
                    <a:pt x="431" y="277"/>
                  </a:cubicBezTo>
                  <a:cubicBezTo>
                    <a:pt x="400" y="185"/>
                    <a:pt x="339" y="123"/>
                    <a:pt x="277" y="62"/>
                  </a:cubicBezTo>
                  <a:cubicBezTo>
                    <a:pt x="216" y="31"/>
                    <a:pt x="185" y="0"/>
                    <a:pt x="124"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2" name="Google Shape;10872;p110"/>
            <p:cNvSpPr/>
            <p:nvPr/>
          </p:nvSpPr>
          <p:spPr>
            <a:xfrm>
              <a:off x="8236118" y="2687339"/>
              <a:ext cx="17638" cy="28175"/>
            </a:xfrm>
            <a:custGeom>
              <a:avLst/>
              <a:gdLst/>
              <a:ahLst/>
              <a:cxnLst/>
              <a:rect l="l" t="t" r="r" b="b"/>
              <a:pathLst>
                <a:path w="462" h="738" extrusionOk="0">
                  <a:moveTo>
                    <a:pt x="308" y="1"/>
                  </a:moveTo>
                  <a:cubicBezTo>
                    <a:pt x="93" y="124"/>
                    <a:pt x="1" y="400"/>
                    <a:pt x="93" y="615"/>
                  </a:cubicBezTo>
                  <a:cubicBezTo>
                    <a:pt x="123" y="646"/>
                    <a:pt x="123" y="707"/>
                    <a:pt x="154" y="707"/>
                  </a:cubicBezTo>
                  <a:cubicBezTo>
                    <a:pt x="185" y="707"/>
                    <a:pt x="185" y="738"/>
                    <a:pt x="185" y="738"/>
                  </a:cubicBezTo>
                  <a:lnTo>
                    <a:pt x="246" y="738"/>
                  </a:lnTo>
                  <a:cubicBezTo>
                    <a:pt x="277" y="707"/>
                    <a:pt x="308" y="676"/>
                    <a:pt x="338" y="646"/>
                  </a:cubicBezTo>
                  <a:cubicBezTo>
                    <a:pt x="400" y="584"/>
                    <a:pt x="430" y="492"/>
                    <a:pt x="430" y="400"/>
                  </a:cubicBezTo>
                  <a:cubicBezTo>
                    <a:pt x="461" y="308"/>
                    <a:pt x="430" y="216"/>
                    <a:pt x="400" y="124"/>
                  </a:cubicBezTo>
                  <a:cubicBezTo>
                    <a:pt x="369" y="93"/>
                    <a:pt x="338" y="31"/>
                    <a:pt x="308"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3" name="Google Shape;10873;p110"/>
            <p:cNvSpPr/>
            <p:nvPr/>
          </p:nvSpPr>
          <p:spPr>
            <a:xfrm>
              <a:off x="8869140" y="2383713"/>
              <a:ext cx="15271" cy="28175"/>
            </a:xfrm>
            <a:custGeom>
              <a:avLst/>
              <a:gdLst/>
              <a:ahLst/>
              <a:cxnLst/>
              <a:rect l="l" t="t" r="r" b="b"/>
              <a:pathLst>
                <a:path w="400" h="738" extrusionOk="0">
                  <a:moveTo>
                    <a:pt x="154" y="1"/>
                  </a:moveTo>
                  <a:cubicBezTo>
                    <a:pt x="124" y="32"/>
                    <a:pt x="93" y="93"/>
                    <a:pt x="62" y="124"/>
                  </a:cubicBezTo>
                  <a:cubicBezTo>
                    <a:pt x="32" y="154"/>
                    <a:pt x="32" y="216"/>
                    <a:pt x="32" y="247"/>
                  </a:cubicBezTo>
                  <a:cubicBezTo>
                    <a:pt x="1" y="308"/>
                    <a:pt x="1" y="339"/>
                    <a:pt x="32" y="400"/>
                  </a:cubicBezTo>
                  <a:cubicBezTo>
                    <a:pt x="32" y="492"/>
                    <a:pt x="62" y="554"/>
                    <a:pt x="124" y="615"/>
                  </a:cubicBezTo>
                  <a:cubicBezTo>
                    <a:pt x="154" y="676"/>
                    <a:pt x="185" y="707"/>
                    <a:pt x="246" y="738"/>
                  </a:cubicBezTo>
                  <a:cubicBezTo>
                    <a:pt x="277" y="707"/>
                    <a:pt x="308" y="646"/>
                    <a:pt x="339" y="615"/>
                  </a:cubicBezTo>
                  <a:cubicBezTo>
                    <a:pt x="369" y="523"/>
                    <a:pt x="400" y="431"/>
                    <a:pt x="400" y="339"/>
                  </a:cubicBezTo>
                  <a:cubicBezTo>
                    <a:pt x="400" y="247"/>
                    <a:pt x="339" y="154"/>
                    <a:pt x="277" y="93"/>
                  </a:cubicBezTo>
                  <a:cubicBezTo>
                    <a:pt x="246" y="62"/>
                    <a:pt x="185" y="32"/>
                    <a:pt x="15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4" name="Google Shape;10874;p110"/>
            <p:cNvSpPr/>
            <p:nvPr/>
          </p:nvSpPr>
          <p:spPr>
            <a:xfrm>
              <a:off x="8890252" y="2414217"/>
              <a:ext cx="15271" cy="34016"/>
            </a:xfrm>
            <a:custGeom>
              <a:avLst/>
              <a:gdLst/>
              <a:ahLst/>
              <a:cxnLst/>
              <a:rect l="l" t="t" r="r" b="b"/>
              <a:pathLst>
                <a:path w="400" h="891" extrusionOk="0">
                  <a:moveTo>
                    <a:pt x="185" y="0"/>
                  </a:moveTo>
                  <a:cubicBezTo>
                    <a:pt x="123" y="62"/>
                    <a:pt x="93" y="92"/>
                    <a:pt x="62" y="154"/>
                  </a:cubicBezTo>
                  <a:cubicBezTo>
                    <a:pt x="31" y="215"/>
                    <a:pt x="31" y="246"/>
                    <a:pt x="1" y="307"/>
                  </a:cubicBezTo>
                  <a:cubicBezTo>
                    <a:pt x="1" y="369"/>
                    <a:pt x="1" y="399"/>
                    <a:pt x="1" y="461"/>
                  </a:cubicBezTo>
                  <a:cubicBezTo>
                    <a:pt x="1" y="553"/>
                    <a:pt x="31" y="645"/>
                    <a:pt x="62" y="737"/>
                  </a:cubicBezTo>
                  <a:cubicBezTo>
                    <a:pt x="93" y="799"/>
                    <a:pt x="123" y="829"/>
                    <a:pt x="185" y="891"/>
                  </a:cubicBezTo>
                  <a:cubicBezTo>
                    <a:pt x="215" y="860"/>
                    <a:pt x="246" y="799"/>
                    <a:pt x="308" y="768"/>
                  </a:cubicBezTo>
                  <a:cubicBezTo>
                    <a:pt x="369" y="645"/>
                    <a:pt x="400" y="553"/>
                    <a:pt x="400" y="430"/>
                  </a:cubicBezTo>
                  <a:cubicBezTo>
                    <a:pt x="400" y="338"/>
                    <a:pt x="338" y="215"/>
                    <a:pt x="308" y="154"/>
                  </a:cubicBezTo>
                  <a:cubicBezTo>
                    <a:pt x="246" y="92"/>
                    <a:pt x="215" y="62"/>
                    <a:pt x="185"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5" name="Google Shape;10875;p110"/>
            <p:cNvSpPr/>
            <p:nvPr/>
          </p:nvSpPr>
          <p:spPr>
            <a:xfrm>
              <a:off x="8352178" y="2796373"/>
              <a:ext cx="17638" cy="14966"/>
            </a:xfrm>
            <a:custGeom>
              <a:avLst/>
              <a:gdLst/>
              <a:ahLst/>
              <a:cxnLst/>
              <a:rect l="l" t="t" r="r" b="b"/>
              <a:pathLst>
                <a:path w="462" h="392" extrusionOk="0">
                  <a:moveTo>
                    <a:pt x="219" y="0"/>
                  </a:moveTo>
                  <a:cubicBezTo>
                    <a:pt x="116" y="0"/>
                    <a:pt x="16" y="62"/>
                    <a:pt x="0" y="185"/>
                  </a:cubicBezTo>
                  <a:cubicBezTo>
                    <a:pt x="16" y="323"/>
                    <a:pt x="116" y="392"/>
                    <a:pt x="219" y="392"/>
                  </a:cubicBezTo>
                  <a:cubicBezTo>
                    <a:pt x="323" y="392"/>
                    <a:pt x="430" y="323"/>
                    <a:pt x="461" y="185"/>
                  </a:cubicBezTo>
                  <a:cubicBezTo>
                    <a:pt x="430" y="62"/>
                    <a:pt x="323" y="0"/>
                    <a:pt x="21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6" name="Google Shape;10876;p110"/>
            <p:cNvSpPr/>
            <p:nvPr/>
          </p:nvSpPr>
          <p:spPr>
            <a:xfrm>
              <a:off x="8382147" y="2847951"/>
              <a:ext cx="19318" cy="12408"/>
            </a:xfrm>
            <a:custGeom>
              <a:avLst/>
              <a:gdLst/>
              <a:ahLst/>
              <a:cxnLst/>
              <a:rect l="l" t="t" r="r" b="b"/>
              <a:pathLst>
                <a:path w="506" h="325" extrusionOk="0">
                  <a:moveTo>
                    <a:pt x="259" y="0"/>
                  </a:moveTo>
                  <a:cubicBezTo>
                    <a:pt x="1" y="0"/>
                    <a:pt x="264" y="325"/>
                    <a:pt x="416" y="325"/>
                  </a:cubicBezTo>
                  <a:cubicBezTo>
                    <a:pt x="462" y="325"/>
                    <a:pt x="498" y="294"/>
                    <a:pt x="505" y="215"/>
                  </a:cubicBezTo>
                  <a:cubicBezTo>
                    <a:pt x="505" y="93"/>
                    <a:pt x="382" y="0"/>
                    <a:pt x="25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7" name="Google Shape;10877;p110"/>
            <p:cNvSpPr/>
            <p:nvPr/>
          </p:nvSpPr>
          <p:spPr>
            <a:xfrm>
              <a:off x="8402572" y="2805765"/>
              <a:ext cx="19967" cy="16416"/>
            </a:xfrm>
            <a:custGeom>
              <a:avLst/>
              <a:gdLst/>
              <a:ahLst/>
              <a:cxnLst/>
              <a:rect l="l" t="t" r="r" b="b"/>
              <a:pathLst>
                <a:path w="523" h="430" extrusionOk="0">
                  <a:moveTo>
                    <a:pt x="308" y="0"/>
                  </a:moveTo>
                  <a:cubicBezTo>
                    <a:pt x="1" y="0"/>
                    <a:pt x="1" y="430"/>
                    <a:pt x="308" y="430"/>
                  </a:cubicBezTo>
                  <a:cubicBezTo>
                    <a:pt x="400" y="430"/>
                    <a:pt x="523" y="338"/>
                    <a:pt x="523" y="215"/>
                  </a:cubicBezTo>
                  <a:cubicBezTo>
                    <a:pt x="523" y="92"/>
                    <a:pt x="400" y="0"/>
                    <a:pt x="30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8" name="Google Shape;10878;p110"/>
            <p:cNvSpPr/>
            <p:nvPr/>
          </p:nvSpPr>
          <p:spPr>
            <a:xfrm>
              <a:off x="8435405" y="2869063"/>
              <a:ext cx="18783" cy="17600"/>
            </a:xfrm>
            <a:custGeom>
              <a:avLst/>
              <a:gdLst/>
              <a:ahLst/>
              <a:cxnLst/>
              <a:rect l="l" t="t" r="r" b="b"/>
              <a:pathLst>
                <a:path w="492" h="461" extrusionOk="0">
                  <a:moveTo>
                    <a:pt x="246" y="0"/>
                  </a:moveTo>
                  <a:cubicBezTo>
                    <a:pt x="1" y="31"/>
                    <a:pt x="1" y="399"/>
                    <a:pt x="246" y="461"/>
                  </a:cubicBezTo>
                  <a:cubicBezTo>
                    <a:pt x="369" y="461"/>
                    <a:pt x="492" y="338"/>
                    <a:pt x="492" y="215"/>
                  </a:cubicBezTo>
                  <a:cubicBezTo>
                    <a:pt x="492" y="92"/>
                    <a:pt x="369" y="0"/>
                    <a:pt x="246"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79" name="Google Shape;10879;p110"/>
            <p:cNvSpPr/>
            <p:nvPr/>
          </p:nvSpPr>
          <p:spPr>
            <a:xfrm>
              <a:off x="8486983" y="2805765"/>
              <a:ext cx="19967" cy="16416"/>
            </a:xfrm>
            <a:custGeom>
              <a:avLst/>
              <a:gdLst/>
              <a:ahLst/>
              <a:cxnLst/>
              <a:rect l="l" t="t" r="r" b="b"/>
              <a:pathLst>
                <a:path w="523" h="430" extrusionOk="0">
                  <a:moveTo>
                    <a:pt x="308" y="0"/>
                  </a:moveTo>
                  <a:cubicBezTo>
                    <a:pt x="1" y="0"/>
                    <a:pt x="1" y="430"/>
                    <a:pt x="308" y="430"/>
                  </a:cubicBezTo>
                  <a:cubicBezTo>
                    <a:pt x="431" y="430"/>
                    <a:pt x="523" y="338"/>
                    <a:pt x="523" y="215"/>
                  </a:cubicBezTo>
                  <a:cubicBezTo>
                    <a:pt x="523" y="92"/>
                    <a:pt x="431" y="0"/>
                    <a:pt x="30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0" name="Google Shape;10880;p110"/>
            <p:cNvSpPr/>
            <p:nvPr/>
          </p:nvSpPr>
          <p:spPr>
            <a:xfrm>
              <a:off x="8275976" y="2805765"/>
              <a:ext cx="18783" cy="16416"/>
            </a:xfrm>
            <a:custGeom>
              <a:avLst/>
              <a:gdLst/>
              <a:ahLst/>
              <a:cxnLst/>
              <a:rect l="l" t="t" r="r" b="b"/>
              <a:pathLst>
                <a:path w="492" h="430" extrusionOk="0">
                  <a:moveTo>
                    <a:pt x="277" y="0"/>
                  </a:moveTo>
                  <a:cubicBezTo>
                    <a:pt x="1" y="0"/>
                    <a:pt x="1" y="430"/>
                    <a:pt x="277" y="430"/>
                  </a:cubicBezTo>
                  <a:cubicBezTo>
                    <a:pt x="400" y="430"/>
                    <a:pt x="492" y="338"/>
                    <a:pt x="492" y="215"/>
                  </a:cubicBezTo>
                  <a:cubicBezTo>
                    <a:pt x="492" y="92"/>
                    <a:pt x="400" y="0"/>
                    <a:pt x="277"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1" name="Google Shape;10881;p110"/>
            <p:cNvSpPr/>
            <p:nvPr/>
          </p:nvSpPr>
          <p:spPr>
            <a:xfrm>
              <a:off x="8744872" y="2235126"/>
              <a:ext cx="16455" cy="15004"/>
            </a:xfrm>
            <a:custGeom>
              <a:avLst/>
              <a:gdLst/>
              <a:ahLst/>
              <a:cxnLst/>
              <a:rect l="l" t="t" r="r" b="b"/>
              <a:pathLst>
                <a:path w="431" h="393" extrusionOk="0">
                  <a:moveTo>
                    <a:pt x="216" y="1"/>
                  </a:moveTo>
                  <a:cubicBezTo>
                    <a:pt x="116" y="1"/>
                    <a:pt x="16" y="70"/>
                    <a:pt x="1" y="208"/>
                  </a:cubicBezTo>
                  <a:cubicBezTo>
                    <a:pt x="16" y="331"/>
                    <a:pt x="116" y="392"/>
                    <a:pt x="216" y="392"/>
                  </a:cubicBezTo>
                  <a:cubicBezTo>
                    <a:pt x="316" y="392"/>
                    <a:pt x="415" y="331"/>
                    <a:pt x="431" y="208"/>
                  </a:cubicBezTo>
                  <a:cubicBezTo>
                    <a:pt x="415" y="70"/>
                    <a:pt x="316" y="1"/>
                    <a:pt x="21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2" name="Google Shape;10882;p110"/>
            <p:cNvSpPr/>
            <p:nvPr/>
          </p:nvSpPr>
          <p:spPr>
            <a:xfrm>
              <a:off x="8764037" y="2298119"/>
              <a:ext cx="18402" cy="12293"/>
            </a:xfrm>
            <a:custGeom>
              <a:avLst/>
              <a:gdLst/>
              <a:ahLst/>
              <a:cxnLst/>
              <a:rect l="l" t="t" r="r" b="b"/>
              <a:pathLst>
                <a:path w="482" h="322" extrusionOk="0">
                  <a:moveTo>
                    <a:pt x="240" y="0"/>
                  </a:moveTo>
                  <a:cubicBezTo>
                    <a:pt x="0" y="0"/>
                    <a:pt x="271" y="322"/>
                    <a:pt x="410" y="322"/>
                  </a:cubicBezTo>
                  <a:cubicBezTo>
                    <a:pt x="452" y="322"/>
                    <a:pt x="482" y="293"/>
                    <a:pt x="482" y="216"/>
                  </a:cubicBezTo>
                  <a:cubicBezTo>
                    <a:pt x="482" y="93"/>
                    <a:pt x="359" y="1"/>
                    <a:pt x="267" y="1"/>
                  </a:cubicBezTo>
                  <a:cubicBezTo>
                    <a:pt x="257" y="1"/>
                    <a:pt x="248" y="0"/>
                    <a:pt x="24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3" name="Google Shape;10883;p110"/>
            <p:cNvSpPr/>
            <p:nvPr/>
          </p:nvSpPr>
          <p:spPr>
            <a:xfrm>
              <a:off x="8921748" y="2551350"/>
              <a:ext cx="18936" cy="12904"/>
            </a:xfrm>
            <a:custGeom>
              <a:avLst/>
              <a:gdLst/>
              <a:ahLst/>
              <a:cxnLst/>
              <a:rect l="l" t="t" r="r" b="b"/>
              <a:pathLst>
                <a:path w="496" h="338" extrusionOk="0">
                  <a:moveTo>
                    <a:pt x="281" y="1"/>
                  </a:moveTo>
                  <a:cubicBezTo>
                    <a:pt x="1" y="1"/>
                    <a:pt x="271" y="338"/>
                    <a:pt x="416" y="338"/>
                  </a:cubicBezTo>
                  <a:cubicBezTo>
                    <a:pt x="462" y="338"/>
                    <a:pt x="496" y="304"/>
                    <a:pt x="496" y="216"/>
                  </a:cubicBezTo>
                  <a:cubicBezTo>
                    <a:pt x="496" y="93"/>
                    <a:pt x="404" y="1"/>
                    <a:pt x="28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4" name="Google Shape;10884;p110"/>
            <p:cNvSpPr/>
            <p:nvPr/>
          </p:nvSpPr>
          <p:spPr>
            <a:xfrm>
              <a:off x="8794923" y="2572462"/>
              <a:ext cx="19165" cy="13438"/>
            </a:xfrm>
            <a:custGeom>
              <a:avLst/>
              <a:gdLst/>
              <a:ahLst/>
              <a:cxnLst/>
              <a:rect l="l" t="t" r="r" b="b"/>
              <a:pathLst>
                <a:path w="502" h="352" extrusionOk="0">
                  <a:moveTo>
                    <a:pt x="287" y="1"/>
                  </a:moveTo>
                  <a:cubicBezTo>
                    <a:pt x="1" y="1"/>
                    <a:pt x="288" y="351"/>
                    <a:pt x="431" y="351"/>
                  </a:cubicBezTo>
                  <a:cubicBezTo>
                    <a:pt x="472" y="351"/>
                    <a:pt x="502" y="322"/>
                    <a:pt x="502" y="246"/>
                  </a:cubicBezTo>
                  <a:cubicBezTo>
                    <a:pt x="502" y="123"/>
                    <a:pt x="409" y="1"/>
                    <a:pt x="28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5" name="Google Shape;10885;p110"/>
            <p:cNvSpPr/>
            <p:nvPr/>
          </p:nvSpPr>
          <p:spPr>
            <a:xfrm>
              <a:off x="8636524" y="2869063"/>
              <a:ext cx="18134" cy="12408"/>
            </a:xfrm>
            <a:custGeom>
              <a:avLst/>
              <a:gdLst/>
              <a:ahLst/>
              <a:cxnLst/>
              <a:rect l="l" t="t" r="r" b="b"/>
              <a:pathLst>
                <a:path w="475" h="325" extrusionOk="0">
                  <a:moveTo>
                    <a:pt x="260" y="0"/>
                  </a:moveTo>
                  <a:cubicBezTo>
                    <a:pt x="1" y="0"/>
                    <a:pt x="265" y="324"/>
                    <a:pt x="402" y="324"/>
                  </a:cubicBezTo>
                  <a:cubicBezTo>
                    <a:pt x="444" y="324"/>
                    <a:pt x="475" y="294"/>
                    <a:pt x="475" y="215"/>
                  </a:cubicBezTo>
                  <a:cubicBezTo>
                    <a:pt x="475" y="92"/>
                    <a:pt x="382" y="0"/>
                    <a:pt x="26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6" name="Google Shape;10886;p110"/>
            <p:cNvSpPr/>
            <p:nvPr/>
          </p:nvSpPr>
          <p:spPr>
            <a:xfrm>
              <a:off x="8868911" y="2657865"/>
              <a:ext cx="19051" cy="12599"/>
            </a:xfrm>
            <a:custGeom>
              <a:avLst/>
              <a:gdLst/>
              <a:ahLst/>
              <a:cxnLst/>
              <a:rect l="l" t="t" r="r" b="b"/>
              <a:pathLst>
                <a:path w="499" h="330" extrusionOk="0">
                  <a:moveTo>
                    <a:pt x="321" y="0"/>
                  </a:moveTo>
                  <a:cubicBezTo>
                    <a:pt x="309" y="0"/>
                    <a:pt x="296" y="2"/>
                    <a:pt x="283" y="5"/>
                  </a:cubicBezTo>
                  <a:cubicBezTo>
                    <a:pt x="1" y="5"/>
                    <a:pt x="277" y="329"/>
                    <a:pt x="422" y="329"/>
                  </a:cubicBezTo>
                  <a:cubicBezTo>
                    <a:pt x="466" y="329"/>
                    <a:pt x="498" y="299"/>
                    <a:pt x="498" y="220"/>
                  </a:cubicBezTo>
                  <a:cubicBezTo>
                    <a:pt x="498" y="110"/>
                    <a:pt x="424" y="0"/>
                    <a:pt x="32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7" name="Google Shape;10887;p110"/>
            <p:cNvSpPr/>
            <p:nvPr/>
          </p:nvSpPr>
          <p:spPr>
            <a:xfrm>
              <a:off x="8584297" y="2837414"/>
              <a:ext cx="17600" cy="16416"/>
            </a:xfrm>
            <a:custGeom>
              <a:avLst/>
              <a:gdLst/>
              <a:ahLst/>
              <a:cxnLst/>
              <a:rect l="l" t="t" r="r" b="b"/>
              <a:pathLst>
                <a:path w="461" h="430" extrusionOk="0">
                  <a:moveTo>
                    <a:pt x="246" y="0"/>
                  </a:moveTo>
                  <a:cubicBezTo>
                    <a:pt x="0" y="31"/>
                    <a:pt x="0" y="399"/>
                    <a:pt x="246" y="430"/>
                  </a:cubicBezTo>
                  <a:cubicBezTo>
                    <a:pt x="369" y="430"/>
                    <a:pt x="461" y="338"/>
                    <a:pt x="461" y="215"/>
                  </a:cubicBezTo>
                  <a:cubicBezTo>
                    <a:pt x="461" y="92"/>
                    <a:pt x="369" y="0"/>
                    <a:pt x="246"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8" name="Google Shape;10888;p110"/>
            <p:cNvSpPr/>
            <p:nvPr/>
          </p:nvSpPr>
          <p:spPr>
            <a:xfrm>
              <a:off x="8701502" y="2277350"/>
              <a:ext cx="17638" cy="14966"/>
            </a:xfrm>
            <a:custGeom>
              <a:avLst/>
              <a:gdLst/>
              <a:ahLst/>
              <a:cxnLst/>
              <a:rect l="l" t="t" r="r" b="b"/>
              <a:pathLst>
                <a:path w="462" h="392" extrusionOk="0">
                  <a:moveTo>
                    <a:pt x="220" y="0"/>
                  </a:moveTo>
                  <a:cubicBezTo>
                    <a:pt x="116" y="0"/>
                    <a:pt x="16" y="69"/>
                    <a:pt x="1" y="208"/>
                  </a:cubicBezTo>
                  <a:cubicBezTo>
                    <a:pt x="16" y="330"/>
                    <a:pt x="116" y="392"/>
                    <a:pt x="220" y="392"/>
                  </a:cubicBezTo>
                  <a:cubicBezTo>
                    <a:pt x="323" y="392"/>
                    <a:pt x="431" y="330"/>
                    <a:pt x="461" y="208"/>
                  </a:cubicBezTo>
                  <a:cubicBezTo>
                    <a:pt x="431" y="69"/>
                    <a:pt x="323" y="0"/>
                    <a:pt x="22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89" name="Google Shape;10889;p110"/>
            <p:cNvSpPr/>
            <p:nvPr/>
          </p:nvSpPr>
          <p:spPr>
            <a:xfrm>
              <a:off x="8476446" y="2202026"/>
              <a:ext cx="19967" cy="17638"/>
            </a:xfrm>
            <a:custGeom>
              <a:avLst/>
              <a:gdLst/>
              <a:ahLst/>
              <a:cxnLst/>
              <a:rect l="l" t="t" r="r" b="b"/>
              <a:pathLst>
                <a:path w="523" h="462" extrusionOk="0">
                  <a:moveTo>
                    <a:pt x="307" y="0"/>
                  </a:moveTo>
                  <a:cubicBezTo>
                    <a:pt x="0" y="0"/>
                    <a:pt x="0" y="461"/>
                    <a:pt x="307" y="461"/>
                  </a:cubicBezTo>
                  <a:cubicBezTo>
                    <a:pt x="430" y="461"/>
                    <a:pt x="522" y="338"/>
                    <a:pt x="522" y="215"/>
                  </a:cubicBezTo>
                  <a:cubicBezTo>
                    <a:pt x="522" y="93"/>
                    <a:pt x="430" y="0"/>
                    <a:pt x="307"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0" name="Google Shape;10890;p110"/>
            <p:cNvSpPr/>
            <p:nvPr/>
          </p:nvSpPr>
          <p:spPr>
            <a:xfrm>
              <a:off x="8591322" y="2685010"/>
              <a:ext cx="713957" cy="536890"/>
            </a:xfrm>
            <a:custGeom>
              <a:avLst/>
              <a:gdLst/>
              <a:ahLst/>
              <a:cxnLst/>
              <a:rect l="l" t="t" r="r" b="b"/>
              <a:pathLst>
                <a:path w="18701" h="14063" extrusionOk="0">
                  <a:moveTo>
                    <a:pt x="1321" y="0"/>
                  </a:moveTo>
                  <a:lnTo>
                    <a:pt x="1106" y="185"/>
                  </a:lnTo>
                  <a:cubicBezTo>
                    <a:pt x="62" y="1351"/>
                    <a:pt x="0" y="4821"/>
                    <a:pt x="461" y="6848"/>
                  </a:cubicBezTo>
                  <a:cubicBezTo>
                    <a:pt x="1198" y="10103"/>
                    <a:pt x="4668" y="13357"/>
                    <a:pt x="8168" y="13941"/>
                  </a:cubicBezTo>
                  <a:cubicBezTo>
                    <a:pt x="8647" y="14022"/>
                    <a:pt x="9138" y="14062"/>
                    <a:pt x="9633" y="14062"/>
                  </a:cubicBezTo>
                  <a:cubicBezTo>
                    <a:pt x="13075" y="14062"/>
                    <a:pt x="16768" y="12118"/>
                    <a:pt x="18700" y="8414"/>
                  </a:cubicBezTo>
                  <a:lnTo>
                    <a:pt x="18700" y="8414"/>
                  </a:lnTo>
                  <a:cubicBezTo>
                    <a:pt x="18547" y="8598"/>
                    <a:pt x="18393" y="8721"/>
                    <a:pt x="18178" y="8844"/>
                  </a:cubicBezTo>
                  <a:cubicBezTo>
                    <a:pt x="16985" y="9539"/>
                    <a:pt x="15665" y="9773"/>
                    <a:pt x="14314" y="9773"/>
                  </a:cubicBezTo>
                  <a:cubicBezTo>
                    <a:pt x="12919" y="9773"/>
                    <a:pt x="11491" y="9523"/>
                    <a:pt x="10133" y="9274"/>
                  </a:cubicBezTo>
                  <a:cubicBezTo>
                    <a:pt x="8353" y="8966"/>
                    <a:pt x="6326" y="7861"/>
                    <a:pt x="4791" y="6878"/>
                  </a:cubicBezTo>
                  <a:cubicBezTo>
                    <a:pt x="3747" y="6264"/>
                    <a:pt x="2764" y="5558"/>
                    <a:pt x="1904" y="4698"/>
                  </a:cubicBezTo>
                  <a:cubicBezTo>
                    <a:pt x="860" y="3624"/>
                    <a:pt x="185" y="1413"/>
                    <a:pt x="1321"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1" name="Google Shape;10891;p110"/>
            <p:cNvSpPr/>
            <p:nvPr/>
          </p:nvSpPr>
          <p:spPr>
            <a:xfrm>
              <a:off x="8598347" y="2603501"/>
              <a:ext cx="735070" cy="455076"/>
            </a:xfrm>
            <a:custGeom>
              <a:avLst/>
              <a:gdLst/>
              <a:ahLst/>
              <a:cxnLst/>
              <a:rect l="l" t="t" r="r" b="b"/>
              <a:pathLst>
                <a:path w="19254" h="11920" extrusionOk="0">
                  <a:moveTo>
                    <a:pt x="7189" y="0"/>
                  </a:moveTo>
                  <a:cubicBezTo>
                    <a:pt x="4923" y="0"/>
                    <a:pt x="2763" y="484"/>
                    <a:pt x="1137" y="2135"/>
                  </a:cubicBezTo>
                  <a:cubicBezTo>
                    <a:pt x="1" y="3548"/>
                    <a:pt x="676" y="5759"/>
                    <a:pt x="1720" y="6864"/>
                  </a:cubicBezTo>
                  <a:cubicBezTo>
                    <a:pt x="2580" y="7693"/>
                    <a:pt x="3563" y="8430"/>
                    <a:pt x="4607" y="9044"/>
                  </a:cubicBezTo>
                  <a:cubicBezTo>
                    <a:pt x="6142" y="10027"/>
                    <a:pt x="8169" y="11132"/>
                    <a:pt x="9949" y="11409"/>
                  </a:cubicBezTo>
                  <a:cubicBezTo>
                    <a:pt x="11311" y="11672"/>
                    <a:pt x="12728" y="11919"/>
                    <a:pt x="14112" y="11919"/>
                  </a:cubicBezTo>
                  <a:cubicBezTo>
                    <a:pt x="15475" y="11919"/>
                    <a:pt x="16807" y="11679"/>
                    <a:pt x="18025" y="10979"/>
                  </a:cubicBezTo>
                  <a:cubicBezTo>
                    <a:pt x="18209" y="10887"/>
                    <a:pt x="18394" y="10733"/>
                    <a:pt x="18516" y="10579"/>
                  </a:cubicBezTo>
                  <a:cubicBezTo>
                    <a:pt x="18670" y="10334"/>
                    <a:pt x="18762" y="10088"/>
                    <a:pt x="18885" y="9812"/>
                  </a:cubicBezTo>
                  <a:cubicBezTo>
                    <a:pt x="19253" y="8983"/>
                    <a:pt x="18609" y="6526"/>
                    <a:pt x="17872" y="5359"/>
                  </a:cubicBezTo>
                  <a:cubicBezTo>
                    <a:pt x="16428" y="3026"/>
                    <a:pt x="13542" y="1153"/>
                    <a:pt x="10932" y="447"/>
                  </a:cubicBezTo>
                  <a:cubicBezTo>
                    <a:pt x="10257" y="262"/>
                    <a:pt x="9581" y="139"/>
                    <a:pt x="8875" y="78"/>
                  </a:cubicBezTo>
                  <a:cubicBezTo>
                    <a:pt x="8311" y="30"/>
                    <a:pt x="7746" y="0"/>
                    <a:pt x="7189"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2" name="Google Shape;10892;p110"/>
            <p:cNvSpPr/>
            <p:nvPr/>
          </p:nvSpPr>
          <p:spPr>
            <a:xfrm>
              <a:off x="8611251" y="2600065"/>
              <a:ext cx="712774" cy="460573"/>
            </a:xfrm>
            <a:custGeom>
              <a:avLst/>
              <a:gdLst/>
              <a:ahLst/>
              <a:cxnLst/>
              <a:rect l="l" t="t" r="r" b="b"/>
              <a:pathLst>
                <a:path w="18670" h="12064" extrusionOk="0">
                  <a:moveTo>
                    <a:pt x="16426" y="4035"/>
                  </a:moveTo>
                  <a:lnTo>
                    <a:pt x="16426" y="4035"/>
                  </a:lnTo>
                  <a:cubicBezTo>
                    <a:pt x="16427" y="4036"/>
                    <a:pt x="16428" y="4036"/>
                    <a:pt x="16428" y="4037"/>
                  </a:cubicBezTo>
                  <a:lnTo>
                    <a:pt x="16827" y="4498"/>
                  </a:lnTo>
                  <a:lnTo>
                    <a:pt x="16459" y="4068"/>
                  </a:lnTo>
                  <a:cubicBezTo>
                    <a:pt x="16448" y="4057"/>
                    <a:pt x="16437" y="4046"/>
                    <a:pt x="16426" y="4035"/>
                  </a:cubicBezTo>
                  <a:close/>
                  <a:moveTo>
                    <a:pt x="16827" y="4498"/>
                  </a:moveTo>
                  <a:lnTo>
                    <a:pt x="16827" y="4498"/>
                  </a:lnTo>
                  <a:cubicBezTo>
                    <a:pt x="17073" y="4805"/>
                    <a:pt x="17288" y="5142"/>
                    <a:pt x="17534" y="5449"/>
                  </a:cubicBezTo>
                  <a:cubicBezTo>
                    <a:pt x="17319" y="5112"/>
                    <a:pt x="17104" y="4774"/>
                    <a:pt x="16827" y="4498"/>
                  </a:cubicBezTo>
                  <a:close/>
                  <a:moveTo>
                    <a:pt x="6589" y="1"/>
                  </a:moveTo>
                  <a:cubicBezTo>
                    <a:pt x="6456" y="1"/>
                    <a:pt x="6326" y="4"/>
                    <a:pt x="6203" y="15"/>
                  </a:cubicBezTo>
                  <a:cubicBezTo>
                    <a:pt x="5804" y="15"/>
                    <a:pt x="5405" y="45"/>
                    <a:pt x="5006" y="107"/>
                  </a:cubicBezTo>
                  <a:cubicBezTo>
                    <a:pt x="4606" y="168"/>
                    <a:pt x="4207" y="229"/>
                    <a:pt x="3808" y="352"/>
                  </a:cubicBezTo>
                  <a:cubicBezTo>
                    <a:pt x="3409" y="444"/>
                    <a:pt x="3040" y="567"/>
                    <a:pt x="2672" y="751"/>
                  </a:cubicBezTo>
                  <a:cubicBezTo>
                    <a:pt x="2303" y="905"/>
                    <a:pt x="1935" y="1120"/>
                    <a:pt x="1597" y="1335"/>
                  </a:cubicBezTo>
                  <a:cubicBezTo>
                    <a:pt x="1259" y="1581"/>
                    <a:pt x="952" y="1826"/>
                    <a:pt x="645" y="2103"/>
                  </a:cubicBezTo>
                  <a:cubicBezTo>
                    <a:pt x="338" y="2532"/>
                    <a:pt x="123" y="3024"/>
                    <a:pt x="62" y="3546"/>
                  </a:cubicBezTo>
                  <a:cubicBezTo>
                    <a:pt x="0" y="4068"/>
                    <a:pt x="31" y="4590"/>
                    <a:pt x="185" y="5081"/>
                  </a:cubicBezTo>
                  <a:cubicBezTo>
                    <a:pt x="308" y="5572"/>
                    <a:pt x="522" y="6033"/>
                    <a:pt x="799" y="6493"/>
                  </a:cubicBezTo>
                  <a:cubicBezTo>
                    <a:pt x="922" y="6708"/>
                    <a:pt x="1075" y="6893"/>
                    <a:pt x="1259" y="7077"/>
                  </a:cubicBezTo>
                  <a:lnTo>
                    <a:pt x="1812" y="7599"/>
                  </a:lnTo>
                  <a:cubicBezTo>
                    <a:pt x="1966" y="7752"/>
                    <a:pt x="2181" y="7906"/>
                    <a:pt x="2396" y="8059"/>
                  </a:cubicBezTo>
                  <a:cubicBezTo>
                    <a:pt x="2580" y="8213"/>
                    <a:pt x="2795" y="8367"/>
                    <a:pt x="3010" y="8489"/>
                  </a:cubicBezTo>
                  <a:cubicBezTo>
                    <a:pt x="3409" y="8796"/>
                    <a:pt x="3839" y="9042"/>
                    <a:pt x="4238" y="9288"/>
                  </a:cubicBezTo>
                  <a:cubicBezTo>
                    <a:pt x="5067" y="9840"/>
                    <a:pt x="5957" y="10301"/>
                    <a:pt x="6848" y="10731"/>
                  </a:cubicBezTo>
                  <a:lnTo>
                    <a:pt x="7523" y="11038"/>
                  </a:lnTo>
                  <a:lnTo>
                    <a:pt x="8230" y="11284"/>
                  </a:lnTo>
                  <a:cubicBezTo>
                    <a:pt x="8475" y="11345"/>
                    <a:pt x="8690" y="11437"/>
                    <a:pt x="8936" y="11499"/>
                  </a:cubicBezTo>
                  <a:lnTo>
                    <a:pt x="9673" y="11652"/>
                  </a:lnTo>
                  <a:cubicBezTo>
                    <a:pt x="10625" y="11806"/>
                    <a:pt x="11607" y="11959"/>
                    <a:pt x="12590" y="12021"/>
                  </a:cubicBezTo>
                  <a:cubicBezTo>
                    <a:pt x="12905" y="12050"/>
                    <a:pt x="13223" y="12064"/>
                    <a:pt x="13541" y="12064"/>
                  </a:cubicBezTo>
                  <a:cubicBezTo>
                    <a:pt x="14216" y="12064"/>
                    <a:pt x="14891" y="12002"/>
                    <a:pt x="15538" y="11898"/>
                  </a:cubicBezTo>
                  <a:cubicBezTo>
                    <a:pt x="16029" y="11806"/>
                    <a:pt x="16520" y="11652"/>
                    <a:pt x="16950" y="11437"/>
                  </a:cubicBezTo>
                  <a:cubicBezTo>
                    <a:pt x="17441" y="11284"/>
                    <a:pt x="17841" y="11007"/>
                    <a:pt x="18209" y="10639"/>
                  </a:cubicBezTo>
                  <a:lnTo>
                    <a:pt x="18485" y="10025"/>
                  </a:lnTo>
                  <a:cubicBezTo>
                    <a:pt x="18547" y="9933"/>
                    <a:pt x="18578" y="9810"/>
                    <a:pt x="18608" y="9718"/>
                  </a:cubicBezTo>
                  <a:cubicBezTo>
                    <a:pt x="18639" y="9595"/>
                    <a:pt x="18639" y="9472"/>
                    <a:pt x="18670" y="9380"/>
                  </a:cubicBezTo>
                  <a:cubicBezTo>
                    <a:pt x="18670" y="8919"/>
                    <a:pt x="18608" y="8459"/>
                    <a:pt x="18485" y="7998"/>
                  </a:cubicBezTo>
                  <a:cubicBezTo>
                    <a:pt x="18393" y="7568"/>
                    <a:pt x="18271" y="7108"/>
                    <a:pt x="18117" y="6678"/>
                  </a:cubicBezTo>
                  <a:cubicBezTo>
                    <a:pt x="17964" y="6248"/>
                    <a:pt x="17779" y="5849"/>
                    <a:pt x="17534" y="5450"/>
                  </a:cubicBezTo>
                  <a:lnTo>
                    <a:pt x="17534" y="5450"/>
                  </a:lnTo>
                  <a:cubicBezTo>
                    <a:pt x="17779" y="5849"/>
                    <a:pt x="17964" y="6279"/>
                    <a:pt x="18086" y="6708"/>
                  </a:cubicBezTo>
                  <a:cubicBezTo>
                    <a:pt x="18240" y="7138"/>
                    <a:pt x="18393" y="7568"/>
                    <a:pt x="18485" y="8029"/>
                  </a:cubicBezTo>
                  <a:cubicBezTo>
                    <a:pt x="18578" y="8459"/>
                    <a:pt x="18639" y="8919"/>
                    <a:pt x="18608" y="9380"/>
                  </a:cubicBezTo>
                  <a:cubicBezTo>
                    <a:pt x="18608" y="9503"/>
                    <a:pt x="18608" y="9595"/>
                    <a:pt x="18578" y="9718"/>
                  </a:cubicBezTo>
                  <a:cubicBezTo>
                    <a:pt x="18547" y="9840"/>
                    <a:pt x="18516" y="9933"/>
                    <a:pt x="18455" y="10025"/>
                  </a:cubicBezTo>
                  <a:lnTo>
                    <a:pt x="18148" y="10639"/>
                  </a:lnTo>
                  <a:cubicBezTo>
                    <a:pt x="17810" y="11007"/>
                    <a:pt x="17411" y="11253"/>
                    <a:pt x="16919" y="11406"/>
                  </a:cubicBezTo>
                  <a:cubicBezTo>
                    <a:pt x="16490" y="11591"/>
                    <a:pt x="15998" y="11744"/>
                    <a:pt x="15538" y="11806"/>
                  </a:cubicBezTo>
                  <a:cubicBezTo>
                    <a:pt x="14924" y="11902"/>
                    <a:pt x="14309" y="11950"/>
                    <a:pt x="13703" y="11950"/>
                  </a:cubicBezTo>
                  <a:cubicBezTo>
                    <a:pt x="13339" y="11950"/>
                    <a:pt x="12978" y="11932"/>
                    <a:pt x="12621" y="11898"/>
                  </a:cubicBezTo>
                  <a:cubicBezTo>
                    <a:pt x="11638" y="11806"/>
                    <a:pt x="10686" y="11591"/>
                    <a:pt x="9704" y="11406"/>
                  </a:cubicBezTo>
                  <a:lnTo>
                    <a:pt x="8997" y="11253"/>
                  </a:lnTo>
                  <a:lnTo>
                    <a:pt x="8322" y="11038"/>
                  </a:lnTo>
                  <a:lnTo>
                    <a:pt x="7646" y="10762"/>
                  </a:lnTo>
                  <a:lnTo>
                    <a:pt x="6971" y="10455"/>
                  </a:lnTo>
                  <a:cubicBezTo>
                    <a:pt x="6541" y="10240"/>
                    <a:pt x="6111" y="10025"/>
                    <a:pt x="5681" y="9779"/>
                  </a:cubicBezTo>
                  <a:cubicBezTo>
                    <a:pt x="5251" y="9533"/>
                    <a:pt x="4852" y="9288"/>
                    <a:pt x="4422" y="9011"/>
                  </a:cubicBezTo>
                  <a:cubicBezTo>
                    <a:pt x="4023" y="8766"/>
                    <a:pt x="3593" y="8489"/>
                    <a:pt x="3194" y="8213"/>
                  </a:cubicBezTo>
                  <a:cubicBezTo>
                    <a:pt x="3010" y="8090"/>
                    <a:pt x="2795" y="7937"/>
                    <a:pt x="2610" y="7783"/>
                  </a:cubicBezTo>
                  <a:cubicBezTo>
                    <a:pt x="2457" y="7630"/>
                    <a:pt x="2242" y="7507"/>
                    <a:pt x="2058" y="7323"/>
                  </a:cubicBezTo>
                  <a:lnTo>
                    <a:pt x="1536" y="6831"/>
                  </a:lnTo>
                  <a:cubicBezTo>
                    <a:pt x="1382" y="6647"/>
                    <a:pt x="1229" y="6463"/>
                    <a:pt x="1106" y="6279"/>
                  </a:cubicBezTo>
                  <a:cubicBezTo>
                    <a:pt x="830" y="5879"/>
                    <a:pt x="645" y="5449"/>
                    <a:pt x="522" y="4989"/>
                  </a:cubicBezTo>
                  <a:cubicBezTo>
                    <a:pt x="400" y="4559"/>
                    <a:pt x="369" y="4068"/>
                    <a:pt x="430" y="3607"/>
                  </a:cubicBezTo>
                  <a:cubicBezTo>
                    <a:pt x="461" y="3147"/>
                    <a:pt x="645" y="2717"/>
                    <a:pt x="922" y="2348"/>
                  </a:cubicBezTo>
                  <a:cubicBezTo>
                    <a:pt x="1198" y="2072"/>
                    <a:pt x="1505" y="1826"/>
                    <a:pt x="1812" y="1611"/>
                  </a:cubicBezTo>
                  <a:cubicBezTo>
                    <a:pt x="2119" y="1366"/>
                    <a:pt x="2457" y="1181"/>
                    <a:pt x="2825" y="997"/>
                  </a:cubicBezTo>
                  <a:cubicBezTo>
                    <a:pt x="3163" y="844"/>
                    <a:pt x="3532" y="690"/>
                    <a:pt x="3900" y="598"/>
                  </a:cubicBezTo>
                  <a:cubicBezTo>
                    <a:pt x="4269" y="475"/>
                    <a:pt x="4668" y="383"/>
                    <a:pt x="5067" y="322"/>
                  </a:cubicBezTo>
                  <a:cubicBezTo>
                    <a:pt x="5466" y="260"/>
                    <a:pt x="5835" y="229"/>
                    <a:pt x="6234" y="199"/>
                  </a:cubicBezTo>
                  <a:cubicBezTo>
                    <a:pt x="6633" y="168"/>
                    <a:pt x="7032" y="168"/>
                    <a:pt x="7401" y="168"/>
                  </a:cubicBezTo>
                  <a:cubicBezTo>
                    <a:pt x="7800" y="199"/>
                    <a:pt x="8199" y="168"/>
                    <a:pt x="8598" y="229"/>
                  </a:cubicBezTo>
                  <a:cubicBezTo>
                    <a:pt x="8997" y="291"/>
                    <a:pt x="9397" y="322"/>
                    <a:pt x="9765" y="414"/>
                  </a:cubicBezTo>
                  <a:cubicBezTo>
                    <a:pt x="10164" y="506"/>
                    <a:pt x="10533" y="567"/>
                    <a:pt x="10932" y="690"/>
                  </a:cubicBezTo>
                  <a:cubicBezTo>
                    <a:pt x="11300" y="813"/>
                    <a:pt x="11669" y="936"/>
                    <a:pt x="12037" y="1089"/>
                  </a:cubicBezTo>
                  <a:lnTo>
                    <a:pt x="12590" y="1304"/>
                  </a:lnTo>
                  <a:lnTo>
                    <a:pt x="13112" y="1581"/>
                  </a:lnTo>
                  <a:cubicBezTo>
                    <a:pt x="13296" y="1673"/>
                    <a:pt x="13480" y="1765"/>
                    <a:pt x="13634" y="1857"/>
                  </a:cubicBezTo>
                  <a:lnTo>
                    <a:pt x="14156" y="2195"/>
                  </a:lnTo>
                  <a:cubicBezTo>
                    <a:pt x="14494" y="2379"/>
                    <a:pt x="14801" y="2625"/>
                    <a:pt x="15108" y="2870"/>
                  </a:cubicBezTo>
                  <a:cubicBezTo>
                    <a:pt x="15446" y="3116"/>
                    <a:pt x="15753" y="3361"/>
                    <a:pt x="16029" y="3638"/>
                  </a:cubicBezTo>
                  <a:cubicBezTo>
                    <a:pt x="16172" y="3752"/>
                    <a:pt x="16288" y="3892"/>
                    <a:pt x="16426" y="4035"/>
                  </a:cubicBezTo>
                  <a:lnTo>
                    <a:pt x="16426" y="4035"/>
                  </a:lnTo>
                  <a:cubicBezTo>
                    <a:pt x="16304" y="3882"/>
                    <a:pt x="16182" y="3760"/>
                    <a:pt x="16029" y="3607"/>
                  </a:cubicBezTo>
                  <a:cubicBezTo>
                    <a:pt x="15722" y="3331"/>
                    <a:pt x="15446" y="3085"/>
                    <a:pt x="15108" y="2839"/>
                  </a:cubicBezTo>
                  <a:cubicBezTo>
                    <a:pt x="14801" y="2594"/>
                    <a:pt x="14494" y="2379"/>
                    <a:pt x="14156" y="2164"/>
                  </a:cubicBezTo>
                  <a:lnTo>
                    <a:pt x="13634" y="1826"/>
                  </a:lnTo>
                  <a:cubicBezTo>
                    <a:pt x="13480" y="1734"/>
                    <a:pt x="13296" y="1642"/>
                    <a:pt x="13112" y="1550"/>
                  </a:cubicBezTo>
                  <a:lnTo>
                    <a:pt x="12590" y="1273"/>
                  </a:lnTo>
                  <a:lnTo>
                    <a:pt x="12037" y="1028"/>
                  </a:lnTo>
                  <a:cubicBezTo>
                    <a:pt x="11699" y="874"/>
                    <a:pt x="11300" y="721"/>
                    <a:pt x="10932" y="629"/>
                  </a:cubicBezTo>
                  <a:cubicBezTo>
                    <a:pt x="10533" y="475"/>
                    <a:pt x="10164" y="383"/>
                    <a:pt x="9765" y="291"/>
                  </a:cubicBezTo>
                  <a:cubicBezTo>
                    <a:pt x="9397" y="199"/>
                    <a:pt x="8997" y="137"/>
                    <a:pt x="8598" y="76"/>
                  </a:cubicBezTo>
                  <a:cubicBezTo>
                    <a:pt x="8199" y="45"/>
                    <a:pt x="7800" y="15"/>
                    <a:pt x="7401" y="15"/>
                  </a:cubicBezTo>
                  <a:cubicBezTo>
                    <a:pt x="7135" y="15"/>
                    <a:pt x="6855" y="1"/>
                    <a:pt x="6589"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3" name="Google Shape;10893;p110"/>
            <p:cNvSpPr/>
            <p:nvPr/>
          </p:nvSpPr>
          <p:spPr>
            <a:xfrm>
              <a:off x="8620642" y="2623582"/>
              <a:ext cx="689333" cy="414302"/>
            </a:xfrm>
            <a:custGeom>
              <a:avLst/>
              <a:gdLst/>
              <a:ahLst/>
              <a:cxnLst/>
              <a:rect l="l" t="t" r="r" b="b"/>
              <a:pathLst>
                <a:path w="18056" h="10852" extrusionOk="0">
                  <a:moveTo>
                    <a:pt x="6807" y="1"/>
                  </a:moveTo>
                  <a:cubicBezTo>
                    <a:pt x="6414" y="1"/>
                    <a:pt x="6020" y="16"/>
                    <a:pt x="5619" y="43"/>
                  </a:cubicBezTo>
                  <a:cubicBezTo>
                    <a:pt x="3623" y="166"/>
                    <a:pt x="2088" y="811"/>
                    <a:pt x="952" y="1947"/>
                  </a:cubicBezTo>
                  <a:cubicBezTo>
                    <a:pt x="0" y="3175"/>
                    <a:pt x="676" y="5079"/>
                    <a:pt x="1535" y="5970"/>
                  </a:cubicBezTo>
                  <a:cubicBezTo>
                    <a:pt x="2364" y="6768"/>
                    <a:pt x="3286" y="7474"/>
                    <a:pt x="4299" y="8058"/>
                  </a:cubicBezTo>
                  <a:cubicBezTo>
                    <a:pt x="6326" y="9347"/>
                    <a:pt x="8076" y="10115"/>
                    <a:pt x="9458" y="10361"/>
                  </a:cubicBezTo>
                  <a:cubicBezTo>
                    <a:pt x="10865" y="10616"/>
                    <a:pt x="12230" y="10851"/>
                    <a:pt x="13534" y="10851"/>
                  </a:cubicBezTo>
                  <a:cubicBezTo>
                    <a:pt x="13795" y="10851"/>
                    <a:pt x="14053" y="10842"/>
                    <a:pt x="14309" y="10821"/>
                  </a:cubicBezTo>
                  <a:lnTo>
                    <a:pt x="14309" y="10852"/>
                  </a:lnTo>
                  <a:cubicBezTo>
                    <a:pt x="15322" y="10790"/>
                    <a:pt x="16274" y="10514"/>
                    <a:pt x="17165" y="10023"/>
                  </a:cubicBezTo>
                  <a:cubicBezTo>
                    <a:pt x="17288" y="9931"/>
                    <a:pt x="17380" y="9839"/>
                    <a:pt x="17503" y="9746"/>
                  </a:cubicBezTo>
                  <a:cubicBezTo>
                    <a:pt x="17625" y="9501"/>
                    <a:pt x="17717" y="9317"/>
                    <a:pt x="17810" y="9102"/>
                  </a:cubicBezTo>
                  <a:cubicBezTo>
                    <a:pt x="18055" y="8549"/>
                    <a:pt x="17564" y="6277"/>
                    <a:pt x="16858" y="5141"/>
                  </a:cubicBezTo>
                  <a:cubicBezTo>
                    <a:pt x="15537" y="3053"/>
                    <a:pt x="12897" y="1179"/>
                    <a:pt x="10225" y="443"/>
                  </a:cubicBezTo>
                  <a:cubicBezTo>
                    <a:pt x="9580" y="258"/>
                    <a:pt x="8905" y="135"/>
                    <a:pt x="8260" y="74"/>
                  </a:cubicBezTo>
                  <a:cubicBezTo>
                    <a:pt x="7770" y="23"/>
                    <a:pt x="7289" y="1"/>
                    <a:pt x="6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4" name="Google Shape;10894;p110"/>
            <p:cNvSpPr/>
            <p:nvPr/>
          </p:nvSpPr>
          <p:spPr>
            <a:xfrm>
              <a:off x="8685086" y="2645038"/>
              <a:ext cx="573312" cy="366657"/>
            </a:xfrm>
            <a:custGeom>
              <a:avLst/>
              <a:gdLst/>
              <a:ahLst/>
              <a:cxnLst/>
              <a:rect l="l" t="t" r="r" b="b"/>
              <a:pathLst>
                <a:path w="15017" h="9604" extrusionOk="0">
                  <a:moveTo>
                    <a:pt x="6256" y="0"/>
                  </a:moveTo>
                  <a:cubicBezTo>
                    <a:pt x="5827" y="0"/>
                    <a:pt x="5398" y="42"/>
                    <a:pt x="4975" y="126"/>
                  </a:cubicBezTo>
                  <a:cubicBezTo>
                    <a:pt x="4238" y="280"/>
                    <a:pt x="3716" y="832"/>
                    <a:pt x="2949" y="986"/>
                  </a:cubicBezTo>
                  <a:cubicBezTo>
                    <a:pt x="1997" y="1139"/>
                    <a:pt x="1168" y="955"/>
                    <a:pt x="523" y="1784"/>
                  </a:cubicBezTo>
                  <a:cubicBezTo>
                    <a:pt x="492" y="1846"/>
                    <a:pt x="462" y="1876"/>
                    <a:pt x="431" y="1969"/>
                  </a:cubicBezTo>
                  <a:cubicBezTo>
                    <a:pt x="1" y="2644"/>
                    <a:pt x="32" y="3535"/>
                    <a:pt x="462" y="4241"/>
                  </a:cubicBezTo>
                  <a:cubicBezTo>
                    <a:pt x="1045" y="5254"/>
                    <a:pt x="1935" y="6083"/>
                    <a:pt x="3010" y="6574"/>
                  </a:cubicBezTo>
                  <a:cubicBezTo>
                    <a:pt x="3839" y="6943"/>
                    <a:pt x="4699" y="7219"/>
                    <a:pt x="5559" y="7465"/>
                  </a:cubicBezTo>
                  <a:cubicBezTo>
                    <a:pt x="6449" y="7741"/>
                    <a:pt x="7370" y="7772"/>
                    <a:pt x="8169" y="8294"/>
                  </a:cubicBezTo>
                  <a:cubicBezTo>
                    <a:pt x="8814" y="8662"/>
                    <a:pt x="9274" y="9277"/>
                    <a:pt x="10042" y="9461"/>
                  </a:cubicBezTo>
                  <a:cubicBezTo>
                    <a:pt x="10399" y="9555"/>
                    <a:pt x="10820" y="9603"/>
                    <a:pt x="11258" y="9603"/>
                  </a:cubicBezTo>
                  <a:cubicBezTo>
                    <a:pt x="12102" y="9603"/>
                    <a:pt x="13008" y="9425"/>
                    <a:pt x="13634" y="9062"/>
                  </a:cubicBezTo>
                  <a:cubicBezTo>
                    <a:pt x="14433" y="8570"/>
                    <a:pt x="15016" y="7526"/>
                    <a:pt x="14771" y="6605"/>
                  </a:cubicBezTo>
                  <a:cubicBezTo>
                    <a:pt x="14740" y="6237"/>
                    <a:pt x="14556" y="5899"/>
                    <a:pt x="14341" y="5623"/>
                  </a:cubicBezTo>
                  <a:cubicBezTo>
                    <a:pt x="13941" y="5254"/>
                    <a:pt x="13450" y="5101"/>
                    <a:pt x="13205" y="4640"/>
                  </a:cubicBezTo>
                  <a:cubicBezTo>
                    <a:pt x="13112" y="4271"/>
                    <a:pt x="13051" y="3872"/>
                    <a:pt x="13082" y="3504"/>
                  </a:cubicBezTo>
                  <a:cubicBezTo>
                    <a:pt x="13020" y="2675"/>
                    <a:pt x="12253" y="2153"/>
                    <a:pt x="11577" y="1784"/>
                  </a:cubicBezTo>
                  <a:cubicBezTo>
                    <a:pt x="10809" y="1354"/>
                    <a:pt x="9919" y="1017"/>
                    <a:pt x="9090" y="617"/>
                  </a:cubicBezTo>
                  <a:cubicBezTo>
                    <a:pt x="8195" y="213"/>
                    <a:pt x="7227" y="0"/>
                    <a:pt x="625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5" name="Google Shape;10895;p110"/>
            <p:cNvSpPr/>
            <p:nvPr/>
          </p:nvSpPr>
          <p:spPr>
            <a:xfrm>
              <a:off x="8747811" y="2806949"/>
              <a:ext cx="52112" cy="42835"/>
            </a:xfrm>
            <a:custGeom>
              <a:avLst/>
              <a:gdLst/>
              <a:ahLst/>
              <a:cxnLst/>
              <a:rect l="l" t="t" r="r" b="b"/>
              <a:pathLst>
                <a:path w="1365" h="1122" extrusionOk="0">
                  <a:moveTo>
                    <a:pt x="438" y="1"/>
                  </a:moveTo>
                  <a:cubicBezTo>
                    <a:pt x="0" y="1"/>
                    <a:pt x="158" y="744"/>
                    <a:pt x="477" y="982"/>
                  </a:cubicBezTo>
                  <a:cubicBezTo>
                    <a:pt x="589" y="1072"/>
                    <a:pt x="743" y="1121"/>
                    <a:pt x="888" y="1121"/>
                  </a:cubicBezTo>
                  <a:cubicBezTo>
                    <a:pt x="1139" y="1121"/>
                    <a:pt x="1364" y="975"/>
                    <a:pt x="1306" y="645"/>
                  </a:cubicBezTo>
                  <a:cubicBezTo>
                    <a:pt x="1183" y="368"/>
                    <a:pt x="968" y="153"/>
                    <a:pt x="692" y="61"/>
                  </a:cubicBezTo>
                  <a:cubicBezTo>
                    <a:pt x="591" y="19"/>
                    <a:pt x="507" y="1"/>
                    <a:pt x="438"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6" name="Google Shape;10896;p110"/>
            <p:cNvSpPr/>
            <p:nvPr/>
          </p:nvSpPr>
          <p:spPr>
            <a:xfrm>
              <a:off x="8733648" y="2739222"/>
              <a:ext cx="58183" cy="39857"/>
            </a:xfrm>
            <a:custGeom>
              <a:avLst/>
              <a:gdLst/>
              <a:ahLst/>
              <a:cxnLst/>
              <a:rect l="l" t="t" r="r" b="b"/>
              <a:pathLst>
                <a:path w="1524" h="1044" extrusionOk="0">
                  <a:moveTo>
                    <a:pt x="931" y="1"/>
                  </a:moveTo>
                  <a:cubicBezTo>
                    <a:pt x="849" y="1"/>
                    <a:pt x="767" y="18"/>
                    <a:pt x="694" y="54"/>
                  </a:cubicBezTo>
                  <a:cubicBezTo>
                    <a:pt x="387" y="116"/>
                    <a:pt x="111" y="331"/>
                    <a:pt x="49" y="546"/>
                  </a:cubicBezTo>
                  <a:cubicBezTo>
                    <a:pt x="1" y="862"/>
                    <a:pt x="300" y="1044"/>
                    <a:pt x="594" y="1044"/>
                  </a:cubicBezTo>
                  <a:cubicBezTo>
                    <a:pt x="671" y="1044"/>
                    <a:pt x="747" y="1031"/>
                    <a:pt x="817" y="1006"/>
                  </a:cubicBezTo>
                  <a:cubicBezTo>
                    <a:pt x="1063" y="914"/>
                    <a:pt x="1523" y="392"/>
                    <a:pt x="1278" y="116"/>
                  </a:cubicBezTo>
                  <a:cubicBezTo>
                    <a:pt x="1185" y="41"/>
                    <a:pt x="1058" y="1"/>
                    <a:pt x="931"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7" name="Google Shape;10897;p110"/>
            <p:cNvSpPr/>
            <p:nvPr/>
          </p:nvSpPr>
          <p:spPr>
            <a:xfrm>
              <a:off x="8714406" y="2774078"/>
              <a:ext cx="64520" cy="32833"/>
            </a:xfrm>
            <a:custGeom>
              <a:avLst/>
              <a:gdLst/>
              <a:ahLst/>
              <a:cxnLst/>
              <a:rect l="l" t="t" r="r" b="b"/>
              <a:pathLst>
                <a:path w="1690" h="860" extrusionOk="0">
                  <a:moveTo>
                    <a:pt x="676" y="1"/>
                  </a:moveTo>
                  <a:cubicBezTo>
                    <a:pt x="400" y="1"/>
                    <a:pt x="1" y="93"/>
                    <a:pt x="93" y="431"/>
                  </a:cubicBezTo>
                  <a:cubicBezTo>
                    <a:pt x="165" y="722"/>
                    <a:pt x="639" y="859"/>
                    <a:pt x="1002" y="859"/>
                  </a:cubicBezTo>
                  <a:cubicBezTo>
                    <a:pt x="1099" y="859"/>
                    <a:pt x="1188" y="850"/>
                    <a:pt x="1260" y="830"/>
                  </a:cubicBezTo>
                  <a:cubicBezTo>
                    <a:pt x="1474" y="769"/>
                    <a:pt x="1689" y="554"/>
                    <a:pt x="1505" y="308"/>
                  </a:cubicBezTo>
                  <a:lnTo>
                    <a:pt x="1474" y="277"/>
                  </a:lnTo>
                  <a:cubicBezTo>
                    <a:pt x="1260" y="93"/>
                    <a:pt x="952" y="1"/>
                    <a:pt x="67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8" name="Google Shape;10898;p110"/>
            <p:cNvSpPr/>
            <p:nvPr/>
          </p:nvSpPr>
          <p:spPr>
            <a:xfrm>
              <a:off x="8720286" y="2698868"/>
              <a:ext cx="65703" cy="31878"/>
            </a:xfrm>
            <a:custGeom>
              <a:avLst/>
              <a:gdLst/>
              <a:ahLst/>
              <a:cxnLst/>
              <a:rect l="l" t="t" r="r" b="b"/>
              <a:pathLst>
                <a:path w="1721" h="835" extrusionOk="0">
                  <a:moveTo>
                    <a:pt x="1045" y="0"/>
                  </a:moveTo>
                  <a:cubicBezTo>
                    <a:pt x="1015" y="0"/>
                    <a:pt x="984" y="2"/>
                    <a:pt x="952" y="6"/>
                  </a:cubicBezTo>
                  <a:cubicBezTo>
                    <a:pt x="829" y="6"/>
                    <a:pt x="706" y="37"/>
                    <a:pt x="584" y="67"/>
                  </a:cubicBezTo>
                  <a:cubicBezTo>
                    <a:pt x="307" y="159"/>
                    <a:pt x="0" y="313"/>
                    <a:pt x="31" y="589"/>
                  </a:cubicBezTo>
                  <a:cubicBezTo>
                    <a:pt x="62" y="773"/>
                    <a:pt x="315" y="835"/>
                    <a:pt x="587" y="835"/>
                  </a:cubicBezTo>
                  <a:cubicBezTo>
                    <a:pt x="860" y="835"/>
                    <a:pt x="1152" y="773"/>
                    <a:pt x="1259" y="712"/>
                  </a:cubicBezTo>
                  <a:cubicBezTo>
                    <a:pt x="1720" y="424"/>
                    <a:pt x="1505" y="0"/>
                    <a:pt x="104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99" name="Google Shape;10899;p110"/>
            <p:cNvSpPr/>
            <p:nvPr/>
          </p:nvSpPr>
          <p:spPr>
            <a:xfrm>
              <a:off x="8785913" y="2696158"/>
              <a:ext cx="40812" cy="51005"/>
            </a:xfrm>
            <a:custGeom>
              <a:avLst/>
              <a:gdLst/>
              <a:ahLst/>
              <a:cxnLst/>
              <a:rect l="l" t="t" r="r" b="b"/>
              <a:pathLst>
                <a:path w="1069" h="1336" extrusionOk="0">
                  <a:moveTo>
                    <a:pt x="488" y="1"/>
                  </a:moveTo>
                  <a:cubicBezTo>
                    <a:pt x="413" y="1"/>
                    <a:pt x="332" y="33"/>
                    <a:pt x="246" y="108"/>
                  </a:cubicBezTo>
                  <a:lnTo>
                    <a:pt x="216" y="138"/>
                  </a:lnTo>
                  <a:cubicBezTo>
                    <a:pt x="31" y="384"/>
                    <a:pt x="1" y="752"/>
                    <a:pt x="154" y="1059"/>
                  </a:cubicBezTo>
                  <a:cubicBezTo>
                    <a:pt x="246" y="1244"/>
                    <a:pt x="384" y="1336"/>
                    <a:pt x="523" y="1336"/>
                  </a:cubicBezTo>
                  <a:cubicBezTo>
                    <a:pt x="661" y="1336"/>
                    <a:pt x="799" y="1244"/>
                    <a:pt x="891" y="1059"/>
                  </a:cubicBezTo>
                  <a:cubicBezTo>
                    <a:pt x="1069" y="729"/>
                    <a:pt x="848" y="1"/>
                    <a:pt x="4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0" name="Google Shape;10900;p110"/>
            <p:cNvSpPr/>
            <p:nvPr/>
          </p:nvSpPr>
          <p:spPr>
            <a:xfrm>
              <a:off x="8780071" y="2774001"/>
              <a:ext cx="57992" cy="39781"/>
            </a:xfrm>
            <a:custGeom>
              <a:avLst/>
              <a:gdLst/>
              <a:ahLst/>
              <a:cxnLst/>
              <a:rect l="l" t="t" r="r" b="b"/>
              <a:pathLst>
                <a:path w="1519" h="1042" extrusionOk="0">
                  <a:moveTo>
                    <a:pt x="488" y="1"/>
                  </a:moveTo>
                  <a:cubicBezTo>
                    <a:pt x="468" y="1"/>
                    <a:pt x="449" y="1"/>
                    <a:pt x="430" y="3"/>
                  </a:cubicBezTo>
                  <a:cubicBezTo>
                    <a:pt x="246" y="3"/>
                    <a:pt x="154" y="95"/>
                    <a:pt x="123" y="157"/>
                  </a:cubicBezTo>
                  <a:cubicBezTo>
                    <a:pt x="0" y="341"/>
                    <a:pt x="215" y="648"/>
                    <a:pt x="369" y="801"/>
                  </a:cubicBezTo>
                  <a:cubicBezTo>
                    <a:pt x="501" y="917"/>
                    <a:pt x="827" y="1041"/>
                    <a:pt x="1097" y="1041"/>
                  </a:cubicBezTo>
                  <a:cubicBezTo>
                    <a:pt x="1329" y="1041"/>
                    <a:pt x="1519" y="949"/>
                    <a:pt x="1505" y="679"/>
                  </a:cubicBezTo>
                  <a:cubicBezTo>
                    <a:pt x="1476" y="270"/>
                    <a:pt x="865" y="1"/>
                    <a:pt x="4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1" name="Google Shape;10901;p110"/>
            <p:cNvSpPr/>
            <p:nvPr/>
          </p:nvSpPr>
          <p:spPr>
            <a:xfrm>
              <a:off x="9097746" y="2827603"/>
              <a:ext cx="65665" cy="32718"/>
            </a:xfrm>
            <a:custGeom>
              <a:avLst/>
              <a:gdLst/>
              <a:ahLst/>
              <a:cxnLst/>
              <a:rect l="l" t="t" r="r" b="b"/>
              <a:pathLst>
                <a:path w="1720" h="857" extrusionOk="0">
                  <a:moveTo>
                    <a:pt x="793" y="0"/>
                  </a:moveTo>
                  <a:cubicBezTo>
                    <a:pt x="732" y="0"/>
                    <a:pt x="673" y="4"/>
                    <a:pt x="615" y="11"/>
                  </a:cubicBezTo>
                  <a:cubicBezTo>
                    <a:pt x="308" y="104"/>
                    <a:pt x="0" y="319"/>
                    <a:pt x="338" y="626"/>
                  </a:cubicBezTo>
                  <a:cubicBezTo>
                    <a:pt x="466" y="753"/>
                    <a:pt x="819" y="856"/>
                    <a:pt x="1136" y="856"/>
                  </a:cubicBezTo>
                  <a:cubicBezTo>
                    <a:pt x="1428" y="856"/>
                    <a:pt x="1691" y="769"/>
                    <a:pt x="1720" y="533"/>
                  </a:cubicBezTo>
                  <a:cubicBezTo>
                    <a:pt x="1720" y="349"/>
                    <a:pt x="1536" y="226"/>
                    <a:pt x="1382" y="134"/>
                  </a:cubicBezTo>
                  <a:cubicBezTo>
                    <a:pt x="1195" y="40"/>
                    <a:pt x="989" y="0"/>
                    <a:pt x="793"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2" name="Google Shape;10902;p110"/>
            <p:cNvSpPr/>
            <p:nvPr/>
          </p:nvSpPr>
          <p:spPr>
            <a:xfrm>
              <a:off x="8968783" y="2787745"/>
              <a:ext cx="77768" cy="33100"/>
            </a:xfrm>
            <a:custGeom>
              <a:avLst/>
              <a:gdLst/>
              <a:ahLst/>
              <a:cxnLst/>
              <a:rect l="l" t="t" r="r" b="b"/>
              <a:pathLst>
                <a:path w="2037" h="867" extrusionOk="0">
                  <a:moveTo>
                    <a:pt x="1148" y="1"/>
                  </a:moveTo>
                  <a:cubicBezTo>
                    <a:pt x="872" y="1"/>
                    <a:pt x="606" y="76"/>
                    <a:pt x="369" y="226"/>
                  </a:cubicBezTo>
                  <a:cubicBezTo>
                    <a:pt x="1" y="533"/>
                    <a:pt x="676" y="779"/>
                    <a:pt x="891" y="841"/>
                  </a:cubicBezTo>
                  <a:cubicBezTo>
                    <a:pt x="974" y="856"/>
                    <a:pt x="1088" y="867"/>
                    <a:pt x="1210" y="867"/>
                  </a:cubicBezTo>
                  <a:cubicBezTo>
                    <a:pt x="1586" y="867"/>
                    <a:pt x="2036" y="759"/>
                    <a:pt x="1874" y="319"/>
                  </a:cubicBezTo>
                  <a:cubicBezTo>
                    <a:pt x="1812" y="165"/>
                    <a:pt x="1659" y="73"/>
                    <a:pt x="1505" y="42"/>
                  </a:cubicBezTo>
                  <a:cubicBezTo>
                    <a:pt x="1386" y="15"/>
                    <a:pt x="1266" y="1"/>
                    <a:pt x="11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3" name="Google Shape;10903;p110"/>
            <p:cNvSpPr/>
            <p:nvPr/>
          </p:nvSpPr>
          <p:spPr>
            <a:xfrm>
              <a:off x="8815233" y="2877921"/>
              <a:ext cx="79524" cy="38445"/>
            </a:xfrm>
            <a:custGeom>
              <a:avLst/>
              <a:gdLst/>
              <a:ahLst/>
              <a:cxnLst/>
              <a:rect l="l" t="t" r="r" b="b"/>
              <a:pathLst>
                <a:path w="2083" h="1007" extrusionOk="0">
                  <a:moveTo>
                    <a:pt x="487" y="1"/>
                  </a:moveTo>
                  <a:cubicBezTo>
                    <a:pt x="414" y="1"/>
                    <a:pt x="352" y="14"/>
                    <a:pt x="307" y="45"/>
                  </a:cubicBezTo>
                  <a:cubicBezTo>
                    <a:pt x="0" y="229"/>
                    <a:pt x="185" y="505"/>
                    <a:pt x="399" y="689"/>
                  </a:cubicBezTo>
                  <a:cubicBezTo>
                    <a:pt x="522" y="781"/>
                    <a:pt x="676" y="843"/>
                    <a:pt x="860" y="904"/>
                  </a:cubicBezTo>
                  <a:cubicBezTo>
                    <a:pt x="986" y="976"/>
                    <a:pt x="1133" y="1006"/>
                    <a:pt x="1283" y="1006"/>
                  </a:cubicBezTo>
                  <a:cubicBezTo>
                    <a:pt x="1388" y="1006"/>
                    <a:pt x="1495" y="991"/>
                    <a:pt x="1597" y="966"/>
                  </a:cubicBezTo>
                  <a:cubicBezTo>
                    <a:pt x="2082" y="696"/>
                    <a:pt x="1006" y="1"/>
                    <a:pt x="487"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4" name="Google Shape;10904;p110"/>
            <p:cNvSpPr/>
            <p:nvPr/>
          </p:nvSpPr>
          <p:spPr>
            <a:xfrm>
              <a:off x="8822258" y="2828863"/>
              <a:ext cx="66085" cy="38483"/>
            </a:xfrm>
            <a:custGeom>
              <a:avLst/>
              <a:gdLst/>
              <a:ahLst/>
              <a:cxnLst/>
              <a:rect l="l" t="t" r="r" b="b"/>
              <a:pathLst>
                <a:path w="1731" h="1008" extrusionOk="0">
                  <a:moveTo>
                    <a:pt x="595" y="0"/>
                  </a:moveTo>
                  <a:cubicBezTo>
                    <a:pt x="469" y="0"/>
                    <a:pt x="348" y="31"/>
                    <a:pt x="246" y="101"/>
                  </a:cubicBezTo>
                  <a:cubicBezTo>
                    <a:pt x="185" y="132"/>
                    <a:pt x="154" y="163"/>
                    <a:pt x="123" y="224"/>
                  </a:cubicBezTo>
                  <a:cubicBezTo>
                    <a:pt x="1" y="531"/>
                    <a:pt x="584" y="900"/>
                    <a:pt x="799" y="961"/>
                  </a:cubicBezTo>
                  <a:cubicBezTo>
                    <a:pt x="899" y="988"/>
                    <a:pt x="1028" y="1008"/>
                    <a:pt x="1154" y="1008"/>
                  </a:cubicBezTo>
                  <a:cubicBezTo>
                    <a:pt x="1453" y="1008"/>
                    <a:pt x="1730" y="899"/>
                    <a:pt x="1536" y="531"/>
                  </a:cubicBezTo>
                  <a:cubicBezTo>
                    <a:pt x="1376" y="257"/>
                    <a:pt x="961" y="0"/>
                    <a:pt x="59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5" name="Google Shape;10905;p110"/>
            <p:cNvSpPr/>
            <p:nvPr/>
          </p:nvSpPr>
          <p:spPr>
            <a:xfrm>
              <a:off x="8891435" y="2883380"/>
              <a:ext cx="79104" cy="41155"/>
            </a:xfrm>
            <a:custGeom>
              <a:avLst/>
              <a:gdLst/>
              <a:ahLst/>
              <a:cxnLst/>
              <a:rect l="l" t="t" r="r" b="b"/>
              <a:pathLst>
                <a:path w="2072" h="1078" extrusionOk="0">
                  <a:moveTo>
                    <a:pt x="328" y="0"/>
                  </a:moveTo>
                  <a:cubicBezTo>
                    <a:pt x="146" y="0"/>
                    <a:pt x="15" y="77"/>
                    <a:pt x="0" y="270"/>
                  </a:cubicBezTo>
                  <a:cubicBezTo>
                    <a:pt x="31" y="608"/>
                    <a:pt x="246" y="915"/>
                    <a:pt x="584" y="976"/>
                  </a:cubicBezTo>
                  <a:cubicBezTo>
                    <a:pt x="746" y="1048"/>
                    <a:pt x="907" y="1078"/>
                    <a:pt x="1069" y="1078"/>
                  </a:cubicBezTo>
                  <a:cubicBezTo>
                    <a:pt x="1184" y="1078"/>
                    <a:pt x="1298" y="1063"/>
                    <a:pt x="1413" y="1038"/>
                  </a:cubicBezTo>
                  <a:cubicBezTo>
                    <a:pt x="2072" y="826"/>
                    <a:pt x="926" y="0"/>
                    <a:pt x="32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6" name="Google Shape;10906;p110"/>
            <p:cNvSpPr/>
            <p:nvPr/>
          </p:nvSpPr>
          <p:spPr>
            <a:xfrm>
              <a:off x="8789425" y="2825007"/>
              <a:ext cx="54517" cy="52112"/>
            </a:xfrm>
            <a:custGeom>
              <a:avLst/>
              <a:gdLst/>
              <a:ahLst/>
              <a:cxnLst/>
              <a:rect l="l" t="t" r="r" b="b"/>
              <a:pathLst>
                <a:path w="1428" h="1365" extrusionOk="0">
                  <a:moveTo>
                    <a:pt x="398" y="1"/>
                  </a:moveTo>
                  <a:cubicBezTo>
                    <a:pt x="367" y="1"/>
                    <a:pt x="337" y="6"/>
                    <a:pt x="308" y="18"/>
                  </a:cubicBezTo>
                  <a:cubicBezTo>
                    <a:pt x="62" y="141"/>
                    <a:pt x="1" y="663"/>
                    <a:pt x="62" y="970"/>
                  </a:cubicBezTo>
                  <a:cubicBezTo>
                    <a:pt x="136" y="1217"/>
                    <a:pt x="330" y="1365"/>
                    <a:pt x="563" y="1365"/>
                  </a:cubicBezTo>
                  <a:cubicBezTo>
                    <a:pt x="619" y="1365"/>
                    <a:pt x="678" y="1356"/>
                    <a:pt x="738" y="1338"/>
                  </a:cubicBezTo>
                  <a:cubicBezTo>
                    <a:pt x="1428" y="1195"/>
                    <a:pt x="852" y="1"/>
                    <a:pt x="39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7" name="Google Shape;10907;p110"/>
            <p:cNvSpPr/>
            <p:nvPr/>
          </p:nvSpPr>
          <p:spPr>
            <a:xfrm>
              <a:off x="8803360" y="2743689"/>
              <a:ext cx="69330" cy="40926"/>
            </a:xfrm>
            <a:custGeom>
              <a:avLst/>
              <a:gdLst/>
              <a:ahLst/>
              <a:cxnLst/>
              <a:rect l="l" t="t" r="r" b="b"/>
              <a:pathLst>
                <a:path w="1816" h="1072" extrusionOk="0">
                  <a:moveTo>
                    <a:pt x="837" y="0"/>
                  </a:moveTo>
                  <a:cubicBezTo>
                    <a:pt x="697" y="0"/>
                    <a:pt x="556" y="40"/>
                    <a:pt x="434" y="121"/>
                  </a:cubicBezTo>
                  <a:cubicBezTo>
                    <a:pt x="1" y="486"/>
                    <a:pt x="974" y="1072"/>
                    <a:pt x="1503" y="1072"/>
                  </a:cubicBezTo>
                  <a:cubicBezTo>
                    <a:pt x="1686" y="1072"/>
                    <a:pt x="1816" y="1001"/>
                    <a:pt x="1816" y="828"/>
                  </a:cubicBezTo>
                  <a:cubicBezTo>
                    <a:pt x="1816" y="582"/>
                    <a:pt x="1509" y="336"/>
                    <a:pt x="1325" y="183"/>
                  </a:cubicBezTo>
                  <a:cubicBezTo>
                    <a:pt x="1188" y="63"/>
                    <a:pt x="1013" y="0"/>
                    <a:pt x="83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8" name="Google Shape;10908;p110"/>
            <p:cNvSpPr/>
            <p:nvPr/>
          </p:nvSpPr>
          <p:spPr>
            <a:xfrm>
              <a:off x="9138787" y="2859061"/>
              <a:ext cx="72690" cy="35925"/>
            </a:xfrm>
            <a:custGeom>
              <a:avLst/>
              <a:gdLst/>
              <a:ahLst/>
              <a:cxnLst/>
              <a:rect l="l" t="t" r="r" b="b"/>
              <a:pathLst>
                <a:path w="1904" h="941" extrusionOk="0">
                  <a:moveTo>
                    <a:pt x="914" y="0"/>
                  </a:moveTo>
                  <a:cubicBezTo>
                    <a:pt x="647" y="0"/>
                    <a:pt x="397" y="127"/>
                    <a:pt x="215" y="354"/>
                  </a:cubicBezTo>
                  <a:cubicBezTo>
                    <a:pt x="0" y="753"/>
                    <a:pt x="553" y="876"/>
                    <a:pt x="860" y="907"/>
                  </a:cubicBezTo>
                  <a:cubicBezTo>
                    <a:pt x="930" y="930"/>
                    <a:pt x="1005" y="940"/>
                    <a:pt x="1081" y="940"/>
                  </a:cubicBezTo>
                  <a:cubicBezTo>
                    <a:pt x="1204" y="940"/>
                    <a:pt x="1329" y="914"/>
                    <a:pt x="1443" y="876"/>
                  </a:cubicBezTo>
                  <a:cubicBezTo>
                    <a:pt x="1904" y="661"/>
                    <a:pt x="1812" y="201"/>
                    <a:pt x="1351" y="78"/>
                  </a:cubicBezTo>
                  <a:lnTo>
                    <a:pt x="1198" y="47"/>
                  </a:lnTo>
                  <a:cubicBezTo>
                    <a:pt x="1103" y="16"/>
                    <a:pt x="1007" y="0"/>
                    <a:pt x="91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09" name="Google Shape;10909;p110"/>
            <p:cNvSpPr/>
            <p:nvPr/>
          </p:nvSpPr>
          <p:spPr>
            <a:xfrm>
              <a:off x="9131114" y="2799809"/>
              <a:ext cx="52990" cy="43064"/>
            </a:xfrm>
            <a:custGeom>
              <a:avLst/>
              <a:gdLst/>
              <a:ahLst/>
              <a:cxnLst/>
              <a:rect l="l" t="t" r="r" b="b"/>
              <a:pathLst>
                <a:path w="1388" h="1128" extrusionOk="0">
                  <a:moveTo>
                    <a:pt x="477" y="0"/>
                  </a:moveTo>
                  <a:cubicBezTo>
                    <a:pt x="229" y="0"/>
                    <a:pt x="1" y="134"/>
                    <a:pt x="78" y="463"/>
                  </a:cubicBezTo>
                  <a:cubicBezTo>
                    <a:pt x="201" y="739"/>
                    <a:pt x="416" y="954"/>
                    <a:pt x="692" y="1077"/>
                  </a:cubicBezTo>
                  <a:cubicBezTo>
                    <a:pt x="784" y="1112"/>
                    <a:pt x="862" y="1127"/>
                    <a:pt x="928" y="1127"/>
                  </a:cubicBezTo>
                  <a:cubicBezTo>
                    <a:pt x="1387" y="1127"/>
                    <a:pt x="1226" y="367"/>
                    <a:pt x="877" y="125"/>
                  </a:cubicBezTo>
                  <a:cubicBezTo>
                    <a:pt x="775" y="46"/>
                    <a:pt x="622" y="0"/>
                    <a:pt x="47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0" name="Google Shape;10910;p110"/>
            <p:cNvSpPr/>
            <p:nvPr/>
          </p:nvSpPr>
          <p:spPr>
            <a:xfrm>
              <a:off x="9142300" y="2900903"/>
              <a:ext cx="58221" cy="40201"/>
            </a:xfrm>
            <a:custGeom>
              <a:avLst/>
              <a:gdLst/>
              <a:ahLst/>
              <a:cxnLst/>
              <a:rect l="l" t="t" r="r" b="b"/>
              <a:pathLst>
                <a:path w="1525" h="1053" extrusionOk="0">
                  <a:moveTo>
                    <a:pt x="908" y="0"/>
                  </a:moveTo>
                  <a:cubicBezTo>
                    <a:pt x="839" y="0"/>
                    <a:pt x="770" y="9"/>
                    <a:pt x="707" y="26"/>
                  </a:cubicBezTo>
                  <a:cubicBezTo>
                    <a:pt x="399" y="118"/>
                    <a:pt x="0" y="640"/>
                    <a:pt x="246" y="916"/>
                  </a:cubicBezTo>
                  <a:cubicBezTo>
                    <a:pt x="348" y="998"/>
                    <a:pt x="478" y="1053"/>
                    <a:pt x="617" y="1053"/>
                  </a:cubicBezTo>
                  <a:cubicBezTo>
                    <a:pt x="686" y="1053"/>
                    <a:pt x="758" y="1039"/>
                    <a:pt x="829" y="1009"/>
                  </a:cubicBezTo>
                  <a:cubicBezTo>
                    <a:pt x="1136" y="916"/>
                    <a:pt x="1413" y="701"/>
                    <a:pt x="1474" y="487"/>
                  </a:cubicBezTo>
                  <a:cubicBezTo>
                    <a:pt x="1524" y="162"/>
                    <a:pt x="1209" y="0"/>
                    <a:pt x="908"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1" name="Google Shape;10911;p110"/>
            <p:cNvSpPr/>
            <p:nvPr/>
          </p:nvSpPr>
          <p:spPr>
            <a:xfrm>
              <a:off x="9073122" y="2858565"/>
              <a:ext cx="64520" cy="32794"/>
            </a:xfrm>
            <a:custGeom>
              <a:avLst/>
              <a:gdLst/>
              <a:ahLst/>
              <a:cxnLst/>
              <a:rect l="l" t="t" r="r" b="b"/>
              <a:pathLst>
                <a:path w="1690" h="859" extrusionOk="0">
                  <a:moveTo>
                    <a:pt x="688" y="0"/>
                  </a:moveTo>
                  <a:cubicBezTo>
                    <a:pt x="591" y="0"/>
                    <a:pt x="502" y="10"/>
                    <a:pt x="431" y="30"/>
                  </a:cubicBezTo>
                  <a:cubicBezTo>
                    <a:pt x="185" y="122"/>
                    <a:pt x="1" y="306"/>
                    <a:pt x="185" y="552"/>
                  </a:cubicBezTo>
                  <a:lnTo>
                    <a:pt x="216" y="613"/>
                  </a:lnTo>
                  <a:cubicBezTo>
                    <a:pt x="431" y="766"/>
                    <a:pt x="738" y="859"/>
                    <a:pt x="1014" y="859"/>
                  </a:cubicBezTo>
                  <a:cubicBezTo>
                    <a:pt x="1290" y="859"/>
                    <a:pt x="1689" y="797"/>
                    <a:pt x="1597" y="429"/>
                  </a:cubicBezTo>
                  <a:cubicBezTo>
                    <a:pt x="1525" y="138"/>
                    <a:pt x="1051" y="0"/>
                    <a:pt x="68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2" name="Google Shape;10912;p110"/>
            <p:cNvSpPr/>
            <p:nvPr/>
          </p:nvSpPr>
          <p:spPr>
            <a:xfrm>
              <a:off x="9011503" y="2757242"/>
              <a:ext cx="65169" cy="31382"/>
            </a:xfrm>
            <a:custGeom>
              <a:avLst/>
              <a:gdLst/>
              <a:ahLst/>
              <a:cxnLst/>
              <a:rect l="l" t="t" r="r" b="b"/>
              <a:pathLst>
                <a:path w="1707" h="822" extrusionOk="0">
                  <a:moveTo>
                    <a:pt x="1158" y="0"/>
                  </a:moveTo>
                  <a:cubicBezTo>
                    <a:pt x="887" y="0"/>
                    <a:pt x="589" y="72"/>
                    <a:pt x="479" y="135"/>
                  </a:cubicBezTo>
                  <a:cubicBezTo>
                    <a:pt x="0" y="388"/>
                    <a:pt x="192" y="822"/>
                    <a:pt x="629" y="822"/>
                  </a:cubicBezTo>
                  <a:cubicBezTo>
                    <a:pt x="669" y="822"/>
                    <a:pt x="711" y="818"/>
                    <a:pt x="755" y="810"/>
                  </a:cubicBezTo>
                  <a:cubicBezTo>
                    <a:pt x="878" y="810"/>
                    <a:pt x="1001" y="780"/>
                    <a:pt x="1123" y="749"/>
                  </a:cubicBezTo>
                  <a:cubicBezTo>
                    <a:pt x="1400" y="657"/>
                    <a:pt x="1707" y="503"/>
                    <a:pt x="1676" y="258"/>
                  </a:cubicBezTo>
                  <a:cubicBezTo>
                    <a:pt x="1646" y="64"/>
                    <a:pt x="1414" y="0"/>
                    <a:pt x="11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3" name="Google Shape;10913;p110"/>
            <p:cNvSpPr/>
            <p:nvPr/>
          </p:nvSpPr>
          <p:spPr>
            <a:xfrm>
              <a:off x="9203498" y="2874905"/>
              <a:ext cx="41995" cy="51005"/>
            </a:xfrm>
            <a:custGeom>
              <a:avLst/>
              <a:gdLst/>
              <a:ahLst/>
              <a:cxnLst/>
              <a:rect l="l" t="t" r="r" b="b"/>
              <a:pathLst>
                <a:path w="1100" h="1336" extrusionOk="0">
                  <a:moveTo>
                    <a:pt x="574" y="1"/>
                  </a:moveTo>
                  <a:cubicBezTo>
                    <a:pt x="432" y="1"/>
                    <a:pt x="286" y="93"/>
                    <a:pt x="178" y="277"/>
                  </a:cubicBezTo>
                  <a:cubicBezTo>
                    <a:pt x="1" y="607"/>
                    <a:pt x="242" y="1336"/>
                    <a:pt x="609" y="1336"/>
                  </a:cubicBezTo>
                  <a:cubicBezTo>
                    <a:pt x="686" y="1336"/>
                    <a:pt x="769" y="1304"/>
                    <a:pt x="854" y="1229"/>
                  </a:cubicBezTo>
                  <a:lnTo>
                    <a:pt x="854" y="1198"/>
                  </a:lnTo>
                  <a:cubicBezTo>
                    <a:pt x="1069" y="922"/>
                    <a:pt x="1099" y="584"/>
                    <a:pt x="946" y="277"/>
                  </a:cubicBezTo>
                  <a:cubicBezTo>
                    <a:pt x="854" y="93"/>
                    <a:pt x="716" y="1"/>
                    <a:pt x="57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4" name="Google Shape;10914;p110"/>
            <p:cNvSpPr/>
            <p:nvPr/>
          </p:nvSpPr>
          <p:spPr>
            <a:xfrm>
              <a:off x="9049146" y="2788852"/>
              <a:ext cx="58030" cy="39514"/>
            </a:xfrm>
            <a:custGeom>
              <a:avLst/>
              <a:gdLst/>
              <a:ahLst/>
              <a:cxnLst/>
              <a:rect l="l" t="t" r="r" b="b"/>
              <a:pathLst>
                <a:path w="1520" h="1035" extrusionOk="0">
                  <a:moveTo>
                    <a:pt x="448" y="1"/>
                  </a:moveTo>
                  <a:cubicBezTo>
                    <a:pt x="203" y="1"/>
                    <a:pt x="0" y="91"/>
                    <a:pt x="15" y="351"/>
                  </a:cubicBezTo>
                  <a:cubicBezTo>
                    <a:pt x="44" y="759"/>
                    <a:pt x="654" y="1029"/>
                    <a:pt x="1031" y="1029"/>
                  </a:cubicBezTo>
                  <a:cubicBezTo>
                    <a:pt x="1051" y="1029"/>
                    <a:pt x="1071" y="1028"/>
                    <a:pt x="1089" y="1026"/>
                  </a:cubicBezTo>
                  <a:cubicBezTo>
                    <a:pt x="1110" y="1032"/>
                    <a:pt x="1131" y="1034"/>
                    <a:pt x="1152" y="1034"/>
                  </a:cubicBezTo>
                  <a:cubicBezTo>
                    <a:pt x="1253" y="1034"/>
                    <a:pt x="1351" y="975"/>
                    <a:pt x="1427" y="873"/>
                  </a:cubicBezTo>
                  <a:cubicBezTo>
                    <a:pt x="1519" y="689"/>
                    <a:pt x="1304" y="382"/>
                    <a:pt x="1181" y="228"/>
                  </a:cubicBezTo>
                  <a:cubicBezTo>
                    <a:pt x="1051" y="114"/>
                    <a:pt x="724" y="1"/>
                    <a:pt x="448"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5" name="Google Shape;10915;p110"/>
            <p:cNvSpPr/>
            <p:nvPr/>
          </p:nvSpPr>
          <p:spPr>
            <a:xfrm>
              <a:off x="8870323" y="2658934"/>
              <a:ext cx="64520" cy="33558"/>
            </a:xfrm>
            <a:custGeom>
              <a:avLst/>
              <a:gdLst/>
              <a:ahLst/>
              <a:cxnLst/>
              <a:rect l="l" t="t" r="r" b="b"/>
              <a:pathLst>
                <a:path w="1690" h="879" extrusionOk="0">
                  <a:moveTo>
                    <a:pt x="599" y="0"/>
                  </a:moveTo>
                  <a:cubicBezTo>
                    <a:pt x="300" y="0"/>
                    <a:pt x="31" y="100"/>
                    <a:pt x="1" y="346"/>
                  </a:cubicBezTo>
                  <a:cubicBezTo>
                    <a:pt x="1" y="530"/>
                    <a:pt x="185" y="683"/>
                    <a:pt x="338" y="745"/>
                  </a:cubicBezTo>
                  <a:cubicBezTo>
                    <a:pt x="526" y="839"/>
                    <a:pt x="714" y="879"/>
                    <a:pt x="915" y="879"/>
                  </a:cubicBezTo>
                  <a:cubicBezTo>
                    <a:pt x="977" y="879"/>
                    <a:pt x="1041" y="875"/>
                    <a:pt x="1106" y="868"/>
                  </a:cubicBezTo>
                  <a:cubicBezTo>
                    <a:pt x="1413" y="775"/>
                    <a:pt x="1689" y="561"/>
                    <a:pt x="1382" y="253"/>
                  </a:cubicBezTo>
                  <a:cubicBezTo>
                    <a:pt x="1229" y="100"/>
                    <a:pt x="899" y="0"/>
                    <a:pt x="599"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6" name="Google Shape;10916;p110"/>
            <p:cNvSpPr/>
            <p:nvPr/>
          </p:nvSpPr>
          <p:spPr>
            <a:xfrm>
              <a:off x="8946296" y="2702266"/>
              <a:ext cx="76470" cy="32451"/>
            </a:xfrm>
            <a:custGeom>
              <a:avLst/>
              <a:gdLst/>
              <a:ahLst/>
              <a:cxnLst/>
              <a:rect l="l" t="t" r="r" b="b"/>
              <a:pathLst>
                <a:path w="2003" h="850" extrusionOk="0">
                  <a:moveTo>
                    <a:pt x="804" y="0"/>
                  </a:moveTo>
                  <a:cubicBezTo>
                    <a:pt x="432" y="0"/>
                    <a:pt x="0" y="129"/>
                    <a:pt x="160" y="562"/>
                  </a:cubicBezTo>
                  <a:cubicBezTo>
                    <a:pt x="221" y="684"/>
                    <a:pt x="375" y="777"/>
                    <a:pt x="528" y="807"/>
                  </a:cubicBezTo>
                  <a:cubicBezTo>
                    <a:pt x="652" y="836"/>
                    <a:pt x="776" y="850"/>
                    <a:pt x="897" y="850"/>
                  </a:cubicBezTo>
                  <a:cubicBezTo>
                    <a:pt x="1169" y="850"/>
                    <a:pt x="1431" y="781"/>
                    <a:pt x="1665" y="654"/>
                  </a:cubicBezTo>
                  <a:cubicBezTo>
                    <a:pt x="2002" y="347"/>
                    <a:pt x="1357" y="101"/>
                    <a:pt x="1143" y="40"/>
                  </a:cubicBezTo>
                  <a:cubicBezTo>
                    <a:pt x="1055" y="16"/>
                    <a:pt x="933" y="0"/>
                    <a:pt x="80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7" name="Google Shape;10917;p110"/>
            <p:cNvSpPr/>
            <p:nvPr/>
          </p:nvSpPr>
          <p:spPr>
            <a:xfrm>
              <a:off x="9075794" y="2709940"/>
              <a:ext cx="79447" cy="37758"/>
            </a:xfrm>
            <a:custGeom>
              <a:avLst/>
              <a:gdLst/>
              <a:ahLst/>
              <a:cxnLst/>
              <a:rect l="l" t="t" r="r" b="b"/>
              <a:pathLst>
                <a:path w="2081" h="989" extrusionOk="0">
                  <a:moveTo>
                    <a:pt x="785" y="0"/>
                  </a:moveTo>
                  <a:cubicBezTo>
                    <a:pt x="682" y="0"/>
                    <a:pt x="580" y="17"/>
                    <a:pt x="483" y="54"/>
                  </a:cubicBezTo>
                  <a:cubicBezTo>
                    <a:pt x="0" y="322"/>
                    <a:pt x="1065" y="989"/>
                    <a:pt x="1608" y="989"/>
                  </a:cubicBezTo>
                  <a:cubicBezTo>
                    <a:pt x="1686" y="989"/>
                    <a:pt x="1753" y="975"/>
                    <a:pt x="1804" y="944"/>
                  </a:cubicBezTo>
                  <a:cubicBezTo>
                    <a:pt x="2080" y="791"/>
                    <a:pt x="1896" y="483"/>
                    <a:pt x="1681" y="330"/>
                  </a:cubicBezTo>
                  <a:cubicBezTo>
                    <a:pt x="1558" y="238"/>
                    <a:pt x="1405" y="146"/>
                    <a:pt x="1251" y="115"/>
                  </a:cubicBezTo>
                  <a:cubicBezTo>
                    <a:pt x="1102" y="41"/>
                    <a:pt x="942" y="0"/>
                    <a:pt x="78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8" name="Google Shape;10918;p110"/>
            <p:cNvSpPr/>
            <p:nvPr/>
          </p:nvSpPr>
          <p:spPr>
            <a:xfrm>
              <a:off x="9082094" y="2759418"/>
              <a:ext cx="67269" cy="38330"/>
            </a:xfrm>
            <a:custGeom>
              <a:avLst/>
              <a:gdLst/>
              <a:ahLst/>
              <a:cxnLst/>
              <a:rect l="l" t="t" r="r" b="b"/>
              <a:pathLst>
                <a:path w="1762" h="1004" extrusionOk="0">
                  <a:moveTo>
                    <a:pt x="577" y="1"/>
                  </a:moveTo>
                  <a:cubicBezTo>
                    <a:pt x="278" y="1"/>
                    <a:pt x="1" y="110"/>
                    <a:pt x="196" y="477"/>
                  </a:cubicBezTo>
                  <a:cubicBezTo>
                    <a:pt x="358" y="732"/>
                    <a:pt x="782" y="1004"/>
                    <a:pt x="1151" y="1004"/>
                  </a:cubicBezTo>
                  <a:cubicBezTo>
                    <a:pt x="1272" y="1004"/>
                    <a:pt x="1387" y="975"/>
                    <a:pt x="1485" y="907"/>
                  </a:cubicBezTo>
                  <a:cubicBezTo>
                    <a:pt x="1547" y="876"/>
                    <a:pt x="1577" y="815"/>
                    <a:pt x="1608" y="753"/>
                  </a:cubicBezTo>
                  <a:cubicBezTo>
                    <a:pt x="1762" y="446"/>
                    <a:pt x="1147" y="109"/>
                    <a:pt x="932" y="47"/>
                  </a:cubicBezTo>
                  <a:cubicBezTo>
                    <a:pt x="833" y="20"/>
                    <a:pt x="703" y="1"/>
                    <a:pt x="57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19" name="Google Shape;10919;p110"/>
            <p:cNvSpPr/>
            <p:nvPr/>
          </p:nvSpPr>
          <p:spPr>
            <a:xfrm>
              <a:off x="8999821" y="2701655"/>
              <a:ext cx="79218" cy="41270"/>
            </a:xfrm>
            <a:custGeom>
              <a:avLst/>
              <a:gdLst/>
              <a:ahLst/>
              <a:cxnLst/>
              <a:rect l="l" t="t" r="r" b="b"/>
              <a:pathLst>
                <a:path w="2075" h="1081" extrusionOk="0">
                  <a:moveTo>
                    <a:pt x="1009" y="0"/>
                  </a:moveTo>
                  <a:cubicBezTo>
                    <a:pt x="893" y="0"/>
                    <a:pt x="777" y="17"/>
                    <a:pt x="662" y="56"/>
                  </a:cubicBezTo>
                  <a:cubicBezTo>
                    <a:pt x="0" y="268"/>
                    <a:pt x="1156" y="1081"/>
                    <a:pt x="1753" y="1081"/>
                  </a:cubicBezTo>
                  <a:cubicBezTo>
                    <a:pt x="1931" y="1081"/>
                    <a:pt x="2060" y="1007"/>
                    <a:pt x="2074" y="823"/>
                  </a:cubicBezTo>
                  <a:cubicBezTo>
                    <a:pt x="2043" y="486"/>
                    <a:pt x="1829" y="178"/>
                    <a:pt x="1491" y="86"/>
                  </a:cubicBezTo>
                  <a:cubicBezTo>
                    <a:pt x="1330" y="33"/>
                    <a:pt x="1170" y="0"/>
                    <a:pt x="100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0" name="Google Shape;10920;p110"/>
            <p:cNvSpPr/>
            <p:nvPr/>
          </p:nvSpPr>
          <p:spPr>
            <a:xfrm>
              <a:off x="9127830" y="2748575"/>
              <a:ext cx="53181" cy="52227"/>
            </a:xfrm>
            <a:custGeom>
              <a:avLst/>
              <a:gdLst/>
              <a:ahLst/>
              <a:cxnLst/>
              <a:rect l="l" t="t" r="r" b="b"/>
              <a:pathLst>
                <a:path w="1393" h="1368" extrusionOk="0">
                  <a:moveTo>
                    <a:pt x="802" y="0"/>
                  </a:moveTo>
                  <a:cubicBezTo>
                    <a:pt x="753" y="0"/>
                    <a:pt x="704" y="8"/>
                    <a:pt x="656" y="24"/>
                  </a:cubicBezTo>
                  <a:cubicBezTo>
                    <a:pt x="0" y="167"/>
                    <a:pt x="535" y="1367"/>
                    <a:pt x="983" y="1367"/>
                  </a:cubicBezTo>
                  <a:cubicBezTo>
                    <a:pt x="1018" y="1367"/>
                    <a:pt x="1052" y="1360"/>
                    <a:pt x="1086" y="1345"/>
                  </a:cubicBezTo>
                  <a:cubicBezTo>
                    <a:pt x="1331" y="1252"/>
                    <a:pt x="1393" y="700"/>
                    <a:pt x="1331" y="423"/>
                  </a:cubicBezTo>
                  <a:cubicBezTo>
                    <a:pt x="1255" y="170"/>
                    <a:pt x="1033" y="0"/>
                    <a:pt x="80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1" name="Google Shape;10921;p110"/>
            <p:cNvSpPr/>
            <p:nvPr/>
          </p:nvSpPr>
          <p:spPr>
            <a:xfrm>
              <a:off x="8953245" y="2659316"/>
              <a:ext cx="68490" cy="41117"/>
            </a:xfrm>
            <a:custGeom>
              <a:avLst/>
              <a:gdLst/>
              <a:ahLst/>
              <a:cxnLst/>
              <a:rect l="l" t="t" r="r" b="b"/>
              <a:pathLst>
                <a:path w="1794" h="1077" extrusionOk="0">
                  <a:moveTo>
                    <a:pt x="302" y="0"/>
                  </a:moveTo>
                  <a:cubicBezTo>
                    <a:pt x="124" y="0"/>
                    <a:pt x="1" y="70"/>
                    <a:pt x="9" y="243"/>
                  </a:cubicBezTo>
                  <a:cubicBezTo>
                    <a:pt x="9" y="489"/>
                    <a:pt x="316" y="735"/>
                    <a:pt x="469" y="888"/>
                  </a:cubicBezTo>
                  <a:cubicBezTo>
                    <a:pt x="613" y="1014"/>
                    <a:pt x="798" y="1076"/>
                    <a:pt x="982" y="1076"/>
                  </a:cubicBezTo>
                  <a:cubicBezTo>
                    <a:pt x="1113" y="1076"/>
                    <a:pt x="1245" y="1044"/>
                    <a:pt x="1360" y="980"/>
                  </a:cubicBezTo>
                  <a:cubicBezTo>
                    <a:pt x="1794" y="592"/>
                    <a:pt x="818" y="0"/>
                    <a:pt x="30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2" name="Google Shape;10922;p110"/>
            <p:cNvSpPr/>
            <p:nvPr/>
          </p:nvSpPr>
          <p:spPr>
            <a:xfrm>
              <a:off x="8828137" y="2705664"/>
              <a:ext cx="72690" cy="36269"/>
            </a:xfrm>
            <a:custGeom>
              <a:avLst/>
              <a:gdLst/>
              <a:ahLst/>
              <a:cxnLst/>
              <a:rect l="l" t="t" r="r" b="b"/>
              <a:pathLst>
                <a:path w="1904" h="950" extrusionOk="0">
                  <a:moveTo>
                    <a:pt x="891" y="0"/>
                  </a:moveTo>
                  <a:cubicBezTo>
                    <a:pt x="747" y="0"/>
                    <a:pt x="596" y="29"/>
                    <a:pt x="461" y="73"/>
                  </a:cubicBezTo>
                  <a:cubicBezTo>
                    <a:pt x="0" y="288"/>
                    <a:pt x="92" y="749"/>
                    <a:pt x="522" y="872"/>
                  </a:cubicBezTo>
                  <a:cubicBezTo>
                    <a:pt x="583" y="872"/>
                    <a:pt x="645" y="903"/>
                    <a:pt x="706" y="903"/>
                  </a:cubicBezTo>
                  <a:cubicBezTo>
                    <a:pt x="802" y="934"/>
                    <a:pt x="897" y="950"/>
                    <a:pt x="990" y="950"/>
                  </a:cubicBezTo>
                  <a:cubicBezTo>
                    <a:pt x="1257" y="950"/>
                    <a:pt x="1507" y="823"/>
                    <a:pt x="1689" y="595"/>
                  </a:cubicBezTo>
                  <a:cubicBezTo>
                    <a:pt x="1904" y="166"/>
                    <a:pt x="1351" y="43"/>
                    <a:pt x="1044" y="12"/>
                  </a:cubicBezTo>
                  <a:cubicBezTo>
                    <a:pt x="995" y="4"/>
                    <a:pt x="943" y="0"/>
                    <a:pt x="89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3" name="Google Shape;10923;p110"/>
            <p:cNvSpPr/>
            <p:nvPr/>
          </p:nvSpPr>
          <p:spPr>
            <a:xfrm>
              <a:off x="8979702" y="2739642"/>
              <a:ext cx="45546" cy="45202"/>
            </a:xfrm>
            <a:custGeom>
              <a:avLst/>
              <a:gdLst/>
              <a:ahLst/>
              <a:cxnLst/>
              <a:rect l="l" t="t" r="r" b="b"/>
              <a:pathLst>
                <a:path w="1193" h="1184" extrusionOk="0">
                  <a:moveTo>
                    <a:pt x="792" y="1"/>
                  </a:moveTo>
                  <a:cubicBezTo>
                    <a:pt x="623" y="1"/>
                    <a:pt x="437" y="75"/>
                    <a:pt x="329" y="197"/>
                  </a:cubicBezTo>
                  <a:cubicBezTo>
                    <a:pt x="48" y="478"/>
                    <a:pt x="1" y="1183"/>
                    <a:pt x="381" y="1183"/>
                  </a:cubicBezTo>
                  <a:cubicBezTo>
                    <a:pt x="458" y="1183"/>
                    <a:pt x="553" y="1154"/>
                    <a:pt x="667" y="1087"/>
                  </a:cubicBezTo>
                  <a:cubicBezTo>
                    <a:pt x="912" y="934"/>
                    <a:pt x="1097" y="688"/>
                    <a:pt x="1158" y="412"/>
                  </a:cubicBezTo>
                  <a:cubicBezTo>
                    <a:pt x="1192" y="120"/>
                    <a:pt x="1006" y="1"/>
                    <a:pt x="79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4" name="Google Shape;10924;p110"/>
            <p:cNvSpPr/>
            <p:nvPr/>
          </p:nvSpPr>
          <p:spPr>
            <a:xfrm>
              <a:off x="9010167" y="2941639"/>
              <a:ext cx="60664" cy="38559"/>
            </a:xfrm>
            <a:custGeom>
              <a:avLst/>
              <a:gdLst/>
              <a:ahLst/>
              <a:cxnLst/>
              <a:rect l="l" t="t" r="r" b="b"/>
              <a:pathLst>
                <a:path w="1589" h="1010" extrusionOk="0">
                  <a:moveTo>
                    <a:pt x="736" y="0"/>
                  </a:moveTo>
                  <a:cubicBezTo>
                    <a:pt x="429" y="0"/>
                    <a:pt x="0" y="239"/>
                    <a:pt x="145" y="586"/>
                  </a:cubicBezTo>
                  <a:cubicBezTo>
                    <a:pt x="299" y="832"/>
                    <a:pt x="544" y="986"/>
                    <a:pt x="851" y="986"/>
                  </a:cubicBezTo>
                  <a:cubicBezTo>
                    <a:pt x="899" y="1001"/>
                    <a:pt x="951" y="1009"/>
                    <a:pt x="1003" y="1009"/>
                  </a:cubicBezTo>
                  <a:cubicBezTo>
                    <a:pt x="1154" y="1009"/>
                    <a:pt x="1313" y="946"/>
                    <a:pt x="1404" y="832"/>
                  </a:cubicBezTo>
                  <a:cubicBezTo>
                    <a:pt x="1588" y="525"/>
                    <a:pt x="1066" y="64"/>
                    <a:pt x="790" y="3"/>
                  </a:cubicBezTo>
                  <a:cubicBezTo>
                    <a:pt x="773" y="1"/>
                    <a:pt x="755" y="0"/>
                    <a:pt x="73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5" name="Google Shape;10925;p110"/>
            <p:cNvSpPr/>
            <p:nvPr/>
          </p:nvSpPr>
          <p:spPr>
            <a:xfrm>
              <a:off x="8840125" y="2785417"/>
              <a:ext cx="60702" cy="34894"/>
            </a:xfrm>
            <a:custGeom>
              <a:avLst/>
              <a:gdLst/>
              <a:ahLst/>
              <a:cxnLst/>
              <a:rect l="l" t="t" r="r" b="b"/>
              <a:pathLst>
                <a:path w="1590" h="914" extrusionOk="0">
                  <a:moveTo>
                    <a:pt x="971" y="1"/>
                  </a:moveTo>
                  <a:cubicBezTo>
                    <a:pt x="609" y="1"/>
                    <a:pt x="51" y="210"/>
                    <a:pt x="24" y="564"/>
                  </a:cubicBezTo>
                  <a:cubicBezTo>
                    <a:pt x="0" y="850"/>
                    <a:pt x="217" y="914"/>
                    <a:pt x="444" y="914"/>
                  </a:cubicBezTo>
                  <a:cubicBezTo>
                    <a:pt x="510" y="914"/>
                    <a:pt x="576" y="908"/>
                    <a:pt x="638" y="902"/>
                  </a:cubicBezTo>
                  <a:cubicBezTo>
                    <a:pt x="945" y="871"/>
                    <a:pt x="1221" y="717"/>
                    <a:pt x="1406" y="502"/>
                  </a:cubicBezTo>
                  <a:lnTo>
                    <a:pt x="1436" y="472"/>
                  </a:lnTo>
                  <a:cubicBezTo>
                    <a:pt x="1590" y="195"/>
                    <a:pt x="1344" y="42"/>
                    <a:pt x="1099" y="11"/>
                  </a:cubicBezTo>
                  <a:cubicBezTo>
                    <a:pt x="1060" y="4"/>
                    <a:pt x="1017" y="1"/>
                    <a:pt x="971"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6" name="Google Shape;10926;p110"/>
            <p:cNvSpPr/>
            <p:nvPr/>
          </p:nvSpPr>
          <p:spPr>
            <a:xfrm>
              <a:off x="9076634" y="2976151"/>
              <a:ext cx="64520" cy="30084"/>
            </a:xfrm>
            <a:custGeom>
              <a:avLst/>
              <a:gdLst/>
              <a:ahLst/>
              <a:cxnLst/>
              <a:rect l="l" t="t" r="r" b="b"/>
              <a:pathLst>
                <a:path w="1690" h="788" extrusionOk="0">
                  <a:moveTo>
                    <a:pt x="783" y="1"/>
                  </a:moveTo>
                  <a:cubicBezTo>
                    <a:pt x="435" y="1"/>
                    <a:pt x="1" y="88"/>
                    <a:pt x="1" y="358"/>
                  </a:cubicBezTo>
                  <a:cubicBezTo>
                    <a:pt x="1" y="604"/>
                    <a:pt x="339" y="726"/>
                    <a:pt x="646" y="757"/>
                  </a:cubicBezTo>
                  <a:cubicBezTo>
                    <a:pt x="738" y="788"/>
                    <a:pt x="861" y="788"/>
                    <a:pt x="983" y="788"/>
                  </a:cubicBezTo>
                  <a:cubicBezTo>
                    <a:pt x="1505" y="757"/>
                    <a:pt x="1690" y="266"/>
                    <a:pt x="1168" y="51"/>
                  </a:cubicBezTo>
                  <a:cubicBezTo>
                    <a:pt x="1098" y="21"/>
                    <a:pt x="950" y="1"/>
                    <a:pt x="7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7" name="Google Shape;10927;p110"/>
            <p:cNvSpPr/>
            <p:nvPr/>
          </p:nvSpPr>
          <p:spPr>
            <a:xfrm>
              <a:off x="8897276" y="2705549"/>
              <a:ext cx="40888" cy="51616"/>
            </a:xfrm>
            <a:custGeom>
              <a:avLst/>
              <a:gdLst/>
              <a:ahLst/>
              <a:cxnLst/>
              <a:rect l="l" t="t" r="r" b="b"/>
              <a:pathLst>
                <a:path w="1071" h="1352" extrusionOk="0">
                  <a:moveTo>
                    <a:pt x="475" y="1"/>
                  </a:moveTo>
                  <a:cubicBezTo>
                    <a:pt x="324" y="1"/>
                    <a:pt x="191" y="116"/>
                    <a:pt x="124" y="353"/>
                  </a:cubicBezTo>
                  <a:cubicBezTo>
                    <a:pt x="1" y="660"/>
                    <a:pt x="93" y="1028"/>
                    <a:pt x="339" y="1243"/>
                  </a:cubicBezTo>
                  <a:lnTo>
                    <a:pt x="369" y="1274"/>
                  </a:lnTo>
                  <a:cubicBezTo>
                    <a:pt x="446" y="1328"/>
                    <a:pt x="515" y="1352"/>
                    <a:pt x="578" y="1352"/>
                  </a:cubicBezTo>
                  <a:cubicBezTo>
                    <a:pt x="944" y="1352"/>
                    <a:pt x="1070" y="545"/>
                    <a:pt x="861" y="230"/>
                  </a:cubicBezTo>
                  <a:cubicBezTo>
                    <a:pt x="736" y="78"/>
                    <a:pt x="599" y="1"/>
                    <a:pt x="475"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8" name="Google Shape;10928;p110"/>
            <p:cNvSpPr/>
            <p:nvPr/>
          </p:nvSpPr>
          <p:spPr>
            <a:xfrm>
              <a:off x="9022728" y="2880326"/>
              <a:ext cx="56312" cy="43866"/>
            </a:xfrm>
            <a:custGeom>
              <a:avLst/>
              <a:gdLst/>
              <a:ahLst/>
              <a:cxnLst/>
              <a:rect l="l" t="t" r="r" b="b"/>
              <a:pathLst>
                <a:path w="1475" h="1149" extrusionOk="0">
                  <a:moveTo>
                    <a:pt x="1092" y="0"/>
                  </a:moveTo>
                  <a:cubicBezTo>
                    <a:pt x="799" y="0"/>
                    <a:pt x="409" y="199"/>
                    <a:pt x="277" y="350"/>
                  </a:cubicBezTo>
                  <a:cubicBezTo>
                    <a:pt x="154" y="504"/>
                    <a:pt x="0" y="841"/>
                    <a:pt x="154" y="1026"/>
                  </a:cubicBezTo>
                  <a:cubicBezTo>
                    <a:pt x="185" y="1118"/>
                    <a:pt x="307" y="1148"/>
                    <a:pt x="492" y="1148"/>
                  </a:cubicBezTo>
                  <a:cubicBezTo>
                    <a:pt x="860" y="1118"/>
                    <a:pt x="1474" y="718"/>
                    <a:pt x="1443" y="289"/>
                  </a:cubicBezTo>
                  <a:cubicBezTo>
                    <a:pt x="1420" y="77"/>
                    <a:pt x="1275" y="0"/>
                    <a:pt x="109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29" name="Google Shape;10929;p110"/>
            <p:cNvSpPr/>
            <p:nvPr/>
          </p:nvSpPr>
          <p:spPr>
            <a:xfrm>
              <a:off x="9074305" y="2895215"/>
              <a:ext cx="64520" cy="36001"/>
            </a:xfrm>
            <a:custGeom>
              <a:avLst/>
              <a:gdLst/>
              <a:ahLst/>
              <a:cxnLst/>
              <a:rect l="l" t="t" r="r" b="b"/>
              <a:pathLst>
                <a:path w="1690" h="943" extrusionOk="0">
                  <a:moveTo>
                    <a:pt x="1185" y="1"/>
                  </a:moveTo>
                  <a:cubicBezTo>
                    <a:pt x="846" y="1"/>
                    <a:pt x="415" y="184"/>
                    <a:pt x="246" y="390"/>
                  </a:cubicBezTo>
                  <a:cubicBezTo>
                    <a:pt x="0" y="728"/>
                    <a:pt x="307" y="912"/>
                    <a:pt x="645" y="943"/>
                  </a:cubicBezTo>
                  <a:cubicBezTo>
                    <a:pt x="891" y="912"/>
                    <a:pt x="1167" y="850"/>
                    <a:pt x="1413" y="728"/>
                  </a:cubicBezTo>
                  <a:cubicBezTo>
                    <a:pt x="1505" y="636"/>
                    <a:pt x="1689" y="451"/>
                    <a:pt x="1628" y="267"/>
                  </a:cubicBezTo>
                  <a:cubicBezTo>
                    <a:pt x="1580" y="75"/>
                    <a:pt x="1401" y="1"/>
                    <a:pt x="1185"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0" name="Google Shape;10930;p110"/>
            <p:cNvSpPr/>
            <p:nvPr/>
          </p:nvSpPr>
          <p:spPr>
            <a:xfrm>
              <a:off x="8798817" y="2671724"/>
              <a:ext cx="73110" cy="33253"/>
            </a:xfrm>
            <a:custGeom>
              <a:avLst/>
              <a:gdLst/>
              <a:ahLst/>
              <a:cxnLst/>
              <a:rect l="l" t="t" r="r" b="b"/>
              <a:pathLst>
                <a:path w="1915" h="871" extrusionOk="0">
                  <a:moveTo>
                    <a:pt x="1360" y="0"/>
                  </a:moveTo>
                  <a:cubicBezTo>
                    <a:pt x="1151" y="0"/>
                    <a:pt x="927" y="51"/>
                    <a:pt x="799" y="103"/>
                  </a:cubicBezTo>
                  <a:cubicBezTo>
                    <a:pt x="584" y="164"/>
                    <a:pt x="0" y="533"/>
                    <a:pt x="369" y="778"/>
                  </a:cubicBezTo>
                  <a:cubicBezTo>
                    <a:pt x="553" y="840"/>
                    <a:pt x="753" y="870"/>
                    <a:pt x="952" y="870"/>
                  </a:cubicBezTo>
                  <a:cubicBezTo>
                    <a:pt x="1152" y="870"/>
                    <a:pt x="1351" y="840"/>
                    <a:pt x="1536" y="778"/>
                  </a:cubicBezTo>
                  <a:cubicBezTo>
                    <a:pt x="1689" y="717"/>
                    <a:pt x="1812" y="594"/>
                    <a:pt x="1843" y="440"/>
                  </a:cubicBezTo>
                  <a:cubicBezTo>
                    <a:pt x="1914" y="100"/>
                    <a:pt x="1652" y="0"/>
                    <a:pt x="136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1" name="Google Shape;10931;p110"/>
            <p:cNvSpPr/>
            <p:nvPr/>
          </p:nvSpPr>
          <p:spPr>
            <a:xfrm>
              <a:off x="8958246" y="2907737"/>
              <a:ext cx="63336" cy="30657"/>
            </a:xfrm>
            <a:custGeom>
              <a:avLst/>
              <a:gdLst/>
              <a:ahLst/>
              <a:cxnLst/>
              <a:rect l="l" t="t" r="r" b="b"/>
              <a:pathLst>
                <a:path w="1659" h="803" extrusionOk="0">
                  <a:moveTo>
                    <a:pt x="1014" y="0"/>
                  </a:moveTo>
                  <a:cubicBezTo>
                    <a:pt x="860" y="0"/>
                    <a:pt x="676" y="31"/>
                    <a:pt x="522" y="62"/>
                  </a:cubicBezTo>
                  <a:cubicBezTo>
                    <a:pt x="277" y="154"/>
                    <a:pt x="0" y="369"/>
                    <a:pt x="215" y="615"/>
                  </a:cubicBezTo>
                  <a:cubicBezTo>
                    <a:pt x="328" y="759"/>
                    <a:pt x="499" y="803"/>
                    <a:pt x="672" y="803"/>
                  </a:cubicBezTo>
                  <a:cubicBezTo>
                    <a:pt x="830" y="803"/>
                    <a:pt x="989" y="767"/>
                    <a:pt x="1106" y="737"/>
                  </a:cubicBezTo>
                  <a:cubicBezTo>
                    <a:pt x="1259" y="707"/>
                    <a:pt x="1444" y="707"/>
                    <a:pt x="1505" y="553"/>
                  </a:cubicBezTo>
                  <a:cubicBezTo>
                    <a:pt x="1659" y="246"/>
                    <a:pt x="1290" y="0"/>
                    <a:pt x="101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2" name="Google Shape;10932;p110"/>
            <p:cNvSpPr/>
            <p:nvPr/>
          </p:nvSpPr>
          <p:spPr>
            <a:xfrm>
              <a:off x="9093051" y="2929040"/>
              <a:ext cx="62764" cy="41804"/>
            </a:xfrm>
            <a:custGeom>
              <a:avLst/>
              <a:gdLst/>
              <a:ahLst/>
              <a:cxnLst/>
              <a:rect l="l" t="t" r="r" b="b"/>
              <a:pathLst>
                <a:path w="1644" h="1095" extrusionOk="0">
                  <a:moveTo>
                    <a:pt x="1246" y="0"/>
                  </a:moveTo>
                  <a:cubicBezTo>
                    <a:pt x="1084" y="0"/>
                    <a:pt x="897" y="54"/>
                    <a:pt x="768" y="118"/>
                  </a:cubicBezTo>
                  <a:cubicBezTo>
                    <a:pt x="523" y="210"/>
                    <a:pt x="1" y="640"/>
                    <a:pt x="185" y="916"/>
                  </a:cubicBezTo>
                  <a:cubicBezTo>
                    <a:pt x="216" y="978"/>
                    <a:pt x="277" y="1008"/>
                    <a:pt x="338" y="1039"/>
                  </a:cubicBezTo>
                  <a:cubicBezTo>
                    <a:pt x="414" y="1077"/>
                    <a:pt x="496" y="1094"/>
                    <a:pt x="580" y="1094"/>
                  </a:cubicBezTo>
                  <a:cubicBezTo>
                    <a:pt x="971" y="1094"/>
                    <a:pt x="1410" y="728"/>
                    <a:pt x="1536" y="425"/>
                  </a:cubicBezTo>
                  <a:cubicBezTo>
                    <a:pt x="1643" y="104"/>
                    <a:pt x="1470" y="0"/>
                    <a:pt x="124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3" name="Google Shape;10933;p110"/>
            <p:cNvSpPr/>
            <p:nvPr/>
          </p:nvSpPr>
          <p:spPr>
            <a:xfrm>
              <a:off x="8968401" y="2844973"/>
              <a:ext cx="77004" cy="40010"/>
            </a:xfrm>
            <a:custGeom>
              <a:avLst/>
              <a:gdLst/>
              <a:ahLst/>
              <a:cxnLst/>
              <a:rect l="l" t="t" r="r" b="b"/>
              <a:pathLst>
                <a:path w="2017" h="1048" extrusionOk="0">
                  <a:moveTo>
                    <a:pt x="878" y="0"/>
                  </a:moveTo>
                  <a:cubicBezTo>
                    <a:pt x="684" y="0"/>
                    <a:pt x="495" y="74"/>
                    <a:pt x="349" y="201"/>
                  </a:cubicBezTo>
                  <a:cubicBezTo>
                    <a:pt x="1" y="611"/>
                    <a:pt x="976" y="1047"/>
                    <a:pt x="1547" y="1047"/>
                  </a:cubicBezTo>
                  <a:cubicBezTo>
                    <a:pt x="1833" y="1047"/>
                    <a:pt x="2017" y="938"/>
                    <a:pt x="1884" y="662"/>
                  </a:cubicBezTo>
                  <a:cubicBezTo>
                    <a:pt x="1761" y="416"/>
                    <a:pt x="1515" y="201"/>
                    <a:pt x="1270" y="109"/>
                  </a:cubicBezTo>
                  <a:cubicBezTo>
                    <a:pt x="1145" y="34"/>
                    <a:pt x="1010" y="0"/>
                    <a:pt x="87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4" name="Google Shape;10934;p110"/>
            <p:cNvSpPr/>
            <p:nvPr/>
          </p:nvSpPr>
          <p:spPr>
            <a:xfrm>
              <a:off x="8935988" y="2743498"/>
              <a:ext cx="50471" cy="53181"/>
            </a:xfrm>
            <a:custGeom>
              <a:avLst/>
              <a:gdLst/>
              <a:ahLst/>
              <a:cxnLst/>
              <a:rect l="l" t="t" r="r" b="b"/>
              <a:pathLst>
                <a:path w="1322" h="1393" extrusionOk="0">
                  <a:moveTo>
                    <a:pt x="556" y="1"/>
                  </a:moveTo>
                  <a:cubicBezTo>
                    <a:pt x="273" y="1"/>
                    <a:pt x="31" y="207"/>
                    <a:pt x="31" y="495"/>
                  </a:cubicBezTo>
                  <a:cubicBezTo>
                    <a:pt x="0" y="802"/>
                    <a:pt x="154" y="1324"/>
                    <a:pt x="430" y="1385"/>
                  </a:cubicBezTo>
                  <a:cubicBezTo>
                    <a:pt x="449" y="1390"/>
                    <a:pt x="467" y="1393"/>
                    <a:pt x="486" y="1393"/>
                  </a:cubicBezTo>
                  <a:cubicBezTo>
                    <a:pt x="926" y="1393"/>
                    <a:pt x="1321" y="63"/>
                    <a:pt x="614" y="4"/>
                  </a:cubicBezTo>
                  <a:cubicBezTo>
                    <a:pt x="595" y="2"/>
                    <a:pt x="575" y="1"/>
                    <a:pt x="5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5" name="Google Shape;10935;p110"/>
            <p:cNvSpPr/>
            <p:nvPr/>
          </p:nvSpPr>
          <p:spPr>
            <a:xfrm>
              <a:off x="9161694" y="2933889"/>
              <a:ext cx="68567" cy="45126"/>
            </a:xfrm>
            <a:custGeom>
              <a:avLst/>
              <a:gdLst/>
              <a:ahLst/>
              <a:cxnLst/>
              <a:rect l="l" t="t" r="r" b="b"/>
              <a:pathLst>
                <a:path w="1796" h="1182" extrusionOk="0">
                  <a:moveTo>
                    <a:pt x="1506" y="0"/>
                  </a:moveTo>
                  <a:cubicBezTo>
                    <a:pt x="1004" y="0"/>
                    <a:pt x="0" y="790"/>
                    <a:pt x="506" y="1127"/>
                  </a:cubicBezTo>
                  <a:cubicBezTo>
                    <a:pt x="597" y="1164"/>
                    <a:pt x="692" y="1181"/>
                    <a:pt x="785" y="1181"/>
                  </a:cubicBezTo>
                  <a:cubicBezTo>
                    <a:pt x="1003" y="1181"/>
                    <a:pt x="1215" y="1085"/>
                    <a:pt x="1365" y="912"/>
                  </a:cubicBezTo>
                  <a:cubicBezTo>
                    <a:pt x="1550" y="728"/>
                    <a:pt x="1795" y="452"/>
                    <a:pt x="1765" y="206"/>
                  </a:cubicBezTo>
                  <a:cubicBezTo>
                    <a:pt x="1745" y="60"/>
                    <a:pt x="1645" y="0"/>
                    <a:pt x="150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6" name="Google Shape;10936;p110"/>
            <p:cNvSpPr/>
            <p:nvPr/>
          </p:nvSpPr>
          <p:spPr>
            <a:xfrm>
              <a:off x="9022728" y="2821456"/>
              <a:ext cx="72728" cy="37605"/>
            </a:xfrm>
            <a:custGeom>
              <a:avLst/>
              <a:gdLst/>
              <a:ahLst/>
              <a:cxnLst/>
              <a:rect l="l" t="t" r="r" b="b"/>
              <a:pathLst>
                <a:path w="1905" h="985" extrusionOk="0">
                  <a:moveTo>
                    <a:pt x="1201" y="1"/>
                  </a:moveTo>
                  <a:cubicBezTo>
                    <a:pt x="1075" y="1"/>
                    <a:pt x="946" y="22"/>
                    <a:pt x="829" y="80"/>
                  </a:cubicBezTo>
                  <a:cubicBezTo>
                    <a:pt x="522" y="142"/>
                    <a:pt x="0" y="357"/>
                    <a:pt x="307" y="725"/>
                  </a:cubicBezTo>
                  <a:cubicBezTo>
                    <a:pt x="459" y="895"/>
                    <a:pt x="680" y="984"/>
                    <a:pt x="899" y="984"/>
                  </a:cubicBezTo>
                  <a:cubicBezTo>
                    <a:pt x="1036" y="984"/>
                    <a:pt x="1172" y="950"/>
                    <a:pt x="1290" y="879"/>
                  </a:cubicBezTo>
                  <a:lnTo>
                    <a:pt x="1474" y="817"/>
                  </a:lnTo>
                  <a:cubicBezTo>
                    <a:pt x="1873" y="633"/>
                    <a:pt x="1904" y="172"/>
                    <a:pt x="1413" y="19"/>
                  </a:cubicBezTo>
                  <a:cubicBezTo>
                    <a:pt x="1345" y="8"/>
                    <a:pt x="1274" y="1"/>
                    <a:pt x="12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7" name="Google Shape;10937;p110"/>
            <p:cNvSpPr/>
            <p:nvPr/>
          </p:nvSpPr>
          <p:spPr>
            <a:xfrm>
              <a:off x="9040709" y="2925757"/>
              <a:ext cx="51845" cy="43599"/>
            </a:xfrm>
            <a:custGeom>
              <a:avLst/>
              <a:gdLst/>
              <a:ahLst/>
              <a:cxnLst/>
              <a:rect l="l" t="t" r="r" b="b"/>
              <a:pathLst>
                <a:path w="1358" h="1142" extrusionOk="0">
                  <a:moveTo>
                    <a:pt x="461" y="1"/>
                  </a:moveTo>
                  <a:cubicBezTo>
                    <a:pt x="1" y="1"/>
                    <a:pt x="159" y="760"/>
                    <a:pt x="481" y="1002"/>
                  </a:cubicBezTo>
                  <a:cubicBezTo>
                    <a:pt x="594" y="1092"/>
                    <a:pt x="747" y="1141"/>
                    <a:pt x="891" y="1141"/>
                  </a:cubicBezTo>
                  <a:cubicBezTo>
                    <a:pt x="1139" y="1141"/>
                    <a:pt x="1357" y="995"/>
                    <a:pt x="1280" y="665"/>
                  </a:cubicBezTo>
                  <a:cubicBezTo>
                    <a:pt x="1187" y="388"/>
                    <a:pt x="972" y="173"/>
                    <a:pt x="696" y="50"/>
                  </a:cubicBezTo>
                  <a:cubicBezTo>
                    <a:pt x="604" y="16"/>
                    <a:pt x="526" y="1"/>
                    <a:pt x="46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8" name="Google Shape;10938;p110"/>
            <p:cNvSpPr/>
            <p:nvPr/>
          </p:nvSpPr>
          <p:spPr>
            <a:xfrm>
              <a:off x="8853449" y="2850929"/>
              <a:ext cx="57953" cy="40697"/>
            </a:xfrm>
            <a:custGeom>
              <a:avLst/>
              <a:gdLst/>
              <a:ahLst/>
              <a:cxnLst/>
              <a:rect l="l" t="t" r="r" b="b"/>
              <a:pathLst>
                <a:path w="1518" h="1066" extrusionOk="0">
                  <a:moveTo>
                    <a:pt x="911" y="1"/>
                  </a:moveTo>
                  <a:cubicBezTo>
                    <a:pt x="845" y="1"/>
                    <a:pt x="780" y="15"/>
                    <a:pt x="719" y="45"/>
                  </a:cubicBezTo>
                  <a:cubicBezTo>
                    <a:pt x="412" y="137"/>
                    <a:pt x="105" y="352"/>
                    <a:pt x="74" y="567"/>
                  </a:cubicBezTo>
                  <a:cubicBezTo>
                    <a:pt x="1" y="884"/>
                    <a:pt x="315" y="1066"/>
                    <a:pt x="601" y="1066"/>
                  </a:cubicBezTo>
                  <a:cubicBezTo>
                    <a:pt x="675" y="1066"/>
                    <a:pt x="748" y="1053"/>
                    <a:pt x="811" y="1028"/>
                  </a:cubicBezTo>
                  <a:cubicBezTo>
                    <a:pt x="1149" y="936"/>
                    <a:pt x="1517" y="414"/>
                    <a:pt x="1302" y="137"/>
                  </a:cubicBezTo>
                  <a:cubicBezTo>
                    <a:pt x="1179" y="56"/>
                    <a:pt x="1043" y="1"/>
                    <a:pt x="9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39" name="Google Shape;10939;p110"/>
            <p:cNvSpPr/>
            <p:nvPr/>
          </p:nvSpPr>
          <p:spPr>
            <a:xfrm>
              <a:off x="8866811" y="2758654"/>
              <a:ext cx="65703" cy="31764"/>
            </a:xfrm>
            <a:custGeom>
              <a:avLst/>
              <a:gdLst/>
              <a:ahLst/>
              <a:cxnLst/>
              <a:rect l="l" t="t" r="r" b="b"/>
              <a:pathLst>
                <a:path w="1721" h="832" extrusionOk="0">
                  <a:moveTo>
                    <a:pt x="1045" y="0"/>
                  </a:moveTo>
                  <a:cubicBezTo>
                    <a:pt x="1015" y="0"/>
                    <a:pt x="984" y="2"/>
                    <a:pt x="952" y="6"/>
                  </a:cubicBezTo>
                  <a:cubicBezTo>
                    <a:pt x="829" y="6"/>
                    <a:pt x="707" y="37"/>
                    <a:pt x="584" y="67"/>
                  </a:cubicBezTo>
                  <a:cubicBezTo>
                    <a:pt x="307" y="159"/>
                    <a:pt x="0" y="313"/>
                    <a:pt x="31" y="559"/>
                  </a:cubicBezTo>
                  <a:cubicBezTo>
                    <a:pt x="63" y="764"/>
                    <a:pt x="330" y="831"/>
                    <a:pt x="612" y="831"/>
                  </a:cubicBezTo>
                  <a:cubicBezTo>
                    <a:pt x="877" y="831"/>
                    <a:pt x="1155" y="772"/>
                    <a:pt x="1259" y="712"/>
                  </a:cubicBezTo>
                  <a:cubicBezTo>
                    <a:pt x="1721" y="424"/>
                    <a:pt x="1505" y="0"/>
                    <a:pt x="104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0" name="Google Shape;10940;p110"/>
            <p:cNvSpPr/>
            <p:nvPr/>
          </p:nvSpPr>
          <p:spPr>
            <a:xfrm>
              <a:off x="9139933" y="2952481"/>
              <a:ext cx="41957" cy="51425"/>
            </a:xfrm>
            <a:custGeom>
              <a:avLst/>
              <a:gdLst/>
              <a:ahLst/>
              <a:cxnLst/>
              <a:rect l="l" t="t" r="r" b="b"/>
              <a:pathLst>
                <a:path w="1099" h="1347" extrusionOk="0">
                  <a:moveTo>
                    <a:pt x="498" y="0"/>
                  </a:moveTo>
                  <a:cubicBezTo>
                    <a:pt x="419" y="0"/>
                    <a:pt x="334" y="36"/>
                    <a:pt x="247" y="118"/>
                  </a:cubicBezTo>
                  <a:lnTo>
                    <a:pt x="216" y="118"/>
                  </a:lnTo>
                  <a:cubicBezTo>
                    <a:pt x="32" y="394"/>
                    <a:pt x="1" y="763"/>
                    <a:pt x="154" y="1070"/>
                  </a:cubicBezTo>
                  <a:cubicBezTo>
                    <a:pt x="247" y="1254"/>
                    <a:pt x="385" y="1346"/>
                    <a:pt x="527" y="1346"/>
                  </a:cubicBezTo>
                  <a:cubicBezTo>
                    <a:pt x="669" y="1346"/>
                    <a:pt x="815" y="1254"/>
                    <a:pt x="922" y="1070"/>
                  </a:cubicBezTo>
                  <a:cubicBezTo>
                    <a:pt x="1099" y="742"/>
                    <a:pt x="861" y="0"/>
                    <a:pt x="4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1" name="Google Shape;10941;p110"/>
            <p:cNvSpPr/>
            <p:nvPr/>
          </p:nvSpPr>
          <p:spPr>
            <a:xfrm>
              <a:off x="8913693" y="2873339"/>
              <a:ext cx="77615" cy="32451"/>
            </a:xfrm>
            <a:custGeom>
              <a:avLst/>
              <a:gdLst/>
              <a:ahLst/>
              <a:cxnLst/>
              <a:rect l="l" t="t" r="r" b="b"/>
              <a:pathLst>
                <a:path w="2033" h="850" extrusionOk="0">
                  <a:moveTo>
                    <a:pt x="1172" y="0"/>
                  </a:moveTo>
                  <a:cubicBezTo>
                    <a:pt x="887" y="0"/>
                    <a:pt x="606" y="75"/>
                    <a:pt x="369" y="226"/>
                  </a:cubicBezTo>
                  <a:cubicBezTo>
                    <a:pt x="1" y="533"/>
                    <a:pt x="676" y="779"/>
                    <a:pt x="891" y="809"/>
                  </a:cubicBezTo>
                  <a:cubicBezTo>
                    <a:pt x="980" y="834"/>
                    <a:pt x="1105" y="849"/>
                    <a:pt x="1237" y="849"/>
                  </a:cubicBezTo>
                  <a:cubicBezTo>
                    <a:pt x="1607" y="849"/>
                    <a:pt x="2032" y="726"/>
                    <a:pt x="1874" y="318"/>
                  </a:cubicBezTo>
                  <a:cubicBezTo>
                    <a:pt x="1812" y="165"/>
                    <a:pt x="1689" y="72"/>
                    <a:pt x="1536" y="42"/>
                  </a:cubicBezTo>
                  <a:cubicBezTo>
                    <a:pt x="1416" y="14"/>
                    <a:pt x="1294" y="0"/>
                    <a:pt x="117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2" name="Google Shape;10942;p110"/>
            <p:cNvSpPr/>
            <p:nvPr/>
          </p:nvSpPr>
          <p:spPr>
            <a:xfrm>
              <a:off x="8871201" y="2799275"/>
              <a:ext cx="58946" cy="48867"/>
            </a:xfrm>
            <a:custGeom>
              <a:avLst/>
              <a:gdLst/>
              <a:ahLst/>
              <a:cxnLst/>
              <a:rect l="l" t="t" r="r" b="b"/>
              <a:pathLst>
                <a:path w="1544" h="1280" extrusionOk="0">
                  <a:moveTo>
                    <a:pt x="1161" y="1"/>
                  </a:moveTo>
                  <a:cubicBezTo>
                    <a:pt x="898" y="1"/>
                    <a:pt x="551" y="279"/>
                    <a:pt x="407" y="446"/>
                  </a:cubicBezTo>
                  <a:cubicBezTo>
                    <a:pt x="232" y="710"/>
                    <a:pt x="1" y="1280"/>
                    <a:pt x="484" y="1280"/>
                  </a:cubicBezTo>
                  <a:cubicBezTo>
                    <a:pt x="508" y="1280"/>
                    <a:pt x="533" y="1278"/>
                    <a:pt x="561" y="1275"/>
                  </a:cubicBezTo>
                  <a:cubicBezTo>
                    <a:pt x="929" y="1214"/>
                    <a:pt x="1544" y="692"/>
                    <a:pt x="1421" y="231"/>
                  </a:cubicBezTo>
                  <a:cubicBezTo>
                    <a:pt x="1421" y="170"/>
                    <a:pt x="1390" y="109"/>
                    <a:pt x="1359" y="78"/>
                  </a:cubicBezTo>
                  <a:cubicBezTo>
                    <a:pt x="1305" y="23"/>
                    <a:pt x="1236" y="1"/>
                    <a:pt x="116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3" name="Google Shape;10943;p110"/>
            <p:cNvSpPr/>
            <p:nvPr/>
          </p:nvSpPr>
          <p:spPr>
            <a:xfrm>
              <a:off x="8910180" y="2826190"/>
              <a:ext cx="54594" cy="52036"/>
            </a:xfrm>
            <a:custGeom>
              <a:avLst/>
              <a:gdLst/>
              <a:ahLst/>
              <a:cxnLst/>
              <a:rect l="l" t="t" r="r" b="b"/>
              <a:pathLst>
                <a:path w="1430" h="1363" extrusionOk="0">
                  <a:moveTo>
                    <a:pt x="428" y="1"/>
                  </a:moveTo>
                  <a:cubicBezTo>
                    <a:pt x="398" y="1"/>
                    <a:pt x="368" y="6"/>
                    <a:pt x="338" y="18"/>
                  </a:cubicBezTo>
                  <a:cubicBezTo>
                    <a:pt x="93" y="110"/>
                    <a:pt x="1" y="663"/>
                    <a:pt x="93" y="970"/>
                  </a:cubicBezTo>
                  <a:cubicBezTo>
                    <a:pt x="143" y="1197"/>
                    <a:pt x="360" y="1362"/>
                    <a:pt x="606" y="1362"/>
                  </a:cubicBezTo>
                  <a:cubicBezTo>
                    <a:pt x="659" y="1362"/>
                    <a:pt x="714" y="1354"/>
                    <a:pt x="768" y="1338"/>
                  </a:cubicBezTo>
                  <a:cubicBezTo>
                    <a:pt x="1429" y="1194"/>
                    <a:pt x="879" y="1"/>
                    <a:pt x="428"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4" name="Google Shape;10944;p110"/>
            <p:cNvSpPr/>
            <p:nvPr/>
          </p:nvSpPr>
          <p:spPr>
            <a:xfrm>
              <a:off x="8919572" y="2806758"/>
              <a:ext cx="68338" cy="40659"/>
            </a:xfrm>
            <a:custGeom>
              <a:avLst/>
              <a:gdLst/>
              <a:ahLst/>
              <a:cxnLst/>
              <a:rect l="l" t="t" r="r" b="b"/>
              <a:pathLst>
                <a:path w="1790" h="1065" extrusionOk="0">
                  <a:moveTo>
                    <a:pt x="808" y="1"/>
                  </a:moveTo>
                  <a:cubicBezTo>
                    <a:pt x="676" y="1"/>
                    <a:pt x="545" y="33"/>
                    <a:pt x="430" y="97"/>
                  </a:cubicBezTo>
                  <a:cubicBezTo>
                    <a:pt x="1" y="481"/>
                    <a:pt x="952" y="1065"/>
                    <a:pt x="1472" y="1065"/>
                  </a:cubicBezTo>
                  <a:cubicBezTo>
                    <a:pt x="1658" y="1065"/>
                    <a:pt x="1789" y="990"/>
                    <a:pt x="1781" y="803"/>
                  </a:cubicBezTo>
                  <a:cubicBezTo>
                    <a:pt x="1781" y="557"/>
                    <a:pt x="1474" y="312"/>
                    <a:pt x="1321" y="189"/>
                  </a:cubicBezTo>
                  <a:cubicBezTo>
                    <a:pt x="1177" y="64"/>
                    <a:pt x="992" y="1"/>
                    <a:pt x="80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5" name="Google Shape;10945;p110"/>
            <p:cNvSpPr/>
            <p:nvPr/>
          </p:nvSpPr>
          <p:spPr>
            <a:xfrm>
              <a:off x="8623811" y="2893459"/>
              <a:ext cx="20310" cy="15691"/>
            </a:xfrm>
            <a:custGeom>
              <a:avLst/>
              <a:gdLst/>
              <a:ahLst/>
              <a:cxnLst/>
              <a:rect l="l" t="t" r="r" b="b"/>
              <a:pathLst>
                <a:path w="532" h="411" extrusionOk="0">
                  <a:moveTo>
                    <a:pt x="363" y="0"/>
                  </a:moveTo>
                  <a:cubicBezTo>
                    <a:pt x="348" y="0"/>
                    <a:pt x="332" y="2"/>
                    <a:pt x="316" y="6"/>
                  </a:cubicBezTo>
                  <a:cubicBezTo>
                    <a:pt x="306" y="5"/>
                    <a:pt x="296" y="5"/>
                    <a:pt x="287" y="5"/>
                  </a:cubicBezTo>
                  <a:cubicBezTo>
                    <a:pt x="1" y="5"/>
                    <a:pt x="43" y="411"/>
                    <a:pt x="295" y="411"/>
                  </a:cubicBezTo>
                  <a:cubicBezTo>
                    <a:pt x="312" y="411"/>
                    <a:pt x="329" y="409"/>
                    <a:pt x="347" y="405"/>
                  </a:cubicBezTo>
                  <a:cubicBezTo>
                    <a:pt x="470" y="405"/>
                    <a:pt x="531" y="313"/>
                    <a:pt x="531" y="190"/>
                  </a:cubicBezTo>
                  <a:cubicBezTo>
                    <a:pt x="531" y="84"/>
                    <a:pt x="462" y="0"/>
                    <a:pt x="36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6" name="Google Shape;10946;p110"/>
            <p:cNvSpPr/>
            <p:nvPr/>
          </p:nvSpPr>
          <p:spPr>
            <a:xfrm>
              <a:off x="8632363" y="2953474"/>
              <a:ext cx="16455" cy="16416"/>
            </a:xfrm>
            <a:custGeom>
              <a:avLst/>
              <a:gdLst/>
              <a:ahLst/>
              <a:cxnLst/>
              <a:rect l="l" t="t" r="r" b="b"/>
              <a:pathLst>
                <a:path w="431" h="430" extrusionOk="0">
                  <a:moveTo>
                    <a:pt x="184" y="0"/>
                  </a:moveTo>
                  <a:cubicBezTo>
                    <a:pt x="62" y="0"/>
                    <a:pt x="0" y="123"/>
                    <a:pt x="0" y="215"/>
                  </a:cubicBezTo>
                  <a:cubicBezTo>
                    <a:pt x="0" y="338"/>
                    <a:pt x="92" y="430"/>
                    <a:pt x="215" y="430"/>
                  </a:cubicBezTo>
                  <a:cubicBezTo>
                    <a:pt x="338" y="399"/>
                    <a:pt x="430" y="307"/>
                    <a:pt x="430" y="184"/>
                  </a:cubicBezTo>
                  <a:cubicBezTo>
                    <a:pt x="399" y="92"/>
                    <a:pt x="307" y="0"/>
                    <a:pt x="18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7" name="Google Shape;10947;p110"/>
            <p:cNvSpPr/>
            <p:nvPr/>
          </p:nvSpPr>
          <p:spPr>
            <a:xfrm>
              <a:off x="8659316" y="2920641"/>
              <a:ext cx="17638" cy="16455"/>
            </a:xfrm>
            <a:custGeom>
              <a:avLst/>
              <a:gdLst/>
              <a:ahLst/>
              <a:cxnLst/>
              <a:rect l="l" t="t" r="r" b="b"/>
              <a:pathLst>
                <a:path w="462" h="431" extrusionOk="0">
                  <a:moveTo>
                    <a:pt x="215" y="0"/>
                  </a:moveTo>
                  <a:cubicBezTo>
                    <a:pt x="93" y="31"/>
                    <a:pt x="0" y="123"/>
                    <a:pt x="31" y="246"/>
                  </a:cubicBezTo>
                  <a:cubicBezTo>
                    <a:pt x="31" y="338"/>
                    <a:pt x="123" y="430"/>
                    <a:pt x="246" y="430"/>
                  </a:cubicBezTo>
                  <a:cubicBezTo>
                    <a:pt x="369" y="430"/>
                    <a:pt x="461" y="307"/>
                    <a:pt x="430" y="215"/>
                  </a:cubicBezTo>
                  <a:cubicBezTo>
                    <a:pt x="430" y="92"/>
                    <a:pt x="338" y="0"/>
                    <a:pt x="21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8" name="Google Shape;10948;p110"/>
            <p:cNvSpPr/>
            <p:nvPr/>
          </p:nvSpPr>
          <p:spPr>
            <a:xfrm>
              <a:off x="8677718" y="3041358"/>
              <a:ext cx="18249" cy="11415"/>
            </a:xfrm>
            <a:custGeom>
              <a:avLst/>
              <a:gdLst/>
              <a:ahLst/>
              <a:cxnLst/>
              <a:rect l="l" t="t" r="r" b="b"/>
              <a:pathLst>
                <a:path w="478" h="299" extrusionOk="0">
                  <a:moveTo>
                    <a:pt x="255" y="1"/>
                  </a:moveTo>
                  <a:cubicBezTo>
                    <a:pt x="0" y="1"/>
                    <a:pt x="271" y="299"/>
                    <a:pt x="405" y="299"/>
                  </a:cubicBezTo>
                  <a:cubicBezTo>
                    <a:pt x="449" y="299"/>
                    <a:pt x="478" y="268"/>
                    <a:pt x="470" y="185"/>
                  </a:cubicBezTo>
                  <a:cubicBezTo>
                    <a:pt x="470" y="62"/>
                    <a:pt x="347" y="1"/>
                    <a:pt x="25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49" name="Google Shape;10949;p110"/>
            <p:cNvSpPr/>
            <p:nvPr/>
          </p:nvSpPr>
          <p:spPr>
            <a:xfrm>
              <a:off x="8881318" y="3055446"/>
              <a:ext cx="18631" cy="12064"/>
            </a:xfrm>
            <a:custGeom>
              <a:avLst/>
              <a:gdLst/>
              <a:ahLst/>
              <a:cxnLst/>
              <a:rect l="l" t="t" r="r" b="b"/>
              <a:pathLst>
                <a:path w="488" h="316" extrusionOk="0">
                  <a:moveTo>
                    <a:pt x="235" y="0"/>
                  </a:moveTo>
                  <a:cubicBezTo>
                    <a:pt x="0" y="24"/>
                    <a:pt x="285" y="316"/>
                    <a:pt x="419" y="316"/>
                  </a:cubicBezTo>
                  <a:cubicBezTo>
                    <a:pt x="460" y="316"/>
                    <a:pt x="487" y="288"/>
                    <a:pt x="480" y="215"/>
                  </a:cubicBezTo>
                  <a:cubicBezTo>
                    <a:pt x="480" y="93"/>
                    <a:pt x="357" y="0"/>
                    <a:pt x="23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50" name="Google Shape;10950;p110"/>
            <p:cNvSpPr/>
            <p:nvPr/>
          </p:nvSpPr>
          <p:spPr>
            <a:xfrm>
              <a:off x="9093967" y="3165130"/>
              <a:ext cx="16722" cy="12331"/>
            </a:xfrm>
            <a:custGeom>
              <a:avLst/>
              <a:gdLst/>
              <a:ahLst/>
              <a:cxnLst/>
              <a:rect l="l" t="t" r="r" b="b"/>
              <a:pathLst>
                <a:path w="438" h="323" extrusionOk="0">
                  <a:moveTo>
                    <a:pt x="360" y="0"/>
                  </a:moveTo>
                  <a:cubicBezTo>
                    <a:pt x="230" y="0"/>
                    <a:pt x="1" y="322"/>
                    <a:pt x="200" y="322"/>
                  </a:cubicBezTo>
                  <a:cubicBezTo>
                    <a:pt x="207" y="322"/>
                    <a:pt x="214" y="322"/>
                    <a:pt x="222" y="321"/>
                  </a:cubicBezTo>
                  <a:cubicBezTo>
                    <a:pt x="345" y="321"/>
                    <a:pt x="437" y="198"/>
                    <a:pt x="437" y="106"/>
                  </a:cubicBezTo>
                  <a:cubicBezTo>
                    <a:pt x="430" y="30"/>
                    <a:pt x="400" y="0"/>
                    <a:pt x="36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51" name="Google Shape;10951;p110"/>
            <p:cNvSpPr/>
            <p:nvPr/>
          </p:nvSpPr>
          <p:spPr>
            <a:xfrm>
              <a:off x="9119240" y="3118744"/>
              <a:ext cx="18402" cy="15347"/>
            </a:xfrm>
            <a:custGeom>
              <a:avLst/>
              <a:gdLst/>
              <a:ahLst/>
              <a:cxnLst/>
              <a:rect l="l" t="t" r="r" b="b"/>
              <a:pathLst>
                <a:path w="482" h="402" extrusionOk="0">
                  <a:moveTo>
                    <a:pt x="267" y="1"/>
                  </a:moveTo>
                  <a:cubicBezTo>
                    <a:pt x="0" y="30"/>
                    <a:pt x="19" y="401"/>
                    <a:pt x="268" y="401"/>
                  </a:cubicBezTo>
                  <a:cubicBezTo>
                    <a:pt x="277" y="401"/>
                    <a:pt x="287" y="401"/>
                    <a:pt x="297" y="400"/>
                  </a:cubicBezTo>
                  <a:cubicBezTo>
                    <a:pt x="389" y="400"/>
                    <a:pt x="481" y="308"/>
                    <a:pt x="481" y="185"/>
                  </a:cubicBezTo>
                  <a:cubicBezTo>
                    <a:pt x="481" y="62"/>
                    <a:pt x="359" y="1"/>
                    <a:pt x="26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52" name="Google Shape;10952;p110"/>
            <p:cNvSpPr/>
            <p:nvPr/>
          </p:nvSpPr>
          <p:spPr>
            <a:xfrm>
              <a:off x="8685086" y="2645038"/>
              <a:ext cx="493597" cy="245138"/>
            </a:xfrm>
            <a:custGeom>
              <a:avLst/>
              <a:gdLst/>
              <a:ahLst/>
              <a:cxnLst/>
              <a:rect l="l" t="t" r="r" b="b"/>
              <a:pathLst>
                <a:path w="12929" h="6421" extrusionOk="0">
                  <a:moveTo>
                    <a:pt x="6270" y="0"/>
                  </a:moveTo>
                  <a:cubicBezTo>
                    <a:pt x="5840" y="0"/>
                    <a:pt x="5408" y="42"/>
                    <a:pt x="4975" y="126"/>
                  </a:cubicBezTo>
                  <a:cubicBezTo>
                    <a:pt x="4269" y="249"/>
                    <a:pt x="3716" y="832"/>
                    <a:pt x="2979" y="955"/>
                  </a:cubicBezTo>
                  <a:cubicBezTo>
                    <a:pt x="2028" y="1139"/>
                    <a:pt x="1198" y="925"/>
                    <a:pt x="554" y="1754"/>
                  </a:cubicBezTo>
                  <a:cubicBezTo>
                    <a:pt x="492" y="1815"/>
                    <a:pt x="462" y="1876"/>
                    <a:pt x="431" y="1938"/>
                  </a:cubicBezTo>
                  <a:cubicBezTo>
                    <a:pt x="1" y="2644"/>
                    <a:pt x="32" y="3535"/>
                    <a:pt x="462" y="4241"/>
                  </a:cubicBezTo>
                  <a:cubicBezTo>
                    <a:pt x="984" y="5162"/>
                    <a:pt x="1782" y="5899"/>
                    <a:pt x="2703" y="6421"/>
                  </a:cubicBezTo>
                  <a:cubicBezTo>
                    <a:pt x="2672" y="6329"/>
                    <a:pt x="2642" y="6237"/>
                    <a:pt x="2580" y="6145"/>
                  </a:cubicBezTo>
                  <a:cubicBezTo>
                    <a:pt x="1678" y="4319"/>
                    <a:pt x="2888" y="3423"/>
                    <a:pt x="4426" y="3423"/>
                  </a:cubicBezTo>
                  <a:cubicBezTo>
                    <a:pt x="5035" y="3423"/>
                    <a:pt x="5695" y="3563"/>
                    <a:pt x="6296" y="3842"/>
                  </a:cubicBezTo>
                  <a:cubicBezTo>
                    <a:pt x="7066" y="4227"/>
                    <a:pt x="8266" y="5192"/>
                    <a:pt x="9285" y="5192"/>
                  </a:cubicBezTo>
                  <a:cubicBezTo>
                    <a:pt x="9484" y="5192"/>
                    <a:pt x="9677" y="5155"/>
                    <a:pt x="9858" y="5070"/>
                  </a:cubicBezTo>
                  <a:cubicBezTo>
                    <a:pt x="10687" y="4640"/>
                    <a:pt x="10717" y="3596"/>
                    <a:pt x="11639" y="3135"/>
                  </a:cubicBezTo>
                  <a:cubicBezTo>
                    <a:pt x="11973" y="2981"/>
                    <a:pt x="12350" y="2913"/>
                    <a:pt x="12717" y="2913"/>
                  </a:cubicBezTo>
                  <a:cubicBezTo>
                    <a:pt x="12788" y="2913"/>
                    <a:pt x="12858" y="2915"/>
                    <a:pt x="12928" y="2920"/>
                  </a:cubicBezTo>
                  <a:cubicBezTo>
                    <a:pt x="12590" y="2429"/>
                    <a:pt x="12130" y="2030"/>
                    <a:pt x="11608" y="1754"/>
                  </a:cubicBezTo>
                  <a:cubicBezTo>
                    <a:pt x="10840" y="1354"/>
                    <a:pt x="9919" y="986"/>
                    <a:pt x="9121" y="617"/>
                  </a:cubicBezTo>
                  <a:cubicBezTo>
                    <a:pt x="8205" y="213"/>
                    <a:pt x="7244"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2" name="Google Shape;7010;p66">
            <a:extLst>
              <a:ext uri="{FF2B5EF4-FFF2-40B4-BE49-F238E27FC236}">
                <a16:creationId xmlns:a16="http://schemas.microsoft.com/office/drawing/2014/main" id="{EA118AE4-578E-6FD6-E5A2-C1AB4C493936}"/>
              </a:ext>
            </a:extLst>
          </p:cNvPr>
          <p:cNvGrpSpPr/>
          <p:nvPr/>
        </p:nvGrpSpPr>
        <p:grpSpPr>
          <a:xfrm>
            <a:off x="7522047" y="1764164"/>
            <a:ext cx="1279054" cy="1158386"/>
            <a:chOff x="3308800" y="3057300"/>
            <a:chExt cx="756225" cy="689575"/>
          </a:xfrm>
        </p:grpSpPr>
        <p:sp>
          <p:nvSpPr>
            <p:cNvPr id="3" name="Google Shape;7011;p66">
              <a:extLst>
                <a:ext uri="{FF2B5EF4-FFF2-40B4-BE49-F238E27FC236}">
                  <a16:creationId xmlns:a16="http://schemas.microsoft.com/office/drawing/2014/main" id="{F291E374-A97E-26F4-B5E6-887B7DB94FB0}"/>
                </a:ext>
              </a:extLst>
            </p:cNvPr>
            <p:cNvSpPr/>
            <p:nvPr/>
          </p:nvSpPr>
          <p:spPr>
            <a:xfrm>
              <a:off x="3329800" y="3301550"/>
              <a:ext cx="735225" cy="438625"/>
            </a:xfrm>
            <a:custGeom>
              <a:avLst/>
              <a:gdLst/>
              <a:ahLst/>
              <a:cxnLst/>
              <a:rect l="l" t="t" r="r" b="b"/>
              <a:pathLst>
                <a:path w="29409" h="17545" extrusionOk="0">
                  <a:moveTo>
                    <a:pt x="29038" y="0"/>
                  </a:moveTo>
                  <a:cubicBezTo>
                    <a:pt x="28938" y="3630"/>
                    <a:pt x="26787" y="7293"/>
                    <a:pt x="23997" y="9511"/>
                  </a:cubicBezTo>
                  <a:cubicBezTo>
                    <a:pt x="22586" y="10654"/>
                    <a:pt x="21040" y="11360"/>
                    <a:pt x="19561" y="12335"/>
                  </a:cubicBezTo>
                  <a:cubicBezTo>
                    <a:pt x="18183" y="13242"/>
                    <a:pt x="16637" y="14183"/>
                    <a:pt x="14957" y="14418"/>
                  </a:cubicBezTo>
                  <a:cubicBezTo>
                    <a:pt x="14809" y="14432"/>
                    <a:pt x="14662" y="14438"/>
                    <a:pt x="14516" y="14438"/>
                  </a:cubicBezTo>
                  <a:cubicBezTo>
                    <a:pt x="13201" y="14438"/>
                    <a:pt x="11952" y="13948"/>
                    <a:pt x="10621" y="13948"/>
                  </a:cubicBezTo>
                  <a:cubicBezTo>
                    <a:pt x="9109" y="13881"/>
                    <a:pt x="7630" y="13511"/>
                    <a:pt x="6286" y="12839"/>
                  </a:cubicBezTo>
                  <a:cubicBezTo>
                    <a:pt x="3899" y="11797"/>
                    <a:pt x="1748" y="10284"/>
                    <a:pt x="1" y="8369"/>
                  </a:cubicBezTo>
                  <a:lnTo>
                    <a:pt x="1" y="8369"/>
                  </a:lnTo>
                  <a:cubicBezTo>
                    <a:pt x="1311" y="12200"/>
                    <a:pt x="4437" y="15158"/>
                    <a:pt x="8638" y="16435"/>
                  </a:cubicBezTo>
                  <a:cubicBezTo>
                    <a:pt x="10453" y="17006"/>
                    <a:pt x="12604" y="17544"/>
                    <a:pt x="14520" y="17544"/>
                  </a:cubicBezTo>
                  <a:cubicBezTo>
                    <a:pt x="14551" y="17544"/>
                    <a:pt x="14582" y="17544"/>
                    <a:pt x="14613" y="17544"/>
                  </a:cubicBezTo>
                  <a:cubicBezTo>
                    <a:pt x="20037" y="17544"/>
                    <a:pt x="23443" y="14629"/>
                    <a:pt x="26518" y="10419"/>
                  </a:cubicBezTo>
                  <a:cubicBezTo>
                    <a:pt x="28467" y="7697"/>
                    <a:pt x="29408" y="4369"/>
                    <a:pt x="29173" y="1008"/>
                  </a:cubicBezTo>
                  <a:cubicBezTo>
                    <a:pt x="29139" y="672"/>
                    <a:pt x="29106" y="336"/>
                    <a:pt x="29038" y="0"/>
                  </a:cubicBezTo>
                  <a:close/>
                </a:path>
              </a:pathLst>
            </a:custGeom>
            <a:solidFill>
              <a:srgbClr val="AD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 name="Google Shape;7012;p66">
              <a:extLst>
                <a:ext uri="{FF2B5EF4-FFF2-40B4-BE49-F238E27FC236}">
                  <a16:creationId xmlns:a16="http://schemas.microsoft.com/office/drawing/2014/main" id="{00F31A3E-05AB-75FE-63FE-4DC5879C42A0}"/>
                </a:ext>
              </a:extLst>
            </p:cNvPr>
            <p:cNvSpPr/>
            <p:nvPr/>
          </p:nvSpPr>
          <p:spPr>
            <a:xfrm>
              <a:off x="3308800" y="3057300"/>
              <a:ext cx="746125" cy="604625"/>
            </a:xfrm>
            <a:custGeom>
              <a:avLst/>
              <a:gdLst/>
              <a:ahLst/>
              <a:cxnLst/>
              <a:rect l="l" t="t" r="r" b="b"/>
              <a:pathLst>
                <a:path w="29845" h="24185" extrusionOk="0">
                  <a:moveTo>
                    <a:pt x="16345" y="0"/>
                  </a:moveTo>
                  <a:cubicBezTo>
                    <a:pt x="15043" y="0"/>
                    <a:pt x="13740" y="165"/>
                    <a:pt x="12469" y="494"/>
                  </a:cubicBezTo>
                  <a:cubicBezTo>
                    <a:pt x="11159" y="830"/>
                    <a:pt x="9881" y="1301"/>
                    <a:pt x="8672" y="1872"/>
                  </a:cubicBezTo>
                  <a:cubicBezTo>
                    <a:pt x="4739" y="4057"/>
                    <a:pt x="606" y="8023"/>
                    <a:pt x="169" y="12694"/>
                  </a:cubicBezTo>
                  <a:cubicBezTo>
                    <a:pt x="1" y="14543"/>
                    <a:pt x="236" y="16391"/>
                    <a:pt x="841" y="18139"/>
                  </a:cubicBezTo>
                  <a:cubicBezTo>
                    <a:pt x="2588" y="20054"/>
                    <a:pt x="4739" y="21567"/>
                    <a:pt x="7126" y="22609"/>
                  </a:cubicBezTo>
                  <a:cubicBezTo>
                    <a:pt x="8470" y="23281"/>
                    <a:pt x="9949" y="23651"/>
                    <a:pt x="11427" y="23718"/>
                  </a:cubicBezTo>
                  <a:cubicBezTo>
                    <a:pt x="12726" y="23718"/>
                    <a:pt x="13947" y="24184"/>
                    <a:pt x="15226" y="24184"/>
                  </a:cubicBezTo>
                  <a:cubicBezTo>
                    <a:pt x="15404" y="24184"/>
                    <a:pt x="15583" y="24175"/>
                    <a:pt x="15763" y="24155"/>
                  </a:cubicBezTo>
                  <a:cubicBezTo>
                    <a:pt x="17443" y="23953"/>
                    <a:pt x="18989" y="23012"/>
                    <a:pt x="20367" y="22105"/>
                  </a:cubicBezTo>
                  <a:cubicBezTo>
                    <a:pt x="21846" y="21130"/>
                    <a:pt x="23392" y="20424"/>
                    <a:pt x="24804" y="19281"/>
                  </a:cubicBezTo>
                  <a:cubicBezTo>
                    <a:pt x="27593" y="17063"/>
                    <a:pt x="29778" y="13400"/>
                    <a:pt x="29845" y="9737"/>
                  </a:cubicBezTo>
                  <a:cubicBezTo>
                    <a:pt x="28904" y="4124"/>
                    <a:pt x="23594" y="561"/>
                    <a:pt x="18015" y="91"/>
                  </a:cubicBezTo>
                  <a:cubicBezTo>
                    <a:pt x="17460" y="30"/>
                    <a:pt x="16903" y="0"/>
                    <a:pt x="16345" y="0"/>
                  </a:cubicBezTo>
                  <a:close/>
                </a:path>
              </a:pathLst>
            </a:custGeom>
            <a:solidFill>
              <a:srgbClr val="5B2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 name="Google Shape;7013;p66">
              <a:extLst>
                <a:ext uri="{FF2B5EF4-FFF2-40B4-BE49-F238E27FC236}">
                  <a16:creationId xmlns:a16="http://schemas.microsoft.com/office/drawing/2014/main" id="{CBEF4639-EDE1-99E6-F49F-4FCB73B329AF}"/>
                </a:ext>
              </a:extLst>
            </p:cNvPr>
            <p:cNvSpPr/>
            <p:nvPr/>
          </p:nvSpPr>
          <p:spPr>
            <a:xfrm>
              <a:off x="3330650" y="3083800"/>
              <a:ext cx="699075" cy="541250"/>
            </a:xfrm>
            <a:custGeom>
              <a:avLst/>
              <a:gdLst/>
              <a:ahLst/>
              <a:cxnLst/>
              <a:rect l="l" t="t" r="r" b="b"/>
              <a:pathLst>
                <a:path w="27963" h="21650" extrusionOk="0">
                  <a:moveTo>
                    <a:pt x="15346" y="1"/>
                  </a:moveTo>
                  <a:cubicBezTo>
                    <a:pt x="11858" y="1"/>
                    <a:pt x="8339" y="1035"/>
                    <a:pt x="5714" y="3030"/>
                  </a:cubicBezTo>
                  <a:cubicBezTo>
                    <a:pt x="4638" y="3837"/>
                    <a:pt x="3193" y="4912"/>
                    <a:pt x="2319" y="6021"/>
                  </a:cubicBezTo>
                  <a:cubicBezTo>
                    <a:pt x="1647" y="6996"/>
                    <a:pt x="1345" y="8307"/>
                    <a:pt x="908" y="9450"/>
                  </a:cubicBezTo>
                  <a:cubicBezTo>
                    <a:pt x="0" y="11735"/>
                    <a:pt x="68" y="13012"/>
                    <a:pt x="841" y="15230"/>
                  </a:cubicBezTo>
                  <a:lnTo>
                    <a:pt x="1042" y="15835"/>
                  </a:lnTo>
                  <a:cubicBezTo>
                    <a:pt x="2017" y="17348"/>
                    <a:pt x="3328" y="18658"/>
                    <a:pt x="4806" y="19734"/>
                  </a:cubicBezTo>
                  <a:cubicBezTo>
                    <a:pt x="7293" y="21650"/>
                    <a:pt x="10520" y="21313"/>
                    <a:pt x="13511" y="21549"/>
                  </a:cubicBezTo>
                  <a:cubicBezTo>
                    <a:pt x="13712" y="21564"/>
                    <a:pt x="13910" y="21572"/>
                    <a:pt x="14106" y="21572"/>
                  </a:cubicBezTo>
                  <a:cubicBezTo>
                    <a:pt x="17330" y="21572"/>
                    <a:pt x="19990" y="19560"/>
                    <a:pt x="22619" y="17818"/>
                  </a:cubicBezTo>
                  <a:cubicBezTo>
                    <a:pt x="24064" y="17012"/>
                    <a:pt x="25543" y="16205"/>
                    <a:pt x="26282" y="14726"/>
                  </a:cubicBezTo>
                  <a:cubicBezTo>
                    <a:pt x="26954" y="13382"/>
                    <a:pt x="27391" y="11970"/>
                    <a:pt x="27559" y="10525"/>
                  </a:cubicBezTo>
                  <a:cubicBezTo>
                    <a:pt x="27963" y="7063"/>
                    <a:pt x="26618" y="4341"/>
                    <a:pt x="23762" y="2392"/>
                  </a:cubicBezTo>
                  <a:cubicBezTo>
                    <a:pt x="21386" y="782"/>
                    <a:pt x="18378" y="1"/>
                    <a:pt x="15346"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 name="Google Shape;7014;p66">
              <a:extLst>
                <a:ext uri="{FF2B5EF4-FFF2-40B4-BE49-F238E27FC236}">
                  <a16:creationId xmlns:a16="http://schemas.microsoft.com/office/drawing/2014/main" id="{14C4938C-928F-804D-F27B-474A43D5071B}"/>
                </a:ext>
              </a:extLst>
            </p:cNvPr>
            <p:cNvSpPr/>
            <p:nvPr/>
          </p:nvSpPr>
          <p:spPr>
            <a:xfrm>
              <a:off x="3444075" y="3162900"/>
              <a:ext cx="475575" cy="351250"/>
            </a:xfrm>
            <a:custGeom>
              <a:avLst/>
              <a:gdLst/>
              <a:ahLst/>
              <a:cxnLst/>
              <a:rect l="l" t="t" r="r" b="b"/>
              <a:pathLst>
                <a:path w="19023" h="14050" extrusionOk="0">
                  <a:moveTo>
                    <a:pt x="11655" y="1"/>
                  </a:moveTo>
                  <a:cubicBezTo>
                    <a:pt x="10944" y="1"/>
                    <a:pt x="10270" y="408"/>
                    <a:pt x="9545" y="639"/>
                  </a:cubicBezTo>
                  <a:cubicBezTo>
                    <a:pt x="8134" y="1043"/>
                    <a:pt x="5848" y="673"/>
                    <a:pt x="4874" y="1883"/>
                  </a:cubicBezTo>
                  <a:cubicBezTo>
                    <a:pt x="4336" y="2488"/>
                    <a:pt x="4101" y="3059"/>
                    <a:pt x="3429" y="3630"/>
                  </a:cubicBezTo>
                  <a:cubicBezTo>
                    <a:pt x="2924" y="4067"/>
                    <a:pt x="2084" y="4403"/>
                    <a:pt x="1647" y="4975"/>
                  </a:cubicBezTo>
                  <a:cubicBezTo>
                    <a:pt x="740" y="6017"/>
                    <a:pt x="807" y="7731"/>
                    <a:pt x="437" y="9041"/>
                  </a:cubicBezTo>
                  <a:cubicBezTo>
                    <a:pt x="1" y="10722"/>
                    <a:pt x="1815" y="12839"/>
                    <a:pt x="3025" y="14049"/>
                  </a:cubicBezTo>
                  <a:lnTo>
                    <a:pt x="4235" y="13915"/>
                  </a:lnTo>
                  <a:cubicBezTo>
                    <a:pt x="4235" y="13950"/>
                    <a:pt x="4252" y="13965"/>
                    <a:pt x="4283" y="13965"/>
                  </a:cubicBezTo>
                  <a:cubicBezTo>
                    <a:pt x="4458" y="13965"/>
                    <a:pt x="5078" y="13473"/>
                    <a:pt x="5479" y="13444"/>
                  </a:cubicBezTo>
                  <a:cubicBezTo>
                    <a:pt x="5496" y="13443"/>
                    <a:pt x="5513" y="13443"/>
                    <a:pt x="5531" y="13443"/>
                  </a:cubicBezTo>
                  <a:cubicBezTo>
                    <a:pt x="6124" y="13443"/>
                    <a:pt x="6807" y="13982"/>
                    <a:pt x="7394" y="13982"/>
                  </a:cubicBezTo>
                  <a:cubicBezTo>
                    <a:pt x="7486" y="13994"/>
                    <a:pt x="7577" y="13999"/>
                    <a:pt x="7668" y="13999"/>
                  </a:cubicBezTo>
                  <a:cubicBezTo>
                    <a:pt x="8343" y="13999"/>
                    <a:pt x="8999" y="13705"/>
                    <a:pt x="9680" y="13646"/>
                  </a:cubicBezTo>
                  <a:cubicBezTo>
                    <a:pt x="10419" y="13646"/>
                    <a:pt x="11192" y="13545"/>
                    <a:pt x="11932" y="13343"/>
                  </a:cubicBezTo>
                  <a:cubicBezTo>
                    <a:pt x="12973" y="13108"/>
                    <a:pt x="13444" y="13041"/>
                    <a:pt x="14150" y="12302"/>
                  </a:cubicBezTo>
                  <a:cubicBezTo>
                    <a:pt x="14486" y="11999"/>
                    <a:pt x="14519" y="11730"/>
                    <a:pt x="14990" y="11461"/>
                  </a:cubicBezTo>
                  <a:cubicBezTo>
                    <a:pt x="15040" y="11446"/>
                    <a:pt x="15091" y="11440"/>
                    <a:pt x="15143" y="11440"/>
                  </a:cubicBezTo>
                  <a:cubicBezTo>
                    <a:pt x="15377" y="11440"/>
                    <a:pt x="15633" y="11564"/>
                    <a:pt x="15870" y="11564"/>
                  </a:cubicBezTo>
                  <a:cubicBezTo>
                    <a:pt x="15937" y="11564"/>
                    <a:pt x="16002" y="11554"/>
                    <a:pt x="16065" y="11529"/>
                  </a:cubicBezTo>
                  <a:cubicBezTo>
                    <a:pt x="16670" y="11226"/>
                    <a:pt x="17074" y="10285"/>
                    <a:pt x="17511" y="9814"/>
                  </a:cubicBezTo>
                  <a:cubicBezTo>
                    <a:pt x="18216" y="9041"/>
                    <a:pt x="18351" y="8873"/>
                    <a:pt x="18552" y="7865"/>
                  </a:cubicBezTo>
                  <a:cubicBezTo>
                    <a:pt x="18687" y="7092"/>
                    <a:pt x="19023" y="6118"/>
                    <a:pt x="18888" y="5345"/>
                  </a:cubicBezTo>
                  <a:cubicBezTo>
                    <a:pt x="18687" y="4538"/>
                    <a:pt x="18149" y="4168"/>
                    <a:pt x="17679" y="3530"/>
                  </a:cubicBezTo>
                  <a:cubicBezTo>
                    <a:pt x="16536" y="1816"/>
                    <a:pt x="15965" y="1547"/>
                    <a:pt x="14015" y="908"/>
                  </a:cubicBezTo>
                  <a:cubicBezTo>
                    <a:pt x="13343" y="740"/>
                    <a:pt x="12671" y="169"/>
                    <a:pt x="11999" y="34"/>
                  </a:cubicBezTo>
                  <a:cubicBezTo>
                    <a:pt x="11883" y="11"/>
                    <a:pt x="11768" y="1"/>
                    <a:pt x="11655"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 name="Google Shape;7015;p66">
              <a:extLst>
                <a:ext uri="{FF2B5EF4-FFF2-40B4-BE49-F238E27FC236}">
                  <a16:creationId xmlns:a16="http://schemas.microsoft.com/office/drawing/2014/main" id="{FD40FD91-CB34-454F-4CC1-28F0B349ACD6}"/>
                </a:ext>
              </a:extLst>
            </p:cNvPr>
            <p:cNvSpPr/>
            <p:nvPr/>
          </p:nvSpPr>
          <p:spPr>
            <a:xfrm>
              <a:off x="3466750" y="3293275"/>
              <a:ext cx="442825" cy="257450"/>
            </a:xfrm>
            <a:custGeom>
              <a:avLst/>
              <a:gdLst/>
              <a:ahLst/>
              <a:cxnLst/>
              <a:rect l="l" t="t" r="r" b="b"/>
              <a:pathLst>
                <a:path w="17713" h="10298" extrusionOk="0">
                  <a:moveTo>
                    <a:pt x="11812" y="1"/>
                  </a:moveTo>
                  <a:cubicBezTo>
                    <a:pt x="11288" y="1"/>
                    <a:pt x="10778" y="37"/>
                    <a:pt x="10352" y="62"/>
                  </a:cubicBezTo>
                  <a:cubicBezTo>
                    <a:pt x="8504" y="230"/>
                    <a:pt x="2589" y="2381"/>
                    <a:pt x="4437" y="5171"/>
                  </a:cubicBezTo>
                  <a:cubicBezTo>
                    <a:pt x="3227" y="5977"/>
                    <a:pt x="1" y="7288"/>
                    <a:pt x="1345" y="9271"/>
                  </a:cubicBezTo>
                  <a:cubicBezTo>
                    <a:pt x="1922" y="10075"/>
                    <a:pt x="3052" y="10297"/>
                    <a:pt x="4222" y="10297"/>
                  </a:cubicBezTo>
                  <a:cubicBezTo>
                    <a:pt x="5303" y="10297"/>
                    <a:pt x="6417" y="10107"/>
                    <a:pt x="7160" y="10010"/>
                  </a:cubicBezTo>
                  <a:cubicBezTo>
                    <a:pt x="11193" y="9540"/>
                    <a:pt x="15192" y="7725"/>
                    <a:pt x="17511" y="4297"/>
                  </a:cubicBezTo>
                  <a:cubicBezTo>
                    <a:pt x="17578" y="4263"/>
                    <a:pt x="17645" y="4196"/>
                    <a:pt x="17645" y="4129"/>
                  </a:cubicBezTo>
                  <a:lnTo>
                    <a:pt x="17713" y="3053"/>
                  </a:lnTo>
                  <a:cubicBezTo>
                    <a:pt x="17523" y="2563"/>
                    <a:pt x="17013" y="2400"/>
                    <a:pt x="16443" y="2400"/>
                  </a:cubicBezTo>
                  <a:cubicBezTo>
                    <a:pt x="15801" y="2400"/>
                    <a:pt x="15081" y="2607"/>
                    <a:pt x="14654" y="2785"/>
                  </a:cubicBezTo>
                  <a:cubicBezTo>
                    <a:pt x="15662" y="2079"/>
                    <a:pt x="15125" y="1003"/>
                    <a:pt x="14150" y="466"/>
                  </a:cubicBezTo>
                  <a:cubicBezTo>
                    <a:pt x="13529" y="93"/>
                    <a:pt x="12652" y="1"/>
                    <a:pt x="11812"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 name="Google Shape;7016;p66">
              <a:extLst>
                <a:ext uri="{FF2B5EF4-FFF2-40B4-BE49-F238E27FC236}">
                  <a16:creationId xmlns:a16="http://schemas.microsoft.com/office/drawing/2014/main" id="{B32560AF-6201-1DC4-BA0B-8031C76E1381}"/>
                </a:ext>
              </a:extLst>
            </p:cNvPr>
            <p:cNvSpPr/>
            <p:nvPr/>
          </p:nvSpPr>
          <p:spPr>
            <a:xfrm>
              <a:off x="3754125" y="3622500"/>
              <a:ext cx="19350" cy="115150"/>
            </a:xfrm>
            <a:custGeom>
              <a:avLst/>
              <a:gdLst/>
              <a:ahLst/>
              <a:cxnLst/>
              <a:rect l="l" t="t" r="r" b="b"/>
              <a:pathLst>
                <a:path w="774" h="4606" extrusionOk="0">
                  <a:moveTo>
                    <a:pt x="168" y="1"/>
                  </a:moveTo>
                  <a:cubicBezTo>
                    <a:pt x="168" y="1"/>
                    <a:pt x="168" y="102"/>
                    <a:pt x="235" y="202"/>
                  </a:cubicBezTo>
                  <a:cubicBezTo>
                    <a:pt x="235" y="270"/>
                    <a:pt x="269" y="337"/>
                    <a:pt x="269" y="438"/>
                  </a:cubicBezTo>
                  <a:cubicBezTo>
                    <a:pt x="303" y="538"/>
                    <a:pt x="336" y="639"/>
                    <a:pt x="336" y="740"/>
                  </a:cubicBezTo>
                  <a:cubicBezTo>
                    <a:pt x="336" y="841"/>
                    <a:pt x="370" y="942"/>
                    <a:pt x="370" y="1076"/>
                  </a:cubicBezTo>
                  <a:lnTo>
                    <a:pt x="370" y="1446"/>
                  </a:lnTo>
                  <a:cubicBezTo>
                    <a:pt x="370" y="1715"/>
                    <a:pt x="370" y="2017"/>
                    <a:pt x="336" y="2286"/>
                  </a:cubicBezTo>
                  <a:cubicBezTo>
                    <a:pt x="303" y="2589"/>
                    <a:pt x="303" y="2857"/>
                    <a:pt x="235" y="3126"/>
                  </a:cubicBezTo>
                  <a:cubicBezTo>
                    <a:pt x="202" y="3261"/>
                    <a:pt x="202" y="3395"/>
                    <a:pt x="168" y="3496"/>
                  </a:cubicBezTo>
                  <a:cubicBezTo>
                    <a:pt x="168" y="3630"/>
                    <a:pt x="134" y="3765"/>
                    <a:pt x="134" y="3866"/>
                  </a:cubicBezTo>
                  <a:cubicBezTo>
                    <a:pt x="101" y="4067"/>
                    <a:pt x="67" y="4269"/>
                    <a:pt x="34" y="4370"/>
                  </a:cubicBezTo>
                  <a:cubicBezTo>
                    <a:pt x="0" y="4504"/>
                    <a:pt x="0" y="4605"/>
                    <a:pt x="0" y="4605"/>
                  </a:cubicBezTo>
                  <a:cubicBezTo>
                    <a:pt x="0" y="4605"/>
                    <a:pt x="34" y="4538"/>
                    <a:pt x="101" y="4403"/>
                  </a:cubicBezTo>
                  <a:cubicBezTo>
                    <a:pt x="202" y="4269"/>
                    <a:pt x="269" y="4101"/>
                    <a:pt x="370" y="3933"/>
                  </a:cubicBezTo>
                  <a:cubicBezTo>
                    <a:pt x="471" y="3698"/>
                    <a:pt x="538" y="3462"/>
                    <a:pt x="605" y="3194"/>
                  </a:cubicBezTo>
                  <a:cubicBezTo>
                    <a:pt x="639" y="3059"/>
                    <a:pt x="672" y="2925"/>
                    <a:pt x="706" y="2790"/>
                  </a:cubicBezTo>
                  <a:lnTo>
                    <a:pt x="773" y="2320"/>
                  </a:lnTo>
                  <a:lnTo>
                    <a:pt x="773" y="1883"/>
                  </a:lnTo>
                  <a:cubicBezTo>
                    <a:pt x="773" y="1715"/>
                    <a:pt x="773" y="1580"/>
                    <a:pt x="739" y="1446"/>
                  </a:cubicBezTo>
                  <a:cubicBezTo>
                    <a:pt x="706" y="1311"/>
                    <a:pt x="706" y="1143"/>
                    <a:pt x="672" y="1009"/>
                  </a:cubicBezTo>
                  <a:cubicBezTo>
                    <a:pt x="605" y="875"/>
                    <a:pt x="571" y="774"/>
                    <a:pt x="538" y="673"/>
                  </a:cubicBezTo>
                  <a:cubicBezTo>
                    <a:pt x="504" y="572"/>
                    <a:pt x="471" y="471"/>
                    <a:pt x="403" y="370"/>
                  </a:cubicBezTo>
                  <a:cubicBezTo>
                    <a:pt x="370" y="303"/>
                    <a:pt x="303" y="236"/>
                    <a:pt x="269" y="169"/>
                  </a:cubicBezTo>
                  <a:lnTo>
                    <a:pt x="168" y="1"/>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 name="Google Shape;7017;p66">
              <a:extLst>
                <a:ext uri="{FF2B5EF4-FFF2-40B4-BE49-F238E27FC236}">
                  <a16:creationId xmlns:a16="http://schemas.microsoft.com/office/drawing/2014/main" id="{AE433201-5A3E-03F8-2A03-47312A132656}"/>
                </a:ext>
              </a:extLst>
            </p:cNvPr>
            <p:cNvSpPr/>
            <p:nvPr/>
          </p:nvSpPr>
          <p:spPr>
            <a:xfrm>
              <a:off x="3785200" y="3682150"/>
              <a:ext cx="10950" cy="32800"/>
            </a:xfrm>
            <a:custGeom>
              <a:avLst/>
              <a:gdLst/>
              <a:ahLst/>
              <a:cxnLst/>
              <a:rect l="l" t="t" r="r" b="b"/>
              <a:pathLst>
                <a:path w="438" h="1312" extrusionOk="0">
                  <a:moveTo>
                    <a:pt x="269" y="1"/>
                  </a:moveTo>
                  <a:cubicBezTo>
                    <a:pt x="202" y="68"/>
                    <a:pt x="169" y="135"/>
                    <a:pt x="135" y="203"/>
                  </a:cubicBezTo>
                  <a:cubicBezTo>
                    <a:pt x="68" y="337"/>
                    <a:pt x="1" y="471"/>
                    <a:pt x="1" y="639"/>
                  </a:cubicBezTo>
                  <a:cubicBezTo>
                    <a:pt x="1" y="707"/>
                    <a:pt x="1" y="774"/>
                    <a:pt x="1" y="875"/>
                  </a:cubicBezTo>
                  <a:lnTo>
                    <a:pt x="1" y="1076"/>
                  </a:lnTo>
                  <a:cubicBezTo>
                    <a:pt x="1" y="1144"/>
                    <a:pt x="34" y="1244"/>
                    <a:pt x="34" y="1312"/>
                  </a:cubicBezTo>
                  <a:cubicBezTo>
                    <a:pt x="101" y="1278"/>
                    <a:pt x="169" y="1211"/>
                    <a:pt x="236" y="1144"/>
                  </a:cubicBezTo>
                  <a:cubicBezTo>
                    <a:pt x="337" y="1009"/>
                    <a:pt x="404" y="841"/>
                    <a:pt x="404" y="707"/>
                  </a:cubicBezTo>
                  <a:cubicBezTo>
                    <a:pt x="437" y="539"/>
                    <a:pt x="437" y="371"/>
                    <a:pt x="370" y="203"/>
                  </a:cubicBezTo>
                  <a:cubicBezTo>
                    <a:pt x="337" y="135"/>
                    <a:pt x="303" y="68"/>
                    <a:pt x="269"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 name="Google Shape;7018;p66">
              <a:extLst>
                <a:ext uri="{FF2B5EF4-FFF2-40B4-BE49-F238E27FC236}">
                  <a16:creationId xmlns:a16="http://schemas.microsoft.com/office/drawing/2014/main" id="{EA906F23-D370-B6BC-3961-D6EBF064D463}"/>
                </a:ext>
              </a:extLst>
            </p:cNvPr>
            <p:cNvSpPr/>
            <p:nvPr/>
          </p:nvSpPr>
          <p:spPr>
            <a:xfrm>
              <a:off x="3814600" y="3614950"/>
              <a:ext cx="11800" cy="70600"/>
            </a:xfrm>
            <a:custGeom>
              <a:avLst/>
              <a:gdLst/>
              <a:ahLst/>
              <a:cxnLst/>
              <a:rect l="l" t="t" r="r" b="b"/>
              <a:pathLst>
                <a:path w="472" h="2824" extrusionOk="0">
                  <a:moveTo>
                    <a:pt x="303" y="0"/>
                  </a:moveTo>
                  <a:cubicBezTo>
                    <a:pt x="270" y="135"/>
                    <a:pt x="236" y="303"/>
                    <a:pt x="203" y="437"/>
                  </a:cubicBezTo>
                  <a:cubicBezTo>
                    <a:pt x="169" y="504"/>
                    <a:pt x="169" y="605"/>
                    <a:pt x="169" y="672"/>
                  </a:cubicBezTo>
                  <a:cubicBezTo>
                    <a:pt x="169" y="740"/>
                    <a:pt x="135" y="807"/>
                    <a:pt x="135" y="908"/>
                  </a:cubicBezTo>
                  <a:cubicBezTo>
                    <a:pt x="102" y="1076"/>
                    <a:pt x="68" y="1244"/>
                    <a:pt x="68" y="1412"/>
                  </a:cubicBezTo>
                  <a:cubicBezTo>
                    <a:pt x="34" y="1714"/>
                    <a:pt x="1" y="2050"/>
                    <a:pt x="1" y="2386"/>
                  </a:cubicBezTo>
                  <a:cubicBezTo>
                    <a:pt x="1" y="2521"/>
                    <a:pt x="1" y="2689"/>
                    <a:pt x="34" y="2823"/>
                  </a:cubicBezTo>
                  <a:cubicBezTo>
                    <a:pt x="102" y="2689"/>
                    <a:pt x="169" y="2554"/>
                    <a:pt x="236" y="2420"/>
                  </a:cubicBezTo>
                  <a:cubicBezTo>
                    <a:pt x="371" y="2084"/>
                    <a:pt x="438" y="1781"/>
                    <a:pt x="471" y="1445"/>
                  </a:cubicBezTo>
                  <a:lnTo>
                    <a:pt x="471" y="908"/>
                  </a:lnTo>
                  <a:cubicBezTo>
                    <a:pt x="471" y="740"/>
                    <a:pt x="471" y="605"/>
                    <a:pt x="438" y="437"/>
                  </a:cubicBezTo>
                  <a:cubicBezTo>
                    <a:pt x="404" y="303"/>
                    <a:pt x="371" y="135"/>
                    <a:pt x="303"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7019;p66">
              <a:extLst>
                <a:ext uri="{FF2B5EF4-FFF2-40B4-BE49-F238E27FC236}">
                  <a16:creationId xmlns:a16="http://schemas.microsoft.com/office/drawing/2014/main" id="{4DF10CB9-E305-BC1E-12FD-AB614B163ECE}"/>
                </a:ext>
              </a:extLst>
            </p:cNvPr>
            <p:cNvSpPr/>
            <p:nvPr/>
          </p:nvSpPr>
          <p:spPr>
            <a:xfrm>
              <a:off x="3849050" y="3609900"/>
              <a:ext cx="12625" cy="58000"/>
            </a:xfrm>
            <a:custGeom>
              <a:avLst/>
              <a:gdLst/>
              <a:ahLst/>
              <a:cxnLst/>
              <a:rect l="l" t="t" r="r" b="b"/>
              <a:pathLst>
                <a:path w="505" h="2320" extrusionOk="0">
                  <a:moveTo>
                    <a:pt x="337" y="1"/>
                  </a:moveTo>
                  <a:cubicBezTo>
                    <a:pt x="270" y="135"/>
                    <a:pt x="236" y="236"/>
                    <a:pt x="236" y="370"/>
                  </a:cubicBezTo>
                  <a:cubicBezTo>
                    <a:pt x="202" y="404"/>
                    <a:pt x="202" y="471"/>
                    <a:pt x="202" y="538"/>
                  </a:cubicBezTo>
                  <a:cubicBezTo>
                    <a:pt x="202" y="606"/>
                    <a:pt x="169" y="673"/>
                    <a:pt x="169" y="740"/>
                  </a:cubicBezTo>
                  <a:cubicBezTo>
                    <a:pt x="135" y="874"/>
                    <a:pt x="102" y="1009"/>
                    <a:pt x="102" y="1143"/>
                  </a:cubicBezTo>
                  <a:cubicBezTo>
                    <a:pt x="68" y="1278"/>
                    <a:pt x="68" y="1412"/>
                    <a:pt x="34" y="1580"/>
                  </a:cubicBezTo>
                  <a:cubicBezTo>
                    <a:pt x="34" y="1715"/>
                    <a:pt x="34" y="1815"/>
                    <a:pt x="34" y="1916"/>
                  </a:cubicBezTo>
                  <a:cubicBezTo>
                    <a:pt x="1" y="2051"/>
                    <a:pt x="1" y="2185"/>
                    <a:pt x="34" y="2320"/>
                  </a:cubicBezTo>
                  <a:cubicBezTo>
                    <a:pt x="102" y="2219"/>
                    <a:pt x="169" y="2118"/>
                    <a:pt x="236" y="2017"/>
                  </a:cubicBezTo>
                  <a:cubicBezTo>
                    <a:pt x="370" y="1748"/>
                    <a:pt x="471" y="1479"/>
                    <a:pt x="505" y="1210"/>
                  </a:cubicBezTo>
                  <a:lnTo>
                    <a:pt x="505" y="740"/>
                  </a:lnTo>
                  <a:cubicBezTo>
                    <a:pt x="505" y="639"/>
                    <a:pt x="505" y="505"/>
                    <a:pt x="471" y="370"/>
                  </a:cubicBezTo>
                  <a:cubicBezTo>
                    <a:pt x="438" y="236"/>
                    <a:pt x="370" y="135"/>
                    <a:pt x="337"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 name="Google Shape;7020;p66">
              <a:extLst>
                <a:ext uri="{FF2B5EF4-FFF2-40B4-BE49-F238E27FC236}">
                  <a16:creationId xmlns:a16="http://schemas.microsoft.com/office/drawing/2014/main" id="{62B81C1D-D273-AEAA-BA7C-454A8F128108}"/>
                </a:ext>
              </a:extLst>
            </p:cNvPr>
            <p:cNvSpPr/>
            <p:nvPr/>
          </p:nvSpPr>
          <p:spPr>
            <a:xfrm>
              <a:off x="3869225" y="3562850"/>
              <a:ext cx="31100" cy="110925"/>
            </a:xfrm>
            <a:custGeom>
              <a:avLst/>
              <a:gdLst/>
              <a:ahLst/>
              <a:cxnLst/>
              <a:rect l="l" t="t" r="r" b="b"/>
              <a:pathLst>
                <a:path w="1244" h="4437" extrusionOk="0">
                  <a:moveTo>
                    <a:pt x="1210" y="0"/>
                  </a:moveTo>
                  <a:cubicBezTo>
                    <a:pt x="1143" y="202"/>
                    <a:pt x="1076" y="437"/>
                    <a:pt x="1009" y="673"/>
                  </a:cubicBezTo>
                  <a:cubicBezTo>
                    <a:pt x="975" y="773"/>
                    <a:pt x="941" y="874"/>
                    <a:pt x="908" y="1009"/>
                  </a:cubicBezTo>
                  <a:cubicBezTo>
                    <a:pt x="874" y="1143"/>
                    <a:pt x="841" y="1244"/>
                    <a:pt x="807" y="1378"/>
                  </a:cubicBezTo>
                  <a:cubicBezTo>
                    <a:pt x="706" y="1647"/>
                    <a:pt x="639" y="1916"/>
                    <a:pt x="572" y="2185"/>
                  </a:cubicBezTo>
                  <a:cubicBezTo>
                    <a:pt x="471" y="2454"/>
                    <a:pt x="404" y="2723"/>
                    <a:pt x="336" y="2992"/>
                  </a:cubicBezTo>
                  <a:cubicBezTo>
                    <a:pt x="269" y="3261"/>
                    <a:pt x="202" y="3496"/>
                    <a:pt x="135" y="3697"/>
                  </a:cubicBezTo>
                  <a:cubicBezTo>
                    <a:pt x="34" y="4134"/>
                    <a:pt x="0" y="4437"/>
                    <a:pt x="0" y="4437"/>
                  </a:cubicBezTo>
                  <a:cubicBezTo>
                    <a:pt x="135" y="4235"/>
                    <a:pt x="269" y="4000"/>
                    <a:pt x="370" y="3798"/>
                  </a:cubicBezTo>
                  <a:cubicBezTo>
                    <a:pt x="505" y="3563"/>
                    <a:pt x="605" y="3328"/>
                    <a:pt x="673" y="3092"/>
                  </a:cubicBezTo>
                  <a:cubicBezTo>
                    <a:pt x="773" y="2857"/>
                    <a:pt x="908" y="2588"/>
                    <a:pt x="975" y="2286"/>
                  </a:cubicBezTo>
                  <a:cubicBezTo>
                    <a:pt x="1042" y="2017"/>
                    <a:pt x="1109" y="1748"/>
                    <a:pt x="1177" y="1446"/>
                  </a:cubicBezTo>
                  <a:cubicBezTo>
                    <a:pt x="1177" y="1345"/>
                    <a:pt x="1210" y="1210"/>
                    <a:pt x="1210" y="1076"/>
                  </a:cubicBezTo>
                  <a:lnTo>
                    <a:pt x="1210" y="706"/>
                  </a:lnTo>
                  <a:cubicBezTo>
                    <a:pt x="1244" y="471"/>
                    <a:pt x="1244" y="236"/>
                    <a:pt x="121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7021;p66">
              <a:extLst>
                <a:ext uri="{FF2B5EF4-FFF2-40B4-BE49-F238E27FC236}">
                  <a16:creationId xmlns:a16="http://schemas.microsoft.com/office/drawing/2014/main" id="{B94217FC-7561-0056-E978-712D73A3BEF1}"/>
                </a:ext>
              </a:extLst>
            </p:cNvPr>
            <p:cNvSpPr/>
            <p:nvPr/>
          </p:nvSpPr>
          <p:spPr>
            <a:xfrm>
              <a:off x="3875950" y="3580500"/>
              <a:ext cx="50425" cy="107575"/>
            </a:xfrm>
            <a:custGeom>
              <a:avLst/>
              <a:gdLst/>
              <a:ahLst/>
              <a:cxnLst/>
              <a:rect l="l" t="t" r="r" b="b"/>
              <a:pathLst>
                <a:path w="2017" h="4303" extrusionOk="0">
                  <a:moveTo>
                    <a:pt x="2017" y="0"/>
                  </a:moveTo>
                  <a:cubicBezTo>
                    <a:pt x="2017" y="0"/>
                    <a:pt x="1950" y="67"/>
                    <a:pt x="1882" y="202"/>
                  </a:cubicBezTo>
                  <a:cubicBezTo>
                    <a:pt x="1849" y="303"/>
                    <a:pt x="1815" y="504"/>
                    <a:pt x="1714" y="706"/>
                  </a:cubicBezTo>
                  <a:cubicBezTo>
                    <a:pt x="1681" y="807"/>
                    <a:pt x="1647" y="941"/>
                    <a:pt x="1613" y="1042"/>
                  </a:cubicBezTo>
                  <a:cubicBezTo>
                    <a:pt x="1580" y="1143"/>
                    <a:pt x="1513" y="1277"/>
                    <a:pt x="1445" y="1412"/>
                  </a:cubicBezTo>
                  <a:cubicBezTo>
                    <a:pt x="1345" y="1681"/>
                    <a:pt x="1244" y="1950"/>
                    <a:pt x="1109" y="2185"/>
                  </a:cubicBezTo>
                  <a:cubicBezTo>
                    <a:pt x="975" y="2454"/>
                    <a:pt x="874" y="2723"/>
                    <a:pt x="740" y="2958"/>
                  </a:cubicBezTo>
                  <a:cubicBezTo>
                    <a:pt x="672" y="3092"/>
                    <a:pt x="605" y="3227"/>
                    <a:pt x="538" y="3328"/>
                  </a:cubicBezTo>
                  <a:cubicBezTo>
                    <a:pt x="471" y="3428"/>
                    <a:pt x="404" y="3529"/>
                    <a:pt x="370" y="3630"/>
                  </a:cubicBezTo>
                  <a:cubicBezTo>
                    <a:pt x="269" y="3832"/>
                    <a:pt x="168" y="3966"/>
                    <a:pt x="101" y="4101"/>
                  </a:cubicBezTo>
                  <a:lnTo>
                    <a:pt x="0" y="4302"/>
                  </a:lnTo>
                  <a:lnTo>
                    <a:pt x="168" y="4168"/>
                  </a:lnTo>
                  <a:cubicBezTo>
                    <a:pt x="303" y="4033"/>
                    <a:pt x="437" y="3932"/>
                    <a:pt x="572" y="3764"/>
                  </a:cubicBezTo>
                  <a:cubicBezTo>
                    <a:pt x="773" y="3596"/>
                    <a:pt x="908" y="3395"/>
                    <a:pt x="1076" y="3159"/>
                  </a:cubicBezTo>
                  <a:cubicBezTo>
                    <a:pt x="1143" y="3059"/>
                    <a:pt x="1244" y="2924"/>
                    <a:pt x="1311" y="2790"/>
                  </a:cubicBezTo>
                  <a:cubicBezTo>
                    <a:pt x="1378" y="2622"/>
                    <a:pt x="1479" y="2487"/>
                    <a:pt x="1513" y="2353"/>
                  </a:cubicBezTo>
                  <a:cubicBezTo>
                    <a:pt x="1580" y="2218"/>
                    <a:pt x="1647" y="2084"/>
                    <a:pt x="1681" y="1950"/>
                  </a:cubicBezTo>
                  <a:cubicBezTo>
                    <a:pt x="1748" y="1815"/>
                    <a:pt x="1782" y="1681"/>
                    <a:pt x="1815" y="1513"/>
                  </a:cubicBezTo>
                  <a:cubicBezTo>
                    <a:pt x="1916" y="1277"/>
                    <a:pt x="1950" y="1009"/>
                    <a:pt x="1983" y="740"/>
                  </a:cubicBezTo>
                  <a:cubicBezTo>
                    <a:pt x="2017" y="572"/>
                    <a:pt x="2017" y="370"/>
                    <a:pt x="2017" y="202"/>
                  </a:cubicBezTo>
                  <a:lnTo>
                    <a:pt x="2017"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7022;p66">
              <a:extLst>
                <a:ext uri="{FF2B5EF4-FFF2-40B4-BE49-F238E27FC236}">
                  <a16:creationId xmlns:a16="http://schemas.microsoft.com/office/drawing/2014/main" id="{25484E0D-8D64-AB82-7209-7D32CB4BFBD9}"/>
                </a:ext>
              </a:extLst>
            </p:cNvPr>
            <p:cNvSpPr/>
            <p:nvPr/>
          </p:nvSpPr>
          <p:spPr>
            <a:xfrm>
              <a:off x="3938950" y="3528400"/>
              <a:ext cx="24400" cy="73975"/>
            </a:xfrm>
            <a:custGeom>
              <a:avLst/>
              <a:gdLst/>
              <a:ahLst/>
              <a:cxnLst/>
              <a:rect l="l" t="t" r="r" b="b"/>
              <a:pathLst>
                <a:path w="976" h="2959" extrusionOk="0">
                  <a:moveTo>
                    <a:pt x="942" y="1"/>
                  </a:moveTo>
                  <a:cubicBezTo>
                    <a:pt x="875" y="135"/>
                    <a:pt x="774" y="303"/>
                    <a:pt x="707" y="471"/>
                  </a:cubicBezTo>
                  <a:cubicBezTo>
                    <a:pt x="707" y="538"/>
                    <a:pt x="673" y="605"/>
                    <a:pt x="639" y="673"/>
                  </a:cubicBezTo>
                  <a:cubicBezTo>
                    <a:pt x="606" y="774"/>
                    <a:pt x="572" y="841"/>
                    <a:pt x="539" y="908"/>
                  </a:cubicBezTo>
                  <a:cubicBezTo>
                    <a:pt x="471" y="1076"/>
                    <a:pt x="404" y="1278"/>
                    <a:pt x="337" y="1446"/>
                  </a:cubicBezTo>
                  <a:cubicBezTo>
                    <a:pt x="236" y="1782"/>
                    <a:pt x="135" y="2118"/>
                    <a:pt x="68" y="2454"/>
                  </a:cubicBezTo>
                  <a:cubicBezTo>
                    <a:pt x="35" y="2622"/>
                    <a:pt x="1" y="2790"/>
                    <a:pt x="1" y="2958"/>
                  </a:cubicBezTo>
                  <a:cubicBezTo>
                    <a:pt x="102" y="2824"/>
                    <a:pt x="203" y="2689"/>
                    <a:pt x="303" y="2555"/>
                  </a:cubicBezTo>
                  <a:cubicBezTo>
                    <a:pt x="471" y="2219"/>
                    <a:pt x="639" y="1916"/>
                    <a:pt x="740" y="1580"/>
                  </a:cubicBezTo>
                  <a:cubicBezTo>
                    <a:pt x="808" y="1378"/>
                    <a:pt x="875" y="1177"/>
                    <a:pt x="908" y="1009"/>
                  </a:cubicBezTo>
                  <a:cubicBezTo>
                    <a:pt x="942" y="841"/>
                    <a:pt x="942" y="673"/>
                    <a:pt x="942" y="505"/>
                  </a:cubicBezTo>
                  <a:cubicBezTo>
                    <a:pt x="976" y="337"/>
                    <a:pt x="976" y="169"/>
                    <a:pt x="94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7023;p66">
              <a:extLst>
                <a:ext uri="{FF2B5EF4-FFF2-40B4-BE49-F238E27FC236}">
                  <a16:creationId xmlns:a16="http://schemas.microsoft.com/office/drawing/2014/main" id="{0E6DC2D9-AB92-FFA9-CABF-271B5EA316F5}"/>
                </a:ext>
              </a:extLst>
            </p:cNvPr>
            <p:cNvSpPr/>
            <p:nvPr/>
          </p:nvSpPr>
          <p:spPr>
            <a:xfrm>
              <a:off x="3947350" y="3490600"/>
              <a:ext cx="47100" cy="132775"/>
            </a:xfrm>
            <a:custGeom>
              <a:avLst/>
              <a:gdLst/>
              <a:ahLst/>
              <a:cxnLst/>
              <a:rect l="l" t="t" r="r" b="b"/>
              <a:pathLst>
                <a:path w="1884" h="5311" extrusionOk="0">
                  <a:moveTo>
                    <a:pt x="1816" y="0"/>
                  </a:moveTo>
                  <a:cubicBezTo>
                    <a:pt x="1816" y="0"/>
                    <a:pt x="1816" y="67"/>
                    <a:pt x="1782" y="202"/>
                  </a:cubicBezTo>
                  <a:cubicBezTo>
                    <a:pt x="1715" y="370"/>
                    <a:pt x="1715" y="605"/>
                    <a:pt x="1648" y="840"/>
                  </a:cubicBezTo>
                  <a:cubicBezTo>
                    <a:pt x="1614" y="975"/>
                    <a:pt x="1581" y="1109"/>
                    <a:pt x="1547" y="1277"/>
                  </a:cubicBezTo>
                  <a:cubicBezTo>
                    <a:pt x="1513" y="1412"/>
                    <a:pt x="1446" y="1546"/>
                    <a:pt x="1413" y="1714"/>
                  </a:cubicBezTo>
                  <a:cubicBezTo>
                    <a:pt x="1312" y="2017"/>
                    <a:pt x="1211" y="2353"/>
                    <a:pt x="1076" y="2689"/>
                  </a:cubicBezTo>
                  <a:cubicBezTo>
                    <a:pt x="942" y="3025"/>
                    <a:pt x="841" y="3327"/>
                    <a:pt x="707" y="3630"/>
                  </a:cubicBezTo>
                  <a:cubicBezTo>
                    <a:pt x="606" y="3966"/>
                    <a:pt x="472" y="4235"/>
                    <a:pt x="371" y="4470"/>
                  </a:cubicBezTo>
                  <a:cubicBezTo>
                    <a:pt x="270" y="4739"/>
                    <a:pt x="169" y="4941"/>
                    <a:pt x="102" y="5075"/>
                  </a:cubicBezTo>
                  <a:lnTo>
                    <a:pt x="1" y="5310"/>
                  </a:lnTo>
                  <a:lnTo>
                    <a:pt x="1" y="5310"/>
                  </a:lnTo>
                  <a:lnTo>
                    <a:pt x="169" y="5142"/>
                  </a:lnTo>
                  <a:cubicBezTo>
                    <a:pt x="337" y="4974"/>
                    <a:pt x="438" y="4773"/>
                    <a:pt x="572" y="4605"/>
                  </a:cubicBezTo>
                  <a:cubicBezTo>
                    <a:pt x="740" y="4336"/>
                    <a:pt x="908" y="4100"/>
                    <a:pt x="1043" y="3798"/>
                  </a:cubicBezTo>
                  <a:cubicBezTo>
                    <a:pt x="1144" y="3663"/>
                    <a:pt x="1211" y="3495"/>
                    <a:pt x="1278" y="3327"/>
                  </a:cubicBezTo>
                  <a:cubicBezTo>
                    <a:pt x="1345" y="3193"/>
                    <a:pt x="1446" y="3025"/>
                    <a:pt x="1480" y="2857"/>
                  </a:cubicBezTo>
                  <a:cubicBezTo>
                    <a:pt x="1547" y="2655"/>
                    <a:pt x="1581" y="2487"/>
                    <a:pt x="1648" y="2319"/>
                  </a:cubicBezTo>
                  <a:cubicBezTo>
                    <a:pt x="1681" y="2151"/>
                    <a:pt x="1749" y="1983"/>
                    <a:pt x="1782" y="1815"/>
                  </a:cubicBezTo>
                  <a:cubicBezTo>
                    <a:pt x="1816" y="1513"/>
                    <a:pt x="1849" y="1210"/>
                    <a:pt x="1883" y="908"/>
                  </a:cubicBezTo>
                  <a:cubicBezTo>
                    <a:pt x="1883" y="672"/>
                    <a:pt x="1883" y="471"/>
                    <a:pt x="1849" y="235"/>
                  </a:cubicBezTo>
                  <a:lnTo>
                    <a:pt x="1816"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7024;p66">
              <a:extLst>
                <a:ext uri="{FF2B5EF4-FFF2-40B4-BE49-F238E27FC236}">
                  <a16:creationId xmlns:a16="http://schemas.microsoft.com/office/drawing/2014/main" id="{6AD1F23E-1B32-02B4-B023-BB8BC7F89B4B}"/>
                </a:ext>
              </a:extLst>
            </p:cNvPr>
            <p:cNvSpPr/>
            <p:nvPr/>
          </p:nvSpPr>
          <p:spPr>
            <a:xfrm>
              <a:off x="4010375" y="3404900"/>
              <a:ext cx="14300" cy="105875"/>
            </a:xfrm>
            <a:custGeom>
              <a:avLst/>
              <a:gdLst/>
              <a:ahLst/>
              <a:cxnLst/>
              <a:rect l="l" t="t" r="r" b="b"/>
              <a:pathLst>
                <a:path w="572" h="4235" extrusionOk="0">
                  <a:moveTo>
                    <a:pt x="337" y="0"/>
                  </a:moveTo>
                  <a:cubicBezTo>
                    <a:pt x="303" y="235"/>
                    <a:pt x="236" y="471"/>
                    <a:pt x="236" y="706"/>
                  </a:cubicBezTo>
                  <a:cubicBezTo>
                    <a:pt x="202" y="1109"/>
                    <a:pt x="169" y="1647"/>
                    <a:pt x="135" y="2151"/>
                  </a:cubicBezTo>
                  <a:cubicBezTo>
                    <a:pt x="135" y="2420"/>
                    <a:pt x="101" y="2689"/>
                    <a:pt x="101" y="2924"/>
                  </a:cubicBezTo>
                  <a:cubicBezTo>
                    <a:pt x="68" y="3025"/>
                    <a:pt x="101" y="3159"/>
                    <a:pt x="68" y="3260"/>
                  </a:cubicBezTo>
                  <a:cubicBezTo>
                    <a:pt x="34" y="3395"/>
                    <a:pt x="34" y="3495"/>
                    <a:pt x="34" y="3596"/>
                  </a:cubicBezTo>
                  <a:cubicBezTo>
                    <a:pt x="34" y="3798"/>
                    <a:pt x="1" y="3932"/>
                    <a:pt x="1" y="4067"/>
                  </a:cubicBezTo>
                  <a:lnTo>
                    <a:pt x="1" y="4235"/>
                  </a:lnTo>
                  <a:cubicBezTo>
                    <a:pt x="34" y="4201"/>
                    <a:pt x="68" y="4134"/>
                    <a:pt x="68" y="4100"/>
                  </a:cubicBezTo>
                  <a:cubicBezTo>
                    <a:pt x="169" y="3932"/>
                    <a:pt x="236" y="3798"/>
                    <a:pt x="303" y="3630"/>
                  </a:cubicBezTo>
                  <a:cubicBezTo>
                    <a:pt x="370" y="3428"/>
                    <a:pt x="438" y="3193"/>
                    <a:pt x="471" y="2958"/>
                  </a:cubicBezTo>
                  <a:cubicBezTo>
                    <a:pt x="505" y="2823"/>
                    <a:pt x="538" y="2722"/>
                    <a:pt x="538" y="2588"/>
                  </a:cubicBezTo>
                  <a:cubicBezTo>
                    <a:pt x="538" y="2420"/>
                    <a:pt x="572" y="2319"/>
                    <a:pt x="572" y="2151"/>
                  </a:cubicBezTo>
                  <a:lnTo>
                    <a:pt x="572" y="1748"/>
                  </a:lnTo>
                  <a:lnTo>
                    <a:pt x="572" y="1344"/>
                  </a:lnTo>
                  <a:cubicBezTo>
                    <a:pt x="572" y="1076"/>
                    <a:pt x="538" y="874"/>
                    <a:pt x="505" y="672"/>
                  </a:cubicBezTo>
                  <a:cubicBezTo>
                    <a:pt x="471" y="437"/>
                    <a:pt x="404" y="235"/>
                    <a:pt x="337"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7025;p66">
              <a:extLst>
                <a:ext uri="{FF2B5EF4-FFF2-40B4-BE49-F238E27FC236}">
                  <a16:creationId xmlns:a16="http://schemas.microsoft.com/office/drawing/2014/main" id="{4F5D2351-CA24-A0B4-4639-1437C1C83406}"/>
                </a:ext>
              </a:extLst>
            </p:cNvPr>
            <p:cNvSpPr/>
            <p:nvPr/>
          </p:nvSpPr>
          <p:spPr>
            <a:xfrm>
              <a:off x="4038100" y="3411600"/>
              <a:ext cx="10950" cy="30275"/>
            </a:xfrm>
            <a:custGeom>
              <a:avLst/>
              <a:gdLst/>
              <a:ahLst/>
              <a:cxnLst/>
              <a:rect l="l" t="t" r="r" b="b"/>
              <a:pathLst>
                <a:path w="438" h="1211" extrusionOk="0">
                  <a:moveTo>
                    <a:pt x="236" y="1"/>
                  </a:moveTo>
                  <a:cubicBezTo>
                    <a:pt x="169" y="35"/>
                    <a:pt x="135" y="102"/>
                    <a:pt x="102" y="169"/>
                  </a:cubicBezTo>
                  <a:cubicBezTo>
                    <a:pt x="34" y="303"/>
                    <a:pt x="1" y="471"/>
                    <a:pt x="1" y="606"/>
                  </a:cubicBezTo>
                  <a:cubicBezTo>
                    <a:pt x="1" y="740"/>
                    <a:pt x="34" y="875"/>
                    <a:pt x="68" y="1009"/>
                  </a:cubicBezTo>
                  <a:cubicBezTo>
                    <a:pt x="102" y="1110"/>
                    <a:pt x="135" y="1144"/>
                    <a:pt x="202" y="1211"/>
                  </a:cubicBezTo>
                  <a:cubicBezTo>
                    <a:pt x="236" y="1177"/>
                    <a:pt x="303" y="1110"/>
                    <a:pt x="337" y="1043"/>
                  </a:cubicBezTo>
                  <a:cubicBezTo>
                    <a:pt x="370" y="908"/>
                    <a:pt x="438" y="740"/>
                    <a:pt x="438" y="606"/>
                  </a:cubicBezTo>
                  <a:cubicBezTo>
                    <a:pt x="438" y="471"/>
                    <a:pt x="404" y="303"/>
                    <a:pt x="370" y="203"/>
                  </a:cubicBezTo>
                  <a:cubicBezTo>
                    <a:pt x="337" y="102"/>
                    <a:pt x="270" y="35"/>
                    <a:pt x="236"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 name="Google Shape;7026;p66">
              <a:extLst>
                <a:ext uri="{FF2B5EF4-FFF2-40B4-BE49-F238E27FC236}">
                  <a16:creationId xmlns:a16="http://schemas.microsoft.com/office/drawing/2014/main" id="{C31EB659-8001-2169-1934-90D6CDD13426}"/>
                </a:ext>
              </a:extLst>
            </p:cNvPr>
            <p:cNvSpPr/>
            <p:nvPr/>
          </p:nvSpPr>
          <p:spPr>
            <a:xfrm>
              <a:off x="3721350" y="3643500"/>
              <a:ext cx="11775" cy="64725"/>
            </a:xfrm>
            <a:custGeom>
              <a:avLst/>
              <a:gdLst/>
              <a:ahLst/>
              <a:cxnLst/>
              <a:rect l="l" t="t" r="r" b="b"/>
              <a:pathLst>
                <a:path w="471" h="2589" extrusionOk="0">
                  <a:moveTo>
                    <a:pt x="202" y="1"/>
                  </a:moveTo>
                  <a:cubicBezTo>
                    <a:pt x="135" y="135"/>
                    <a:pt x="101" y="270"/>
                    <a:pt x="68" y="404"/>
                  </a:cubicBezTo>
                  <a:cubicBezTo>
                    <a:pt x="34" y="707"/>
                    <a:pt x="0" y="1009"/>
                    <a:pt x="0" y="1278"/>
                  </a:cubicBezTo>
                  <a:cubicBezTo>
                    <a:pt x="34" y="1581"/>
                    <a:pt x="101" y="1883"/>
                    <a:pt x="202" y="2185"/>
                  </a:cubicBezTo>
                  <a:cubicBezTo>
                    <a:pt x="236" y="2320"/>
                    <a:pt x="303" y="2454"/>
                    <a:pt x="370" y="2589"/>
                  </a:cubicBezTo>
                  <a:cubicBezTo>
                    <a:pt x="404" y="2421"/>
                    <a:pt x="437" y="2286"/>
                    <a:pt x="437" y="2152"/>
                  </a:cubicBezTo>
                  <a:cubicBezTo>
                    <a:pt x="471" y="1849"/>
                    <a:pt x="471" y="1581"/>
                    <a:pt x="437" y="1278"/>
                  </a:cubicBezTo>
                  <a:cubicBezTo>
                    <a:pt x="437" y="976"/>
                    <a:pt x="404" y="673"/>
                    <a:pt x="336" y="404"/>
                  </a:cubicBezTo>
                  <a:cubicBezTo>
                    <a:pt x="303" y="270"/>
                    <a:pt x="269" y="135"/>
                    <a:pt x="20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 name="Google Shape;7027;p66">
              <a:extLst>
                <a:ext uri="{FF2B5EF4-FFF2-40B4-BE49-F238E27FC236}">
                  <a16:creationId xmlns:a16="http://schemas.microsoft.com/office/drawing/2014/main" id="{62DA7E67-32BD-FFA9-18AD-00B765BA56A0}"/>
                </a:ext>
              </a:extLst>
            </p:cNvPr>
            <p:cNvSpPr/>
            <p:nvPr/>
          </p:nvSpPr>
          <p:spPr>
            <a:xfrm>
              <a:off x="3687725" y="3660325"/>
              <a:ext cx="13475" cy="51275"/>
            </a:xfrm>
            <a:custGeom>
              <a:avLst/>
              <a:gdLst/>
              <a:ahLst/>
              <a:cxnLst/>
              <a:rect l="l" t="t" r="r" b="b"/>
              <a:pathLst>
                <a:path w="539" h="2051" extrusionOk="0">
                  <a:moveTo>
                    <a:pt x="102" y="0"/>
                  </a:moveTo>
                  <a:cubicBezTo>
                    <a:pt x="68" y="101"/>
                    <a:pt x="35" y="235"/>
                    <a:pt x="35" y="336"/>
                  </a:cubicBezTo>
                  <a:cubicBezTo>
                    <a:pt x="1" y="571"/>
                    <a:pt x="35" y="840"/>
                    <a:pt x="68" y="1076"/>
                  </a:cubicBezTo>
                  <a:cubicBezTo>
                    <a:pt x="102" y="1311"/>
                    <a:pt x="203" y="1546"/>
                    <a:pt x="303" y="1748"/>
                  </a:cubicBezTo>
                  <a:cubicBezTo>
                    <a:pt x="337" y="1849"/>
                    <a:pt x="404" y="1949"/>
                    <a:pt x="471" y="2050"/>
                  </a:cubicBezTo>
                  <a:cubicBezTo>
                    <a:pt x="505" y="1949"/>
                    <a:pt x="505" y="1849"/>
                    <a:pt x="539" y="1714"/>
                  </a:cubicBezTo>
                  <a:cubicBezTo>
                    <a:pt x="539" y="1479"/>
                    <a:pt x="539" y="1244"/>
                    <a:pt x="505" y="1008"/>
                  </a:cubicBezTo>
                  <a:cubicBezTo>
                    <a:pt x="438" y="773"/>
                    <a:pt x="371" y="538"/>
                    <a:pt x="270" y="303"/>
                  </a:cubicBezTo>
                  <a:cubicBezTo>
                    <a:pt x="236" y="202"/>
                    <a:pt x="169" y="101"/>
                    <a:pt x="102"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7028;p66">
              <a:extLst>
                <a:ext uri="{FF2B5EF4-FFF2-40B4-BE49-F238E27FC236}">
                  <a16:creationId xmlns:a16="http://schemas.microsoft.com/office/drawing/2014/main" id="{0C4DA593-713F-CAFF-8372-1E0F22A936DC}"/>
                </a:ext>
              </a:extLst>
            </p:cNvPr>
            <p:cNvSpPr/>
            <p:nvPr/>
          </p:nvSpPr>
          <p:spPr>
            <a:xfrm>
              <a:off x="3634800" y="3692250"/>
              <a:ext cx="22725" cy="45400"/>
            </a:xfrm>
            <a:custGeom>
              <a:avLst/>
              <a:gdLst/>
              <a:ahLst/>
              <a:cxnLst/>
              <a:rect l="l" t="t" r="r" b="b"/>
              <a:pathLst>
                <a:path w="909" h="1816" extrusionOk="0">
                  <a:moveTo>
                    <a:pt x="34" y="0"/>
                  </a:moveTo>
                  <a:cubicBezTo>
                    <a:pt x="1" y="101"/>
                    <a:pt x="1" y="235"/>
                    <a:pt x="1" y="336"/>
                  </a:cubicBezTo>
                  <a:cubicBezTo>
                    <a:pt x="1" y="572"/>
                    <a:pt x="68" y="840"/>
                    <a:pt x="169" y="1042"/>
                  </a:cubicBezTo>
                  <a:cubicBezTo>
                    <a:pt x="236" y="1177"/>
                    <a:pt x="303" y="1277"/>
                    <a:pt x="404" y="1378"/>
                  </a:cubicBezTo>
                  <a:cubicBezTo>
                    <a:pt x="471" y="1479"/>
                    <a:pt x="538" y="1580"/>
                    <a:pt x="639" y="1647"/>
                  </a:cubicBezTo>
                  <a:cubicBezTo>
                    <a:pt x="706" y="1714"/>
                    <a:pt x="807" y="1781"/>
                    <a:pt x="908" y="1815"/>
                  </a:cubicBezTo>
                  <a:cubicBezTo>
                    <a:pt x="908" y="1714"/>
                    <a:pt x="874" y="1613"/>
                    <a:pt x="841" y="1479"/>
                  </a:cubicBezTo>
                  <a:cubicBezTo>
                    <a:pt x="807" y="1445"/>
                    <a:pt x="807" y="1412"/>
                    <a:pt x="774" y="1345"/>
                  </a:cubicBezTo>
                  <a:cubicBezTo>
                    <a:pt x="740" y="1311"/>
                    <a:pt x="740" y="1244"/>
                    <a:pt x="706" y="1210"/>
                  </a:cubicBezTo>
                  <a:cubicBezTo>
                    <a:pt x="673" y="1076"/>
                    <a:pt x="639" y="975"/>
                    <a:pt x="572" y="874"/>
                  </a:cubicBezTo>
                  <a:cubicBezTo>
                    <a:pt x="505" y="773"/>
                    <a:pt x="471" y="639"/>
                    <a:pt x="404" y="538"/>
                  </a:cubicBezTo>
                  <a:cubicBezTo>
                    <a:pt x="337" y="437"/>
                    <a:pt x="303" y="336"/>
                    <a:pt x="236" y="269"/>
                  </a:cubicBezTo>
                  <a:cubicBezTo>
                    <a:pt x="169" y="168"/>
                    <a:pt x="101" y="67"/>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7029;p66">
              <a:extLst>
                <a:ext uri="{FF2B5EF4-FFF2-40B4-BE49-F238E27FC236}">
                  <a16:creationId xmlns:a16="http://schemas.microsoft.com/office/drawing/2014/main" id="{61EF61CA-19C5-8814-3586-76F3D719570D}"/>
                </a:ext>
              </a:extLst>
            </p:cNvPr>
            <p:cNvSpPr/>
            <p:nvPr/>
          </p:nvSpPr>
          <p:spPr>
            <a:xfrm>
              <a:off x="3618850" y="3705675"/>
              <a:ext cx="28575" cy="41200"/>
            </a:xfrm>
            <a:custGeom>
              <a:avLst/>
              <a:gdLst/>
              <a:ahLst/>
              <a:cxnLst/>
              <a:rect l="l" t="t" r="r" b="b"/>
              <a:pathLst>
                <a:path w="1143" h="1648" extrusionOk="0">
                  <a:moveTo>
                    <a:pt x="0" y="1"/>
                  </a:moveTo>
                  <a:cubicBezTo>
                    <a:pt x="0" y="135"/>
                    <a:pt x="0" y="236"/>
                    <a:pt x="34" y="337"/>
                  </a:cubicBezTo>
                  <a:cubicBezTo>
                    <a:pt x="34" y="438"/>
                    <a:pt x="67" y="572"/>
                    <a:pt x="135" y="673"/>
                  </a:cubicBezTo>
                  <a:cubicBezTo>
                    <a:pt x="168" y="774"/>
                    <a:pt x="235" y="908"/>
                    <a:pt x="303" y="1009"/>
                  </a:cubicBezTo>
                  <a:cubicBezTo>
                    <a:pt x="437" y="1211"/>
                    <a:pt x="605" y="1379"/>
                    <a:pt x="807" y="1513"/>
                  </a:cubicBezTo>
                  <a:cubicBezTo>
                    <a:pt x="908" y="1547"/>
                    <a:pt x="1008" y="1614"/>
                    <a:pt x="1143" y="1648"/>
                  </a:cubicBezTo>
                  <a:cubicBezTo>
                    <a:pt x="1109" y="1513"/>
                    <a:pt x="1042" y="1413"/>
                    <a:pt x="1008" y="1312"/>
                  </a:cubicBezTo>
                  <a:cubicBezTo>
                    <a:pt x="941" y="1244"/>
                    <a:pt x="908" y="1144"/>
                    <a:pt x="840" y="1043"/>
                  </a:cubicBezTo>
                  <a:cubicBezTo>
                    <a:pt x="773" y="976"/>
                    <a:pt x="706" y="875"/>
                    <a:pt x="639" y="774"/>
                  </a:cubicBezTo>
                  <a:cubicBezTo>
                    <a:pt x="571" y="673"/>
                    <a:pt x="538" y="572"/>
                    <a:pt x="437" y="471"/>
                  </a:cubicBezTo>
                  <a:cubicBezTo>
                    <a:pt x="370" y="404"/>
                    <a:pt x="303" y="303"/>
                    <a:pt x="235" y="236"/>
                  </a:cubicBezTo>
                  <a:cubicBezTo>
                    <a:pt x="168" y="169"/>
                    <a:pt x="101" y="68"/>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7030;p66">
              <a:extLst>
                <a:ext uri="{FF2B5EF4-FFF2-40B4-BE49-F238E27FC236}">
                  <a16:creationId xmlns:a16="http://schemas.microsoft.com/office/drawing/2014/main" id="{C394A7FC-1F92-5580-1BE4-8E28E7D26459}"/>
                </a:ext>
              </a:extLst>
            </p:cNvPr>
            <p:cNvSpPr/>
            <p:nvPr/>
          </p:nvSpPr>
          <p:spPr>
            <a:xfrm>
              <a:off x="3586075" y="3676275"/>
              <a:ext cx="19350" cy="26075"/>
            </a:xfrm>
            <a:custGeom>
              <a:avLst/>
              <a:gdLst/>
              <a:ahLst/>
              <a:cxnLst/>
              <a:rect l="l" t="t" r="r" b="b"/>
              <a:pathLst>
                <a:path w="774" h="1043" extrusionOk="0">
                  <a:moveTo>
                    <a:pt x="0" y="1"/>
                  </a:moveTo>
                  <a:cubicBezTo>
                    <a:pt x="0" y="101"/>
                    <a:pt x="0" y="169"/>
                    <a:pt x="34" y="236"/>
                  </a:cubicBezTo>
                  <a:cubicBezTo>
                    <a:pt x="68" y="404"/>
                    <a:pt x="101" y="538"/>
                    <a:pt x="202" y="673"/>
                  </a:cubicBezTo>
                  <a:cubicBezTo>
                    <a:pt x="303" y="774"/>
                    <a:pt x="404" y="874"/>
                    <a:pt x="538" y="975"/>
                  </a:cubicBezTo>
                  <a:cubicBezTo>
                    <a:pt x="605" y="1009"/>
                    <a:pt x="706" y="1043"/>
                    <a:pt x="773" y="1043"/>
                  </a:cubicBezTo>
                  <a:cubicBezTo>
                    <a:pt x="773" y="975"/>
                    <a:pt x="773" y="908"/>
                    <a:pt x="740" y="807"/>
                  </a:cubicBezTo>
                  <a:cubicBezTo>
                    <a:pt x="706" y="673"/>
                    <a:pt x="639" y="538"/>
                    <a:pt x="538" y="438"/>
                  </a:cubicBezTo>
                  <a:cubicBezTo>
                    <a:pt x="471" y="303"/>
                    <a:pt x="336" y="202"/>
                    <a:pt x="236" y="101"/>
                  </a:cubicBezTo>
                  <a:cubicBezTo>
                    <a:pt x="168" y="68"/>
                    <a:pt x="101" y="34"/>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7031;p66">
              <a:extLst>
                <a:ext uri="{FF2B5EF4-FFF2-40B4-BE49-F238E27FC236}">
                  <a16:creationId xmlns:a16="http://schemas.microsoft.com/office/drawing/2014/main" id="{A9498400-3B56-F70A-DD8D-B829DFD40752}"/>
                </a:ext>
              </a:extLst>
            </p:cNvPr>
            <p:cNvSpPr/>
            <p:nvPr/>
          </p:nvSpPr>
          <p:spPr>
            <a:xfrm>
              <a:off x="3551625" y="3662825"/>
              <a:ext cx="39500" cy="63900"/>
            </a:xfrm>
            <a:custGeom>
              <a:avLst/>
              <a:gdLst/>
              <a:ahLst/>
              <a:cxnLst/>
              <a:rect l="l" t="t" r="r" b="b"/>
              <a:pathLst>
                <a:path w="1580" h="2556" extrusionOk="0">
                  <a:moveTo>
                    <a:pt x="0" y="1"/>
                  </a:moveTo>
                  <a:cubicBezTo>
                    <a:pt x="0" y="169"/>
                    <a:pt x="0" y="337"/>
                    <a:pt x="34" y="505"/>
                  </a:cubicBezTo>
                  <a:cubicBezTo>
                    <a:pt x="68" y="673"/>
                    <a:pt x="135" y="808"/>
                    <a:pt x="202" y="976"/>
                  </a:cubicBezTo>
                  <a:cubicBezTo>
                    <a:pt x="269" y="1144"/>
                    <a:pt x="336" y="1312"/>
                    <a:pt x="437" y="1480"/>
                  </a:cubicBezTo>
                  <a:cubicBezTo>
                    <a:pt x="538" y="1648"/>
                    <a:pt x="639" y="1816"/>
                    <a:pt x="773" y="1950"/>
                  </a:cubicBezTo>
                  <a:cubicBezTo>
                    <a:pt x="874" y="2085"/>
                    <a:pt x="1009" y="2185"/>
                    <a:pt x="1143" y="2320"/>
                  </a:cubicBezTo>
                  <a:cubicBezTo>
                    <a:pt x="1210" y="2387"/>
                    <a:pt x="1311" y="2454"/>
                    <a:pt x="1446" y="2488"/>
                  </a:cubicBezTo>
                  <a:lnTo>
                    <a:pt x="1580" y="2555"/>
                  </a:lnTo>
                  <a:lnTo>
                    <a:pt x="1513" y="2421"/>
                  </a:lnTo>
                  <a:cubicBezTo>
                    <a:pt x="1446" y="2354"/>
                    <a:pt x="1378" y="2286"/>
                    <a:pt x="1311" y="2152"/>
                  </a:cubicBezTo>
                  <a:cubicBezTo>
                    <a:pt x="1244" y="2017"/>
                    <a:pt x="1143" y="1849"/>
                    <a:pt x="1076" y="1715"/>
                  </a:cubicBezTo>
                  <a:cubicBezTo>
                    <a:pt x="975" y="1581"/>
                    <a:pt x="908" y="1412"/>
                    <a:pt x="807" y="1244"/>
                  </a:cubicBezTo>
                  <a:cubicBezTo>
                    <a:pt x="639" y="942"/>
                    <a:pt x="437" y="639"/>
                    <a:pt x="269" y="404"/>
                  </a:cubicBezTo>
                  <a:cubicBezTo>
                    <a:pt x="101" y="169"/>
                    <a:pt x="0" y="1"/>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7032;p66">
              <a:extLst>
                <a:ext uri="{FF2B5EF4-FFF2-40B4-BE49-F238E27FC236}">
                  <a16:creationId xmlns:a16="http://schemas.microsoft.com/office/drawing/2014/main" id="{A18F6B58-D380-4928-524B-73EF59DA7DF1}"/>
                </a:ext>
              </a:extLst>
            </p:cNvPr>
            <p:cNvSpPr/>
            <p:nvPr/>
          </p:nvSpPr>
          <p:spPr>
            <a:xfrm>
              <a:off x="3465925" y="3612425"/>
              <a:ext cx="24375" cy="55475"/>
            </a:xfrm>
            <a:custGeom>
              <a:avLst/>
              <a:gdLst/>
              <a:ahLst/>
              <a:cxnLst/>
              <a:rect l="l" t="t" r="r" b="b"/>
              <a:pathLst>
                <a:path w="975" h="2219" extrusionOk="0">
                  <a:moveTo>
                    <a:pt x="34" y="0"/>
                  </a:moveTo>
                  <a:cubicBezTo>
                    <a:pt x="0" y="135"/>
                    <a:pt x="0" y="269"/>
                    <a:pt x="34" y="404"/>
                  </a:cubicBezTo>
                  <a:cubicBezTo>
                    <a:pt x="68" y="673"/>
                    <a:pt x="135" y="975"/>
                    <a:pt x="236" y="1210"/>
                  </a:cubicBezTo>
                  <a:cubicBezTo>
                    <a:pt x="370" y="1479"/>
                    <a:pt x="504" y="1714"/>
                    <a:pt x="706" y="1950"/>
                  </a:cubicBezTo>
                  <a:cubicBezTo>
                    <a:pt x="773" y="2051"/>
                    <a:pt x="874" y="2151"/>
                    <a:pt x="975" y="2219"/>
                  </a:cubicBezTo>
                  <a:cubicBezTo>
                    <a:pt x="975" y="2084"/>
                    <a:pt x="941" y="1950"/>
                    <a:pt x="908" y="1849"/>
                  </a:cubicBezTo>
                  <a:cubicBezTo>
                    <a:pt x="841" y="1580"/>
                    <a:pt x="773" y="1311"/>
                    <a:pt x="639" y="1076"/>
                  </a:cubicBezTo>
                  <a:cubicBezTo>
                    <a:pt x="538" y="807"/>
                    <a:pt x="404" y="572"/>
                    <a:pt x="269" y="336"/>
                  </a:cubicBezTo>
                  <a:cubicBezTo>
                    <a:pt x="202" y="202"/>
                    <a:pt x="101" y="101"/>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7033;p66">
              <a:extLst>
                <a:ext uri="{FF2B5EF4-FFF2-40B4-BE49-F238E27FC236}">
                  <a16:creationId xmlns:a16="http://schemas.microsoft.com/office/drawing/2014/main" id="{1D0164EA-7C37-5D98-90F9-1954F1903BB6}"/>
                </a:ext>
              </a:extLst>
            </p:cNvPr>
            <p:cNvSpPr/>
            <p:nvPr/>
          </p:nvSpPr>
          <p:spPr>
            <a:xfrm>
              <a:off x="3436525" y="3597300"/>
              <a:ext cx="34450" cy="68925"/>
            </a:xfrm>
            <a:custGeom>
              <a:avLst/>
              <a:gdLst/>
              <a:ahLst/>
              <a:cxnLst/>
              <a:rect l="l" t="t" r="r" b="b"/>
              <a:pathLst>
                <a:path w="1378" h="2757" extrusionOk="0">
                  <a:moveTo>
                    <a:pt x="0" y="0"/>
                  </a:moveTo>
                  <a:lnTo>
                    <a:pt x="0" y="0"/>
                  </a:lnTo>
                  <a:cubicBezTo>
                    <a:pt x="34" y="168"/>
                    <a:pt x="67" y="337"/>
                    <a:pt x="101" y="471"/>
                  </a:cubicBezTo>
                  <a:cubicBezTo>
                    <a:pt x="202" y="841"/>
                    <a:pt x="303" y="1143"/>
                    <a:pt x="437" y="1479"/>
                  </a:cubicBezTo>
                  <a:cubicBezTo>
                    <a:pt x="538" y="1647"/>
                    <a:pt x="639" y="1815"/>
                    <a:pt x="739" y="1983"/>
                  </a:cubicBezTo>
                  <a:cubicBezTo>
                    <a:pt x="807" y="2151"/>
                    <a:pt x="907" y="2286"/>
                    <a:pt x="1008" y="2420"/>
                  </a:cubicBezTo>
                  <a:cubicBezTo>
                    <a:pt x="1109" y="2521"/>
                    <a:pt x="1244" y="2656"/>
                    <a:pt x="1378" y="2756"/>
                  </a:cubicBezTo>
                  <a:cubicBezTo>
                    <a:pt x="1344" y="2588"/>
                    <a:pt x="1277" y="2420"/>
                    <a:pt x="1244" y="2286"/>
                  </a:cubicBezTo>
                  <a:cubicBezTo>
                    <a:pt x="1176" y="2151"/>
                    <a:pt x="1109" y="1983"/>
                    <a:pt x="1076" y="1815"/>
                  </a:cubicBezTo>
                  <a:cubicBezTo>
                    <a:pt x="1008" y="1647"/>
                    <a:pt x="907" y="1479"/>
                    <a:pt x="840" y="1311"/>
                  </a:cubicBezTo>
                  <a:cubicBezTo>
                    <a:pt x="706" y="1009"/>
                    <a:pt x="538" y="673"/>
                    <a:pt x="336" y="404"/>
                  </a:cubicBezTo>
                  <a:cubicBezTo>
                    <a:pt x="235" y="269"/>
                    <a:pt x="134" y="135"/>
                    <a:pt x="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7034;p66">
              <a:extLst>
                <a:ext uri="{FF2B5EF4-FFF2-40B4-BE49-F238E27FC236}">
                  <a16:creationId xmlns:a16="http://schemas.microsoft.com/office/drawing/2014/main" id="{C5AFCD36-A796-BFDD-9F05-DA98EA92349E}"/>
                </a:ext>
              </a:extLst>
            </p:cNvPr>
            <p:cNvSpPr/>
            <p:nvPr/>
          </p:nvSpPr>
          <p:spPr>
            <a:xfrm>
              <a:off x="3508775" y="3666200"/>
              <a:ext cx="21025" cy="31950"/>
            </a:xfrm>
            <a:custGeom>
              <a:avLst/>
              <a:gdLst/>
              <a:ahLst/>
              <a:cxnLst/>
              <a:rect l="l" t="t" r="r" b="b"/>
              <a:pathLst>
                <a:path w="841" h="1278" extrusionOk="0">
                  <a:moveTo>
                    <a:pt x="34" y="0"/>
                  </a:moveTo>
                  <a:cubicBezTo>
                    <a:pt x="0" y="101"/>
                    <a:pt x="34" y="202"/>
                    <a:pt x="34" y="269"/>
                  </a:cubicBezTo>
                  <a:cubicBezTo>
                    <a:pt x="101" y="471"/>
                    <a:pt x="168" y="639"/>
                    <a:pt x="269" y="773"/>
                  </a:cubicBezTo>
                  <a:cubicBezTo>
                    <a:pt x="336" y="908"/>
                    <a:pt x="471" y="1042"/>
                    <a:pt x="605" y="1177"/>
                  </a:cubicBezTo>
                  <a:cubicBezTo>
                    <a:pt x="673" y="1210"/>
                    <a:pt x="773" y="1244"/>
                    <a:pt x="841" y="1277"/>
                  </a:cubicBezTo>
                  <a:cubicBezTo>
                    <a:pt x="841" y="1210"/>
                    <a:pt x="841" y="1109"/>
                    <a:pt x="807" y="1009"/>
                  </a:cubicBezTo>
                  <a:cubicBezTo>
                    <a:pt x="740" y="673"/>
                    <a:pt x="538" y="370"/>
                    <a:pt x="236" y="135"/>
                  </a:cubicBezTo>
                  <a:cubicBezTo>
                    <a:pt x="168" y="101"/>
                    <a:pt x="101" y="34"/>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7035;p66">
              <a:extLst>
                <a:ext uri="{FF2B5EF4-FFF2-40B4-BE49-F238E27FC236}">
                  <a16:creationId xmlns:a16="http://schemas.microsoft.com/office/drawing/2014/main" id="{C0E17AE4-5CDB-670B-BE46-15F49554065D}"/>
                </a:ext>
              </a:extLst>
            </p:cNvPr>
            <p:cNvSpPr/>
            <p:nvPr/>
          </p:nvSpPr>
          <p:spPr>
            <a:xfrm>
              <a:off x="3400375" y="3579650"/>
              <a:ext cx="26075" cy="59675"/>
            </a:xfrm>
            <a:custGeom>
              <a:avLst/>
              <a:gdLst/>
              <a:ahLst/>
              <a:cxnLst/>
              <a:rect l="l" t="t" r="r" b="b"/>
              <a:pathLst>
                <a:path w="1043" h="2387" extrusionOk="0">
                  <a:moveTo>
                    <a:pt x="1" y="1"/>
                  </a:moveTo>
                  <a:cubicBezTo>
                    <a:pt x="1" y="135"/>
                    <a:pt x="1" y="270"/>
                    <a:pt x="34" y="404"/>
                  </a:cubicBezTo>
                  <a:cubicBezTo>
                    <a:pt x="68" y="706"/>
                    <a:pt x="169" y="1009"/>
                    <a:pt x="270" y="1278"/>
                  </a:cubicBezTo>
                  <a:cubicBezTo>
                    <a:pt x="404" y="1580"/>
                    <a:pt x="539" y="1849"/>
                    <a:pt x="740" y="2084"/>
                  </a:cubicBezTo>
                  <a:cubicBezTo>
                    <a:pt x="807" y="2185"/>
                    <a:pt x="908" y="2286"/>
                    <a:pt x="1043" y="2387"/>
                  </a:cubicBezTo>
                  <a:cubicBezTo>
                    <a:pt x="1009" y="2252"/>
                    <a:pt x="976" y="2118"/>
                    <a:pt x="942" y="1984"/>
                  </a:cubicBezTo>
                  <a:cubicBezTo>
                    <a:pt x="908" y="1849"/>
                    <a:pt x="875" y="1715"/>
                    <a:pt x="841" y="1580"/>
                  </a:cubicBezTo>
                  <a:cubicBezTo>
                    <a:pt x="807" y="1412"/>
                    <a:pt x="740" y="1278"/>
                    <a:pt x="673" y="1110"/>
                  </a:cubicBezTo>
                  <a:cubicBezTo>
                    <a:pt x="572" y="841"/>
                    <a:pt x="404" y="572"/>
                    <a:pt x="270" y="337"/>
                  </a:cubicBezTo>
                  <a:cubicBezTo>
                    <a:pt x="169" y="202"/>
                    <a:pt x="68" y="10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7036;p66">
              <a:extLst>
                <a:ext uri="{FF2B5EF4-FFF2-40B4-BE49-F238E27FC236}">
                  <a16:creationId xmlns:a16="http://schemas.microsoft.com/office/drawing/2014/main" id="{2A2DA621-2127-0821-0BDE-1D1DEB9D1091}"/>
                </a:ext>
              </a:extLst>
            </p:cNvPr>
            <p:cNvSpPr/>
            <p:nvPr/>
          </p:nvSpPr>
          <p:spPr>
            <a:xfrm>
              <a:off x="3360050" y="3532600"/>
              <a:ext cx="59675" cy="131100"/>
            </a:xfrm>
            <a:custGeom>
              <a:avLst/>
              <a:gdLst/>
              <a:ahLst/>
              <a:cxnLst/>
              <a:rect l="l" t="t" r="r" b="b"/>
              <a:pathLst>
                <a:path w="2387" h="5244" extrusionOk="0">
                  <a:moveTo>
                    <a:pt x="1" y="1"/>
                  </a:moveTo>
                  <a:cubicBezTo>
                    <a:pt x="1" y="1"/>
                    <a:pt x="1" y="370"/>
                    <a:pt x="101" y="908"/>
                  </a:cubicBezTo>
                  <a:cubicBezTo>
                    <a:pt x="135" y="1009"/>
                    <a:pt x="169" y="1177"/>
                    <a:pt x="202" y="1311"/>
                  </a:cubicBezTo>
                  <a:cubicBezTo>
                    <a:pt x="236" y="1479"/>
                    <a:pt x="303" y="1647"/>
                    <a:pt x="337" y="1782"/>
                  </a:cubicBezTo>
                  <a:cubicBezTo>
                    <a:pt x="471" y="2118"/>
                    <a:pt x="572" y="2488"/>
                    <a:pt x="740" y="2824"/>
                  </a:cubicBezTo>
                  <a:cubicBezTo>
                    <a:pt x="908" y="3160"/>
                    <a:pt x="1076" y="3462"/>
                    <a:pt x="1278" y="3765"/>
                  </a:cubicBezTo>
                  <a:cubicBezTo>
                    <a:pt x="1345" y="3933"/>
                    <a:pt x="1446" y="4067"/>
                    <a:pt x="1513" y="4202"/>
                  </a:cubicBezTo>
                  <a:lnTo>
                    <a:pt x="1816" y="4538"/>
                  </a:lnTo>
                  <a:cubicBezTo>
                    <a:pt x="2152" y="4975"/>
                    <a:pt x="2387" y="5244"/>
                    <a:pt x="2387" y="5244"/>
                  </a:cubicBezTo>
                  <a:cubicBezTo>
                    <a:pt x="2387" y="5244"/>
                    <a:pt x="2252" y="4907"/>
                    <a:pt x="2017" y="4403"/>
                  </a:cubicBezTo>
                  <a:cubicBezTo>
                    <a:pt x="1950" y="4302"/>
                    <a:pt x="1883" y="4168"/>
                    <a:pt x="1816" y="4034"/>
                  </a:cubicBezTo>
                  <a:cubicBezTo>
                    <a:pt x="1715" y="3899"/>
                    <a:pt x="1681" y="3731"/>
                    <a:pt x="1580" y="3597"/>
                  </a:cubicBezTo>
                  <a:cubicBezTo>
                    <a:pt x="1446" y="3261"/>
                    <a:pt x="1278" y="2958"/>
                    <a:pt x="1110" y="2622"/>
                  </a:cubicBezTo>
                  <a:cubicBezTo>
                    <a:pt x="975" y="2286"/>
                    <a:pt x="841" y="1983"/>
                    <a:pt x="706" y="1681"/>
                  </a:cubicBezTo>
                  <a:cubicBezTo>
                    <a:pt x="639" y="1547"/>
                    <a:pt x="538" y="1412"/>
                    <a:pt x="505" y="1244"/>
                  </a:cubicBezTo>
                  <a:cubicBezTo>
                    <a:pt x="438" y="1076"/>
                    <a:pt x="404" y="942"/>
                    <a:pt x="337" y="841"/>
                  </a:cubicBezTo>
                  <a:cubicBezTo>
                    <a:pt x="169" y="337"/>
                    <a:pt x="1" y="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30" name="Google Shape;10814;p110">
            <a:extLst>
              <a:ext uri="{FF2B5EF4-FFF2-40B4-BE49-F238E27FC236}">
                <a16:creationId xmlns:a16="http://schemas.microsoft.com/office/drawing/2014/main" id="{1EE6CD8B-4714-F2CE-0F87-61132CAAB1D3}"/>
              </a:ext>
            </a:extLst>
          </p:cNvPr>
          <p:cNvGrpSpPr/>
          <p:nvPr/>
        </p:nvGrpSpPr>
        <p:grpSpPr>
          <a:xfrm>
            <a:off x="5542802" y="3996126"/>
            <a:ext cx="743804" cy="766582"/>
            <a:chOff x="7155300" y="1828325"/>
            <a:chExt cx="785349" cy="809314"/>
          </a:xfrm>
        </p:grpSpPr>
        <p:sp>
          <p:nvSpPr>
            <p:cNvPr id="31" name="Google Shape;10815;p110">
              <a:extLst>
                <a:ext uri="{FF2B5EF4-FFF2-40B4-BE49-F238E27FC236}">
                  <a16:creationId xmlns:a16="http://schemas.microsoft.com/office/drawing/2014/main" id="{D47CB7A4-C0D4-C139-6EF1-79D7747EF812}"/>
                </a:ext>
              </a:extLst>
            </p:cNvPr>
            <p:cNvSpPr/>
            <p:nvPr/>
          </p:nvSpPr>
          <p:spPr>
            <a:xfrm>
              <a:off x="7155300" y="1883058"/>
              <a:ext cx="785349" cy="754581"/>
            </a:xfrm>
            <a:custGeom>
              <a:avLst/>
              <a:gdLst/>
              <a:ahLst/>
              <a:cxnLst/>
              <a:rect l="l" t="t" r="r" b="b"/>
              <a:pathLst>
                <a:path w="7734" h="7431" extrusionOk="0">
                  <a:moveTo>
                    <a:pt x="3025" y="1"/>
                  </a:moveTo>
                  <a:cubicBezTo>
                    <a:pt x="2983" y="1"/>
                    <a:pt x="2939" y="5"/>
                    <a:pt x="2892" y="15"/>
                  </a:cubicBezTo>
                  <a:cubicBezTo>
                    <a:pt x="2440" y="129"/>
                    <a:pt x="1824" y="594"/>
                    <a:pt x="1748" y="820"/>
                  </a:cubicBezTo>
                  <a:cubicBezTo>
                    <a:pt x="1648" y="1147"/>
                    <a:pt x="1761" y="1977"/>
                    <a:pt x="2075" y="2329"/>
                  </a:cubicBezTo>
                  <a:lnTo>
                    <a:pt x="2075" y="2342"/>
                  </a:lnTo>
                  <a:cubicBezTo>
                    <a:pt x="2037" y="2342"/>
                    <a:pt x="1987" y="2354"/>
                    <a:pt x="1962" y="2354"/>
                  </a:cubicBezTo>
                  <a:cubicBezTo>
                    <a:pt x="1960" y="2355"/>
                    <a:pt x="1959" y="2355"/>
                    <a:pt x="1957" y="2355"/>
                  </a:cubicBezTo>
                  <a:cubicBezTo>
                    <a:pt x="1879" y="2355"/>
                    <a:pt x="1564" y="2219"/>
                    <a:pt x="1222" y="2219"/>
                  </a:cubicBezTo>
                  <a:cubicBezTo>
                    <a:pt x="921" y="2219"/>
                    <a:pt x="600" y="2324"/>
                    <a:pt x="403" y="2719"/>
                  </a:cubicBezTo>
                  <a:cubicBezTo>
                    <a:pt x="0" y="3562"/>
                    <a:pt x="692" y="4241"/>
                    <a:pt x="642" y="4605"/>
                  </a:cubicBezTo>
                  <a:cubicBezTo>
                    <a:pt x="591" y="4970"/>
                    <a:pt x="730" y="5448"/>
                    <a:pt x="1233" y="5548"/>
                  </a:cubicBezTo>
                  <a:cubicBezTo>
                    <a:pt x="1284" y="5557"/>
                    <a:pt x="1340" y="5562"/>
                    <a:pt x="1400" y="5562"/>
                  </a:cubicBezTo>
                  <a:cubicBezTo>
                    <a:pt x="1927" y="5562"/>
                    <a:pt x="2737" y="5223"/>
                    <a:pt x="3031" y="4681"/>
                  </a:cubicBezTo>
                  <a:lnTo>
                    <a:pt x="3031" y="4681"/>
                  </a:lnTo>
                  <a:cubicBezTo>
                    <a:pt x="2955" y="4844"/>
                    <a:pt x="2012" y="6730"/>
                    <a:pt x="2666" y="7233"/>
                  </a:cubicBezTo>
                  <a:cubicBezTo>
                    <a:pt x="2861" y="7379"/>
                    <a:pt x="3049" y="7430"/>
                    <a:pt x="3223" y="7430"/>
                  </a:cubicBezTo>
                  <a:cubicBezTo>
                    <a:pt x="3642" y="7430"/>
                    <a:pt x="3978" y="7130"/>
                    <a:pt x="4127" y="7130"/>
                  </a:cubicBezTo>
                  <a:cubicBezTo>
                    <a:pt x="4135" y="7130"/>
                    <a:pt x="4143" y="7131"/>
                    <a:pt x="4150" y="7133"/>
                  </a:cubicBezTo>
                  <a:cubicBezTo>
                    <a:pt x="4297" y="7172"/>
                    <a:pt x="4634" y="7310"/>
                    <a:pt x="4895" y="7310"/>
                  </a:cubicBezTo>
                  <a:cubicBezTo>
                    <a:pt x="4969" y="7310"/>
                    <a:pt x="5037" y="7299"/>
                    <a:pt x="5093" y="7271"/>
                  </a:cubicBezTo>
                  <a:cubicBezTo>
                    <a:pt x="5483" y="7108"/>
                    <a:pt x="5672" y="6831"/>
                    <a:pt x="5709" y="6542"/>
                  </a:cubicBezTo>
                  <a:cubicBezTo>
                    <a:pt x="5734" y="6114"/>
                    <a:pt x="5621" y="5724"/>
                    <a:pt x="5470" y="5385"/>
                  </a:cubicBezTo>
                  <a:lnTo>
                    <a:pt x="5470" y="5385"/>
                  </a:lnTo>
                  <a:cubicBezTo>
                    <a:pt x="5596" y="5498"/>
                    <a:pt x="5923" y="5812"/>
                    <a:pt x="6489" y="5863"/>
                  </a:cubicBezTo>
                  <a:cubicBezTo>
                    <a:pt x="6500" y="5863"/>
                    <a:pt x="6512" y="5864"/>
                    <a:pt x="6523" y="5864"/>
                  </a:cubicBezTo>
                  <a:cubicBezTo>
                    <a:pt x="6947" y="5864"/>
                    <a:pt x="7287" y="5410"/>
                    <a:pt x="7520" y="4945"/>
                  </a:cubicBezTo>
                  <a:cubicBezTo>
                    <a:pt x="7734" y="4555"/>
                    <a:pt x="7545" y="4215"/>
                    <a:pt x="7495" y="3926"/>
                  </a:cubicBezTo>
                  <a:cubicBezTo>
                    <a:pt x="7457" y="3738"/>
                    <a:pt x="7608" y="3624"/>
                    <a:pt x="7608" y="3461"/>
                  </a:cubicBezTo>
                  <a:cubicBezTo>
                    <a:pt x="7608" y="3373"/>
                    <a:pt x="7558" y="3272"/>
                    <a:pt x="7432" y="3147"/>
                  </a:cubicBezTo>
                  <a:cubicBezTo>
                    <a:pt x="7369" y="3084"/>
                    <a:pt x="7281" y="3021"/>
                    <a:pt x="7180" y="2983"/>
                  </a:cubicBezTo>
                  <a:cubicBezTo>
                    <a:pt x="7281" y="2845"/>
                    <a:pt x="7231" y="2329"/>
                    <a:pt x="7193" y="2015"/>
                  </a:cubicBezTo>
                  <a:cubicBezTo>
                    <a:pt x="7193" y="1700"/>
                    <a:pt x="6879" y="1638"/>
                    <a:pt x="6602" y="1411"/>
                  </a:cubicBezTo>
                  <a:cubicBezTo>
                    <a:pt x="6349" y="1224"/>
                    <a:pt x="6346" y="940"/>
                    <a:pt x="5893" y="940"/>
                  </a:cubicBezTo>
                  <a:cubicBezTo>
                    <a:pt x="5829" y="940"/>
                    <a:pt x="5756" y="946"/>
                    <a:pt x="5672" y="959"/>
                  </a:cubicBezTo>
                  <a:cubicBezTo>
                    <a:pt x="5244" y="1021"/>
                    <a:pt x="4842" y="1738"/>
                    <a:pt x="4603" y="2266"/>
                  </a:cubicBezTo>
                  <a:lnTo>
                    <a:pt x="4590" y="2241"/>
                  </a:lnTo>
                  <a:cubicBezTo>
                    <a:pt x="4590" y="2241"/>
                    <a:pt x="4980" y="694"/>
                    <a:pt x="4603" y="418"/>
                  </a:cubicBezTo>
                  <a:cubicBezTo>
                    <a:pt x="4496" y="345"/>
                    <a:pt x="4392" y="322"/>
                    <a:pt x="4293" y="322"/>
                  </a:cubicBezTo>
                  <a:cubicBezTo>
                    <a:pt x="4118" y="322"/>
                    <a:pt x="3960" y="395"/>
                    <a:pt x="3833" y="395"/>
                  </a:cubicBezTo>
                  <a:cubicBezTo>
                    <a:pt x="3821" y="395"/>
                    <a:pt x="3809" y="394"/>
                    <a:pt x="3798" y="393"/>
                  </a:cubicBezTo>
                  <a:cubicBezTo>
                    <a:pt x="3617" y="359"/>
                    <a:pt x="3396" y="1"/>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0816;p110">
              <a:extLst>
                <a:ext uri="{FF2B5EF4-FFF2-40B4-BE49-F238E27FC236}">
                  <a16:creationId xmlns:a16="http://schemas.microsoft.com/office/drawing/2014/main" id="{763FD5E8-C979-AF20-B691-B2BAC418A45B}"/>
                </a:ext>
              </a:extLst>
            </p:cNvPr>
            <p:cNvSpPr/>
            <p:nvPr/>
          </p:nvSpPr>
          <p:spPr>
            <a:xfrm>
              <a:off x="7445618" y="2166572"/>
              <a:ext cx="233249" cy="211214"/>
            </a:xfrm>
            <a:custGeom>
              <a:avLst/>
              <a:gdLst/>
              <a:ahLst/>
              <a:cxnLst/>
              <a:rect l="l" t="t" r="r" b="b"/>
              <a:pathLst>
                <a:path w="2297" h="2080" extrusionOk="0">
                  <a:moveTo>
                    <a:pt x="646" y="0"/>
                  </a:moveTo>
                  <a:cubicBezTo>
                    <a:pt x="639" y="0"/>
                    <a:pt x="632" y="1"/>
                    <a:pt x="624" y="2"/>
                  </a:cubicBezTo>
                  <a:cubicBezTo>
                    <a:pt x="398" y="65"/>
                    <a:pt x="247" y="568"/>
                    <a:pt x="801" y="832"/>
                  </a:cubicBezTo>
                  <a:cubicBezTo>
                    <a:pt x="801" y="832"/>
                    <a:pt x="639" y="796"/>
                    <a:pt x="470" y="796"/>
                  </a:cubicBezTo>
                  <a:cubicBezTo>
                    <a:pt x="327" y="796"/>
                    <a:pt x="179" y="822"/>
                    <a:pt x="122" y="920"/>
                  </a:cubicBezTo>
                  <a:cubicBezTo>
                    <a:pt x="0" y="1103"/>
                    <a:pt x="43" y="1437"/>
                    <a:pt x="284" y="1437"/>
                  </a:cubicBezTo>
                  <a:cubicBezTo>
                    <a:pt x="292" y="1437"/>
                    <a:pt x="301" y="1437"/>
                    <a:pt x="310" y="1436"/>
                  </a:cubicBezTo>
                  <a:cubicBezTo>
                    <a:pt x="599" y="1398"/>
                    <a:pt x="813" y="1235"/>
                    <a:pt x="813" y="1235"/>
                  </a:cubicBezTo>
                  <a:lnTo>
                    <a:pt x="813" y="1235"/>
                  </a:lnTo>
                  <a:cubicBezTo>
                    <a:pt x="813" y="1235"/>
                    <a:pt x="499" y="1801"/>
                    <a:pt x="750" y="1939"/>
                  </a:cubicBezTo>
                  <a:cubicBezTo>
                    <a:pt x="903" y="2023"/>
                    <a:pt x="1079" y="2079"/>
                    <a:pt x="1208" y="2079"/>
                  </a:cubicBezTo>
                  <a:cubicBezTo>
                    <a:pt x="1291" y="2079"/>
                    <a:pt x="1354" y="2056"/>
                    <a:pt x="1379" y="2002"/>
                  </a:cubicBezTo>
                  <a:cubicBezTo>
                    <a:pt x="1442" y="1864"/>
                    <a:pt x="1341" y="1386"/>
                    <a:pt x="1341" y="1386"/>
                  </a:cubicBezTo>
                  <a:lnTo>
                    <a:pt x="1341" y="1386"/>
                  </a:lnTo>
                  <a:cubicBezTo>
                    <a:pt x="1341" y="1386"/>
                    <a:pt x="1680" y="1809"/>
                    <a:pt x="1935" y="1809"/>
                  </a:cubicBezTo>
                  <a:cubicBezTo>
                    <a:pt x="1974" y="1809"/>
                    <a:pt x="2012" y="1799"/>
                    <a:pt x="2045" y="1776"/>
                  </a:cubicBezTo>
                  <a:cubicBezTo>
                    <a:pt x="2297" y="1612"/>
                    <a:pt x="2196" y="1335"/>
                    <a:pt x="2096" y="1235"/>
                  </a:cubicBezTo>
                  <a:cubicBezTo>
                    <a:pt x="1983" y="1122"/>
                    <a:pt x="1555" y="1071"/>
                    <a:pt x="1555" y="1071"/>
                  </a:cubicBezTo>
                  <a:cubicBezTo>
                    <a:pt x="1555" y="1071"/>
                    <a:pt x="2171" y="870"/>
                    <a:pt x="2045" y="581"/>
                  </a:cubicBezTo>
                  <a:cubicBezTo>
                    <a:pt x="1954" y="380"/>
                    <a:pt x="1823" y="266"/>
                    <a:pt x="1691" y="266"/>
                  </a:cubicBezTo>
                  <a:cubicBezTo>
                    <a:pt x="1641" y="266"/>
                    <a:pt x="1591" y="282"/>
                    <a:pt x="1542" y="317"/>
                  </a:cubicBezTo>
                  <a:cubicBezTo>
                    <a:pt x="1366" y="430"/>
                    <a:pt x="1178" y="757"/>
                    <a:pt x="1178" y="757"/>
                  </a:cubicBezTo>
                  <a:cubicBezTo>
                    <a:pt x="1178" y="757"/>
                    <a:pt x="882" y="0"/>
                    <a:pt x="646" y="0"/>
                  </a:cubicBezTo>
                  <a:close/>
                </a:path>
              </a:pathLst>
            </a:custGeom>
            <a:solidFill>
              <a:srgbClr val="87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0817;p110">
              <a:extLst>
                <a:ext uri="{FF2B5EF4-FFF2-40B4-BE49-F238E27FC236}">
                  <a16:creationId xmlns:a16="http://schemas.microsoft.com/office/drawing/2014/main" id="{1CC0F63B-AC27-0E68-9E35-9F859B6DF5A4}"/>
                </a:ext>
              </a:extLst>
            </p:cNvPr>
            <p:cNvSpPr/>
            <p:nvPr/>
          </p:nvSpPr>
          <p:spPr>
            <a:xfrm>
              <a:off x="7551123" y="1860616"/>
              <a:ext cx="200044" cy="429840"/>
            </a:xfrm>
            <a:custGeom>
              <a:avLst/>
              <a:gdLst/>
              <a:ahLst/>
              <a:cxnLst/>
              <a:rect l="l" t="t" r="r" b="b"/>
              <a:pathLst>
                <a:path w="1970" h="4233" extrusionOk="0">
                  <a:moveTo>
                    <a:pt x="1891" y="1"/>
                  </a:moveTo>
                  <a:cubicBezTo>
                    <a:pt x="1888" y="1"/>
                    <a:pt x="1882" y="4"/>
                    <a:pt x="1874" y="10"/>
                  </a:cubicBezTo>
                  <a:cubicBezTo>
                    <a:pt x="378" y="1217"/>
                    <a:pt x="0" y="4097"/>
                    <a:pt x="0" y="4097"/>
                  </a:cubicBezTo>
                  <a:cubicBezTo>
                    <a:pt x="0" y="4175"/>
                    <a:pt x="64" y="4232"/>
                    <a:pt x="129" y="4232"/>
                  </a:cubicBezTo>
                  <a:cubicBezTo>
                    <a:pt x="190" y="4232"/>
                    <a:pt x="252" y="4181"/>
                    <a:pt x="265" y="4047"/>
                  </a:cubicBezTo>
                  <a:cubicBezTo>
                    <a:pt x="518" y="1919"/>
                    <a:pt x="1969" y="1"/>
                    <a:pt x="1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0818;p110">
              <a:extLst>
                <a:ext uri="{FF2B5EF4-FFF2-40B4-BE49-F238E27FC236}">
                  <a16:creationId xmlns:a16="http://schemas.microsoft.com/office/drawing/2014/main" id="{1B68A1F4-C8C3-8E49-B789-EFBF5C8A8856}"/>
                </a:ext>
              </a:extLst>
            </p:cNvPr>
            <p:cNvSpPr/>
            <p:nvPr/>
          </p:nvSpPr>
          <p:spPr>
            <a:xfrm>
              <a:off x="7215313" y="2149106"/>
              <a:ext cx="240763" cy="260666"/>
            </a:xfrm>
            <a:custGeom>
              <a:avLst/>
              <a:gdLst/>
              <a:ahLst/>
              <a:cxnLst/>
              <a:rect l="l" t="t" r="r" b="b"/>
              <a:pathLst>
                <a:path w="2371" h="2567" extrusionOk="0">
                  <a:moveTo>
                    <a:pt x="750" y="1"/>
                  </a:moveTo>
                  <a:cubicBezTo>
                    <a:pt x="437" y="1"/>
                    <a:pt x="134" y="39"/>
                    <a:pt x="88" y="162"/>
                  </a:cubicBezTo>
                  <a:cubicBezTo>
                    <a:pt x="0" y="363"/>
                    <a:pt x="730" y="501"/>
                    <a:pt x="692" y="665"/>
                  </a:cubicBezTo>
                  <a:cubicBezTo>
                    <a:pt x="667" y="841"/>
                    <a:pt x="126" y="740"/>
                    <a:pt x="189" y="1092"/>
                  </a:cubicBezTo>
                  <a:cubicBezTo>
                    <a:pt x="213" y="1217"/>
                    <a:pt x="336" y="1247"/>
                    <a:pt x="479" y="1247"/>
                  </a:cubicBezTo>
                  <a:cubicBezTo>
                    <a:pt x="607" y="1247"/>
                    <a:pt x="751" y="1223"/>
                    <a:pt x="855" y="1223"/>
                  </a:cubicBezTo>
                  <a:cubicBezTo>
                    <a:pt x="937" y="1223"/>
                    <a:pt x="994" y="1238"/>
                    <a:pt x="994" y="1294"/>
                  </a:cubicBezTo>
                  <a:cubicBezTo>
                    <a:pt x="1006" y="1495"/>
                    <a:pt x="378" y="1734"/>
                    <a:pt x="440" y="1922"/>
                  </a:cubicBezTo>
                  <a:cubicBezTo>
                    <a:pt x="461" y="1985"/>
                    <a:pt x="534" y="2002"/>
                    <a:pt x="625" y="2002"/>
                  </a:cubicBezTo>
                  <a:cubicBezTo>
                    <a:pt x="729" y="2002"/>
                    <a:pt x="856" y="1980"/>
                    <a:pt x="957" y="1980"/>
                  </a:cubicBezTo>
                  <a:cubicBezTo>
                    <a:pt x="1033" y="1980"/>
                    <a:pt x="1094" y="1992"/>
                    <a:pt x="1119" y="2036"/>
                  </a:cubicBezTo>
                  <a:cubicBezTo>
                    <a:pt x="1233" y="2174"/>
                    <a:pt x="403" y="2438"/>
                    <a:pt x="730" y="2551"/>
                  </a:cubicBezTo>
                  <a:cubicBezTo>
                    <a:pt x="759" y="2561"/>
                    <a:pt x="797" y="2566"/>
                    <a:pt x="841" y="2566"/>
                  </a:cubicBezTo>
                  <a:cubicBezTo>
                    <a:pt x="1284" y="2566"/>
                    <a:pt x="2370" y="2081"/>
                    <a:pt x="2301" y="1784"/>
                  </a:cubicBezTo>
                  <a:cubicBezTo>
                    <a:pt x="2273" y="1670"/>
                    <a:pt x="2214" y="1638"/>
                    <a:pt x="2146" y="1638"/>
                  </a:cubicBezTo>
                  <a:cubicBezTo>
                    <a:pt x="2058" y="1638"/>
                    <a:pt x="1955" y="1692"/>
                    <a:pt x="1883" y="1692"/>
                  </a:cubicBezTo>
                  <a:cubicBezTo>
                    <a:pt x="1840" y="1692"/>
                    <a:pt x="1808" y="1672"/>
                    <a:pt x="1798" y="1608"/>
                  </a:cubicBezTo>
                  <a:cubicBezTo>
                    <a:pt x="1761" y="1357"/>
                    <a:pt x="2188" y="1344"/>
                    <a:pt x="2176" y="1092"/>
                  </a:cubicBezTo>
                  <a:cubicBezTo>
                    <a:pt x="2163" y="816"/>
                    <a:pt x="1421" y="1042"/>
                    <a:pt x="1472" y="816"/>
                  </a:cubicBezTo>
                  <a:cubicBezTo>
                    <a:pt x="1481" y="760"/>
                    <a:pt x="1546" y="745"/>
                    <a:pt x="1632" y="745"/>
                  </a:cubicBezTo>
                  <a:cubicBezTo>
                    <a:pt x="1728" y="745"/>
                    <a:pt x="1852" y="764"/>
                    <a:pt x="1956" y="764"/>
                  </a:cubicBezTo>
                  <a:cubicBezTo>
                    <a:pt x="2114" y="764"/>
                    <a:pt x="2227" y="721"/>
                    <a:pt x="2125" y="501"/>
                  </a:cubicBezTo>
                  <a:cubicBezTo>
                    <a:pt x="2000" y="237"/>
                    <a:pt x="1660" y="86"/>
                    <a:pt x="1295" y="36"/>
                  </a:cubicBezTo>
                  <a:cubicBezTo>
                    <a:pt x="1153" y="17"/>
                    <a:pt x="949"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0819;p110">
              <a:extLst>
                <a:ext uri="{FF2B5EF4-FFF2-40B4-BE49-F238E27FC236}">
                  <a16:creationId xmlns:a16="http://schemas.microsoft.com/office/drawing/2014/main" id="{EF1DD37C-2CE8-175D-3F80-D66F3C21EFD9}"/>
                </a:ext>
              </a:extLst>
            </p:cNvPr>
            <p:cNvSpPr/>
            <p:nvPr/>
          </p:nvSpPr>
          <p:spPr>
            <a:xfrm>
              <a:off x="7404289" y="2386722"/>
              <a:ext cx="305143" cy="211518"/>
            </a:xfrm>
            <a:custGeom>
              <a:avLst/>
              <a:gdLst/>
              <a:ahLst/>
              <a:cxnLst/>
              <a:rect l="l" t="t" r="r" b="b"/>
              <a:pathLst>
                <a:path w="3005" h="2083" extrusionOk="0">
                  <a:moveTo>
                    <a:pt x="851" y="1"/>
                  </a:moveTo>
                  <a:cubicBezTo>
                    <a:pt x="822" y="1"/>
                    <a:pt x="790" y="30"/>
                    <a:pt x="755" y="98"/>
                  </a:cubicBezTo>
                  <a:cubicBezTo>
                    <a:pt x="755" y="98"/>
                    <a:pt x="0" y="1607"/>
                    <a:pt x="378" y="1997"/>
                  </a:cubicBezTo>
                  <a:cubicBezTo>
                    <a:pt x="430" y="2057"/>
                    <a:pt x="476" y="2083"/>
                    <a:pt x="516" y="2083"/>
                  </a:cubicBezTo>
                  <a:cubicBezTo>
                    <a:pt x="743" y="2083"/>
                    <a:pt x="784" y="1250"/>
                    <a:pt x="881" y="1154"/>
                  </a:cubicBezTo>
                  <a:cubicBezTo>
                    <a:pt x="887" y="1147"/>
                    <a:pt x="893" y="1144"/>
                    <a:pt x="898" y="1144"/>
                  </a:cubicBezTo>
                  <a:cubicBezTo>
                    <a:pt x="988" y="1144"/>
                    <a:pt x="1046" y="1921"/>
                    <a:pt x="1270" y="1921"/>
                  </a:cubicBezTo>
                  <a:cubicBezTo>
                    <a:pt x="1509" y="1909"/>
                    <a:pt x="1497" y="1280"/>
                    <a:pt x="1648" y="1167"/>
                  </a:cubicBezTo>
                  <a:cubicBezTo>
                    <a:pt x="1657" y="1161"/>
                    <a:pt x="1665" y="1158"/>
                    <a:pt x="1674" y="1158"/>
                  </a:cubicBezTo>
                  <a:cubicBezTo>
                    <a:pt x="1817" y="1158"/>
                    <a:pt x="1898" y="1998"/>
                    <a:pt x="2136" y="1998"/>
                  </a:cubicBezTo>
                  <a:cubicBezTo>
                    <a:pt x="2141" y="1998"/>
                    <a:pt x="2146" y="1997"/>
                    <a:pt x="2151" y="1997"/>
                  </a:cubicBezTo>
                  <a:cubicBezTo>
                    <a:pt x="2440" y="1972"/>
                    <a:pt x="2415" y="1519"/>
                    <a:pt x="2528" y="1418"/>
                  </a:cubicBezTo>
                  <a:cubicBezTo>
                    <a:pt x="2535" y="1412"/>
                    <a:pt x="2542" y="1410"/>
                    <a:pt x="2549" y="1410"/>
                  </a:cubicBezTo>
                  <a:cubicBezTo>
                    <a:pt x="2627" y="1410"/>
                    <a:pt x="2647" y="1782"/>
                    <a:pt x="2747" y="1782"/>
                  </a:cubicBezTo>
                  <a:cubicBezTo>
                    <a:pt x="2767" y="1782"/>
                    <a:pt x="2790" y="1768"/>
                    <a:pt x="2817" y="1733"/>
                  </a:cubicBezTo>
                  <a:cubicBezTo>
                    <a:pt x="3005" y="1520"/>
                    <a:pt x="2532" y="22"/>
                    <a:pt x="2081" y="22"/>
                  </a:cubicBezTo>
                  <a:cubicBezTo>
                    <a:pt x="2079" y="22"/>
                    <a:pt x="2077" y="22"/>
                    <a:pt x="2075" y="22"/>
                  </a:cubicBezTo>
                  <a:cubicBezTo>
                    <a:pt x="1761" y="35"/>
                    <a:pt x="2264" y="639"/>
                    <a:pt x="1975" y="852"/>
                  </a:cubicBezTo>
                  <a:cubicBezTo>
                    <a:pt x="1965" y="861"/>
                    <a:pt x="1956" y="865"/>
                    <a:pt x="1947" y="865"/>
                  </a:cubicBezTo>
                  <a:cubicBezTo>
                    <a:pt x="1823" y="865"/>
                    <a:pt x="1706" y="146"/>
                    <a:pt x="1549" y="146"/>
                  </a:cubicBezTo>
                  <a:cubicBezTo>
                    <a:pt x="1544" y="146"/>
                    <a:pt x="1539" y="147"/>
                    <a:pt x="1534" y="148"/>
                  </a:cubicBezTo>
                  <a:cubicBezTo>
                    <a:pt x="1374" y="198"/>
                    <a:pt x="1347" y="866"/>
                    <a:pt x="1155" y="866"/>
                  </a:cubicBezTo>
                  <a:cubicBezTo>
                    <a:pt x="1152" y="866"/>
                    <a:pt x="1148" y="865"/>
                    <a:pt x="1145" y="865"/>
                  </a:cubicBezTo>
                  <a:cubicBezTo>
                    <a:pt x="1081" y="854"/>
                    <a:pt x="1008" y="1"/>
                    <a:pt x="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0820;p110">
              <a:extLst>
                <a:ext uri="{FF2B5EF4-FFF2-40B4-BE49-F238E27FC236}">
                  <a16:creationId xmlns:a16="http://schemas.microsoft.com/office/drawing/2014/main" id="{92064526-A3E6-C748-65BC-9CE155D858F5}"/>
                </a:ext>
              </a:extLst>
            </p:cNvPr>
            <p:cNvSpPr/>
            <p:nvPr/>
          </p:nvSpPr>
          <p:spPr>
            <a:xfrm>
              <a:off x="7668611" y="2214400"/>
              <a:ext cx="240154" cy="223094"/>
            </a:xfrm>
            <a:custGeom>
              <a:avLst/>
              <a:gdLst/>
              <a:ahLst/>
              <a:cxnLst/>
              <a:rect l="l" t="t" r="r" b="b"/>
              <a:pathLst>
                <a:path w="2365" h="2197" extrusionOk="0">
                  <a:moveTo>
                    <a:pt x="1586" y="1"/>
                  </a:moveTo>
                  <a:cubicBezTo>
                    <a:pt x="1112" y="1"/>
                    <a:pt x="537" y="158"/>
                    <a:pt x="340" y="261"/>
                  </a:cubicBezTo>
                  <a:cubicBezTo>
                    <a:pt x="0" y="424"/>
                    <a:pt x="466" y="487"/>
                    <a:pt x="654" y="525"/>
                  </a:cubicBezTo>
                  <a:cubicBezTo>
                    <a:pt x="843" y="550"/>
                    <a:pt x="855" y="663"/>
                    <a:pt x="692" y="726"/>
                  </a:cubicBezTo>
                  <a:cubicBezTo>
                    <a:pt x="650" y="744"/>
                    <a:pt x="600" y="747"/>
                    <a:pt x="550" y="747"/>
                  </a:cubicBezTo>
                  <a:cubicBezTo>
                    <a:pt x="510" y="747"/>
                    <a:pt x="469" y="745"/>
                    <a:pt x="431" y="745"/>
                  </a:cubicBezTo>
                  <a:cubicBezTo>
                    <a:pt x="346" y="745"/>
                    <a:pt x="277" y="758"/>
                    <a:pt x="264" y="839"/>
                  </a:cubicBezTo>
                  <a:cubicBezTo>
                    <a:pt x="252" y="990"/>
                    <a:pt x="881" y="990"/>
                    <a:pt x="918" y="1179"/>
                  </a:cubicBezTo>
                  <a:cubicBezTo>
                    <a:pt x="924" y="1221"/>
                    <a:pt x="894" y="1236"/>
                    <a:pt x="844" y="1236"/>
                  </a:cubicBezTo>
                  <a:cubicBezTo>
                    <a:pt x="719" y="1236"/>
                    <a:pt x="465" y="1140"/>
                    <a:pt x="325" y="1140"/>
                  </a:cubicBezTo>
                  <a:cubicBezTo>
                    <a:pt x="272" y="1140"/>
                    <a:pt x="235" y="1154"/>
                    <a:pt x="227" y="1191"/>
                  </a:cubicBezTo>
                  <a:cubicBezTo>
                    <a:pt x="176" y="1380"/>
                    <a:pt x="692" y="2059"/>
                    <a:pt x="1132" y="2172"/>
                  </a:cubicBezTo>
                  <a:cubicBezTo>
                    <a:pt x="1198" y="2189"/>
                    <a:pt x="1260" y="2196"/>
                    <a:pt x="1319" y="2196"/>
                  </a:cubicBezTo>
                  <a:cubicBezTo>
                    <a:pt x="1655" y="2196"/>
                    <a:pt x="1874" y="1956"/>
                    <a:pt x="1874" y="1870"/>
                  </a:cubicBezTo>
                  <a:cubicBezTo>
                    <a:pt x="1874" y="1782"/>
                    <a:pt x="1057" y="1694"/>
                    <a:pt x="1057" y="1569"/>
                  </a:cubicBezTo>
                  <a:cubicBezTo>
                    <a:pt x="1057" y="1556"/>
                    <a:pt x="1074" y="1551"/>
                    <a:pt x="1104" y="1551"/>
                  </a:cubicBezTo>
                  <a:cubicBezTo>
                    <a:pt x="1224" y="1551"/>
                    <a:pt x="1555" y="1633"/>
                    <a:pt x="1832" y="1633"/>
                  </a:cubicBezTo>
                  <a:cubicBezTo>
                    <a:pt x="2033" y="1633"/>
                    <a:pt x="2205" y="1590"/>
                    <a:pt x="2251" y="1443"/>
                  </a:cubicBezTo>
                  <a:cubicBezTo>
                    <a:pt x="2364" y="1128"/>
                    <a:pt x="1195" y="1028"/>
                    <a:pt x="1233" y="864"/>
                  </a:cubicBezTo>
                  <a:cubicBezTo>
                    <a:pt x="1236" y="842"/>
                    <a:pt x="1260" y="834"/>
                    <a:pt x="1297" y="834"/>
                  </a:cubicBezTo>
                  <a:cubicBezTo>
                    <a:pt x="1460" y="834"/>
                    <a:pt x="1888" y="1003"/>
                    <a:pt x="2112" y="1003"/>
                  </a:cubicBezTo>
                  <a:cubicBezTo>
                    <a:pt x="2190" y="1003"/>
                    <a:pt x="2243" y="983"/>
                    <a:pt x="2251" y="927"/>
                  </a:cubicBezTo>
                  <a:cubicBezTo>
                    <a:pt x="2314" y="462"/>
                    <a:pt x="1258" y="500"/>
                    <a:pt x="1321" y="361"/>
                  </a:cubicBezTo>
                  <a:cubicBezTo>
                    <a:pt x="1358" y="261"/>
                    <a:pt x="2364" y="387"/>
                    <a:pt x="2226" y="211"/>
                  </a:cubicBezTo>
                  <a:cubicBezTo>
                    <a:pt x="2114" y="56"/>
                    <a:pt x="1868" y="1"/>
                    <a:pt x="1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0821;p110">
              <a:extLst>
                <a:ext uri="{FF2B5EF4-FFF2-40B4-BE49-F238E27FC236}">
                  <a16:creationId xmlns:a16="http://schemas.microsoft.com/office/drawing/2014/main" id="{D103C91E-F14D-3F87-E283-D6F9CD06F55C}"/>
                </a:ext>
              </a:extLst>
            </p:cNvPr>
            <p:cNvSpPr/>
            <p:nvPr/>
          </p:nvSpPr>
          <p:spPr>
            <a:xfrm>
              <a:off x="7348134" y="1907327"/>
              <a:ext cx="279249" cy="254979"/>
            </a:xfrm>
            <a:custGeom>
              <a:avLst/>
              <a:gdLst/>
              <a:ahLst/>
              <a:cxnLst/>
              <a:rect l="l" t="t" r="r" b="b"/>
              <a:pathLst>
                <a:path w="2750" h="2511" extrusionOk="0">
                  <a:moveTo>
                    <a:pt x="1212" y="0"/>
                  </a:moveTo>
                  <a:cubicBezTo>
                    <a:pt x="1096" y="0"/>
                    <a:pt x="932" y="48"/>
                    <a:pt x="830" y="91"/>
                  </a:cubicBezTo>
                  <a:cubicBezTo>
                    <a:pt x="692" y="154"/>
                    <a:pt x="868" y="996"/>
                    <a:pt x="755" y="1021"/>
                  </a:cubicBezTo>
                  <a:cubicBezTo>
                    <a:pt x="754" y="1021"/>
                    <a:pt x="752" y="1022"/>
                    <a:pt x="751" y="1022"/>
                  </a:cubicBezTo>
                  <a:cubicBezTo>
                    <a:pt x="641" y="1022"/>
                    <a:pt x="603" y="367"/>
                    <a:pt x="541" y="342"/>
                  </a:cubicBezTo>
                  <a:cubicBezTo>
                    <a:pt x="534" y="337"/>
                    <a:pt x="525" y="334"/>
                    <a:pt x="514" y="334"/>
                  </a:cubicBezTo>
                  <a:cubicBezTo>
                    <a:pt x="450" y="334"/>
                    <a:pt x="327" y="437"/>
                    <a:pt x="176" y="707"/>
                  </a:cubicBezTo>
                  <a:cubicBezTo>
                    <a:pt x="0" y="996"/>
                    <a:pt x="667" y="1914"/>
                    <a:pt x="667" y="1914"/>
                  </a:cubicBezTo>
                  <a:cubicBezTo>
                    <a:pt x="746" y="2047"/>
                    <a:pt x="793" y="2098"/>
                    <a:pt x="822" y="2098"/>
                  </a:cubicBezTo>
                  <a:cubicBezTo>
                    <a:pt x="908" y="2098"/>
                    <a:pt x="830" y="1647"/>
                    <a:pt x="943" y="1562"/>
                  </a:cubicBezTo>
                  <a:cubicBezTo>
                    <a:pt x="948" y="1558"/>
                    <a:pt x="953" y="1556"/>
                    <a:pt x="959" y="1556"/>
                  </a:cubicBezTo>
                  <a:cubicBezTo>
                    <a:pt x="1075" y="1556"/>
                    <a:pt x="1293" y="2406"/>
                    <a:pt x="1437" y="2406"/>
                  </a:cubicBezTo>
                  <a:cubicBezTo>
                    <a:pt x="1440" y="2406"/>
                    <a:pt x="1443" y="2405"/>
                    <a:pt x="1446" y="2405"/>
                  </a:cubicBezTo>
                  <a:cubicBezTo>
                    <a:pt x="1610" y="2354"/>
                    <a:pt x="1421" y="2015"/>
                    <a:pt x="1622" y="1927"/>
                  </a:cubicBezTo>
                  <a:cubicBezTo>
                    <a:pt x="1634" y="1920"/>
                    <a:pt x="1645" y="1917"/>
                    <a:pt x="1656" y="1917"/>
                  </a:cubicBezTo>
                  <a:cubicBezTo>
                    <a:pt x="1809" y="1917"/>
                    <a:pt x="1867" y="2510"/>
                    <a:pt x="2024" y="2510"/>
                  </a:cubicBezTo>
                  <a:cubicBezTo>
                    <a:pt x="2032" y="2510"/>
                    <a:pt x="2041" y="2509"/>
                    <a:pt x="2050" y="2505"/>
                  </a:cubicBezTo>
                  <a:cubicBezTo>
                    <a:pt x="2213" y="2430"/>
                    <a:pt x="2490" y="1235"/>
                    <a:pt x="2628" y="921"/>
                  </a:cubicBezTo>
                  <a:cubicBezTo>
                    <a:pt x="2749" y="606"/>
                    <a:pt x="2578" y="442"/>
                    <a:pt x="2453" y="442"/>
                  </a:cubicBezTo>
                  <a:cubicBezTo>
                    <a:pt x="2449" y="442"/>
                    <a:pt x="2444" y="442"/>
                    <a:pt x="2440" y="443"/>
                  </a:cubicBezTo>
                  <a:cubicBezTo>
                    <a:pt x="2315" y="468"/>
                    <a:pt x="2129" y="1600"/>
                    <a:pt x="2016" y="1600"/>
                  </a:cubicBezTo>
                  <a:cubicBezTo>
                    <a:pt x="2014" y="1600"/>
                    <a:pt x="2013" y="1600"/>
                    <a:pt x="2012" y="1600"/>
                  </a:cubicBezTo>
                  <a:cubicBezTo>
                    <a:pt x="1899" y="1562"/>
                    <a:pt x="2075" y="1122"/>
                    <a:pt x="2138" y="745"/>
                  </a:cubicBezTo>
                  <a:cubicBezTo>
                    <a:pt x="2192" y="417"/>
                    <a:pt x="1953" y="365"/>
                    <a:pt x="1840" y="365"/>
                  </a:cubicBezTo>
                  <a:cubicBezTo>
                    <a:pt x="1823" y="365"/>
                    <a:pt x="1808" y="366"/>
                    <a:pt x="1798" y="367"/>
                  </a:cubicBezTo>
                  <a:cubicBezTo>
                    <a:pt x="1713" y="392"/>
                    <a:pt x="1628" y="1213"/>
                    <a:pt x="1453" y="1213"/>
                  </a:cubicBezTo>
                  <a:cubicBezTo>
                    <a:pt x="1446" y="1213"/>
                    <a:pt x="1440" y="1212"/>
                    <a:pt x="1434" y="1210"/>
                  </a:cubicBezTo>
                  <a:cubicBezTo>
                    <a:pt x="1245" y="1147"/>
                    <a:pt x="1396" y="129"/>
                    <a:pt x="1333" y="41"/>
                  </a:cubicBezTo>
                  <a:cubicBezTo>
                    <a:pt x="1312" y="12"/>
                    <a:pt x="1268"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0822;p110">
              <a:extLst>
                <a:ext uri="{FF2B5EF4-FFF2-40B4-BE49-F238E27FC236}">
                  <a16:creationId xmlns:a16="http://schemas.microsoft.com/office/drawing/2014/main" id="{16B68B8B-8950-C3FE-FA24-05A587B0DDEF}"/>
                </a:ext>
              </a:extLst>
            </p:cNvPr>
            <p:cNvSpPr/>
            <p:nvPr/>
          </p:nvSpPr>
          <p:spPr>
            <a:xfrm>
              <a:off x="7621392" y="2006435"/>
              <a:ext cx="251629" cy="193951"/>
            </a:xfrm>
            <a:custGeom>
              <a:avLst/>
              <a:gdLst/>
              <a:ahLst/>
              <a:cxnLst/>
              <a:rect l="l" t="t" r="r" b="b"/>
              <a:pathLst>
                <a:path w="2478" h="1910" extrusionOk="0">
                  <a:moveTo>
                    <a:pt x="1082" y="1"/>
                  </a:moveTo>
                  <a:cubicBezTo>
                    <a:pt x="954" y="1"/>
                    <a:pt x="785" y="158"/>
                    <a:pt x="503" y="523"/>
                  </a:cubicBezTo>
                  <a:cubicBezTo>
                    <a:pt x="151" y="963"/>
                    <a:pt x="0" y="1617"/>
                    <a:pt x="13" y="1655"/>
                  </a:cubicBezTo>
                  <a:cubicBezTo>
                    <a:pt x="30" y="1708"/>
                    <a:pt x="59" y="1734"/>
                    <a:pt x="99" y="1734"/>
                  </a:cubicBezTo>
                  <a:cubicBezTo>
                    <a:pt x="175" y="1734"/>
                    <a:pt x="294" y="1642"/>
                    <a:pt x="465" y="1454"/>
                  </a:cubicBezTo>
                  <a:cubicBezTo>
                    <a:pt x="556" y="1351"/>
                    <a:pt x="873" y="910"/>
                    <a:pt x="1082" y="910"/>
                  </a:cubicBezTo>
                  <a:cubicBezTo>
                    <a:pt x="1104" y="910"/>
                    <a:pt x="1125" y="915"/>
                    <a:pt x="1144" y="926"/>
                  </a:cubicBezTo>
                  <a:cubicBezTo>
                    <a:pt x="1346" y="1026"/>
                    <a:pt x="226" y="1806"/>
                    <a:pt x="327" y="1881"/>
                  </a:cubicBezTo>
                  <a:cubicBezTo>
                    <a:pt x="349" y="1900"/>
                    <a:pt x="384" y="1910"/>
                    <a:pt x="433" y="1910"/>
                  </a:cubicBezTo>
                  <a:cubicBezTo>
                    <a:pt x="580" y="1910"/>
                    <a:pt x="858" y="1825"/>
                    <a:pt x="1320" y="1655"/>
                  </a:cubicBezTo>
                  <a:cubicBezTo>
                    <a:pt x="1605" y="1554"/>
                    <a:pt x="1797" y="1529"/>
                    <a:pt x="1939" y="1529"/>
                  </a:cubicBezTo>
                  <a:cubicBezTo>
                    <a:pt x="2084" y="1529"/>
                    <a:pt x="2177" y="1555"/>
                    <a:pt x="2262" y="1555"/>
                  </a:cubicBezTo>
                  <a:cubicBezTo>
                    <a:pt x="2271" y="1555"/>
                    <a:pt x="2280" y="1555"/>
                    <a:pt x="2289" y="1554"/>
                  </a:cubicBezTo>
                  <a:cubicBezTo>
                    <a:pt x="2465" y="1529"/>
                    <a:pt x="2477" y="1202"/>
                    <a:pt x="2352" y="988"/>
                  </a:cubicBezTo>
                  <a:cubicBezTo>
                    <a:pt x="2327" y="946"/>
                    <a:pt x="2284" y="929"/>
                    <a:pt x="2232" y="929"/>
                  </a:cubicBezTo>
                  <a:cubicBezTo>
                    <a:pt x="2038" y="929"/>
                    <a:pt x="1703" y="1158"/>
                    <a:pt x="1586" y="1158"/>
                  </a:cubicBezTo>
                  <a:cubicBezTo>
                    <a:pt x="1575" y="1158"/>
                    <a:pt x="1566" y="1156"/>
                    <a:pt x="1559" y="1152"/>
                  </a:cubicBezTo>
                  <a:cubicBezTo>
                    <a:pt x="1446" y="1114"/>
                    <a:pt x="1597" y="1001"/>
                    <a:pt x="1836" y="825"/>
                  </a:cubicBezTo>
                  <a:cubicBezTo>
                    <a:pt x="2050" y="649"/>
                    <a:pt x="2075" y="523"/>
                    <a:pt x="1698" y="372"/>
                  </a:cubicBezTo>
                  <a:cubicBezTo>
                    <a:pt x="1642" y="348"/>
                    <a:pt x="1590" y="338"/>
                    <a:pt x="1542" y="338"/>
                  </a:cubicBezTo>
                  <a:cubicBezTo>
                    <a:pt x="1286" y="338"/>
                    <a:pt x="1127" y="619"/>
                    <a:pt x="1003" y="619"/>
                  </a:cubicBezTo>
                  <a:cubicBezTo>
                    <a:pt x="991" y="619"/>
                    <a:pt x="980" y="617"/>
                    <a:pt x="968" y="611"/>
                  </a:cubicBezTo>
                  <a:cubicBezTo>
                    <a:pt x="830" y="523"/>
                    <a:pt x="1308" y="121"/>
                    <a:pt x="1157" y="20"/>
                  </a:cubicBezTo>
                  <a:cubicBezTo>
                    <a:pt x="1133" y="7"/>
                    <a:pt x="1109" y="1"/>
                    <a:pt x="1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0823;p110">
              <a:extLst>
                <a:ext uri="{FF2B5EF4-FFF2-40B4-BE49-F238E27FC236}">
                  <a16:creationId xmlns:a16="http://schemas.microsoft.com/office/drawing/2014/main" id="{97A91EE7-9EC3-684D-D363-264829AA22E2}"/>
                </a:ext>
              </a:extLst>
            </p:cNvPr>
            <p:cNvSpPr/>
            <p:nvPr/>
          </p:nvSpPr>
          <p:spPr>
            <a:xfrm>
              <a:off x="7675617" y="1850665"/>
              <a:ext cx="36556" cy="30159"/>
            </a:xfrm>
            <a:custGeom>
              <a:avLst/>
              <a:gdLst/>
              <a:ahLst/>
              <a:cxnLst/>
              <a:rect l="l" t="t" r="r" b="b"/>
              <a:pathLst>
                <a:path w="360" h="297" extrusionOk="0">
                  <a:moveTo>
                    <a:pt x="178" y="1"/>
                  </a:moveTo>
                  <a:cubicBezTo>
                    <a:pt x="167" y="1"/>
                    <a:pt x="156" y="3"/>
                    <a:pt x="145" y="8"/>
                  </a:cubicBezTo>
                  <a:cubicBezTo>
                    <a:pt x="0" y="63"/>
                    <a:pt x="82" y="297"/>
                    <a:pt x="191" y="297"/>
                  </a:cubicBezTo>
                  <a:cubicBezTo>
                    <a:pt x="204" y="297"/>
                    <a:pt x="219" y="293"/>
                    <a:pt x="233" y="284"/>
                  </a:cubicBezTo>
                  <a:cubicBezTo>
                    <a:pt x="359" y="215"/>
                    <a:pt x="287" y="1"/>
                    <a:pt x="178"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0824;p110">
              <a:extLst>
                <a:ext uri="{FF2B5EF4-FFF2-40B4-BE49-F238E27FC236}">
                  <a16:creationId xmlns:a16="http://schemas.microsoft.com/office/drawing/2014/main" id="{37773B19-3D7F-5EF7-CC3C-9ED2CD17E61A}"/>
                </a:ext>
              </a:extLst>
            </p:cNvPr>
            <p:cNvSpPr/>
            <p:nvPr/>
          </p:nvSpPr>
          <p:spPr>
            <a:xfrm>
              <a:off x="7712377" y="1839800"/>
              <a:ext cx="26300" cy="20715"/>
            </a:xfrm>
            <a:custGeom>
              <a:avLst/>
              <a:gdLst/>
              <a:ahLst/>
              <a:cxnLst/>
              <a:rect l="l" t="t" r="r" b="b"/>
              <a:pathLst>
                <a:path w="259" h="204" extrusionOk="0">
                  <a:moveTo>
                    <a:pt x="116" y="1"/>
                  </a:moveTo>
                  <a:cubicBezTo>
                    <a:pt x="44" y="1"/>
                    <a:pt x="1" y="190"/>
                    <a:pt x="123" y="203"/>
                  </a:cubicBezTo>
                  <a:cubicBezTo>
                    <a:pt x="127" y="203"/>
                    <a:pt x="131" y="203"/>
                    <a:pt x="135" y="203"/>
                  </a:cubicBezTo>
                  <a:cubicBezTo>
                    <a:pt x="259" y="203"/>
                    <a:pt x="220" y="14"/>
                    <a:pt x="123" y="1"/>
                  </a:cubicBezTo>
                  <a:cubicBezTo>
                    <a:pt x="120" y="1"/>
                    <a:pt x="118" y="1"/>
                    <a:pt x="116"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0825;p110">
              <a:extLst>
                <a:ext uri="{FF2B5EF4-FFF2-40B4-BE49-F238E27FC236}">
                  <a16:creationId xmlns:a16="http://schemas.microsoft.com/office/drawing/2014/main" id="{118B3641-150B-D77F-D1BC-E5F9C34789F6}"/>
                </a:ext>
              </a:extLst>
            </p:cNvPr>
            <p:cNvSpPr/>
            <p:nvPr/>
          </p:nvSpPr>
          <p:spPr>
            <a:xfrm>
              <a:off x="7742942" y="1828325"/>
              <a:ext cx="27011" cy="24066"/>
            </a:xfrm>
            <a:custGeom>
              <a:avLst/>
              <a:gdLst/>
              <a:ahLst/>
              <a:cxnLst/>
              <a:rect l="l" t="t" r="r" b="b"/>
              <a:pathLst>
                <a:path w="266" h="237" extrusionOk="0">
                  <a:moveTo>
                    <a:pt x="166" y="0"/>
                  </a:moveTo>
                  <a:cubicBezTo>
                    <a:pt x="9" y="0"/>
                    <a:pt x="1" y="143"/>
                    <a:pt x="73" y="228"/>
                  </a:cubicBezTo>
                  <a:cubicBezTo>
                    <a:pt x="81" y="234"/>
                    <a:pt x="89" y="237"/>
                    <a:pt x="97" y="237"/>
                  </a:cubicBezTo>
                  <a:cubicBezTo>
                    <a:pt x="172" y="237"/>
                    <a:pt x="265" y="12"/>
                    <a:pt x="186" y="1"/>
                  </a:cubicBezTo>
                  <a:cubicBezTo>
                    <a:pt x="179" y="1"/>
                    <a:pt x="173" y="0"/>
                    <a:pt x="16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0826;p110">
              <a:extLst>
                <a:ext uri="{FF2B5EF4-FFF2-40B4-BE49-F238E27FC236}">
                  <a16:creationId xmlns:a16="http://schemas.microsoft.com/office/drawing/2014/main" id="{3B7AA247-3065-AA27-2444-92C6B7FEA4B2}"/>
                </a:ext>
              </a:extLst>
            </p:cNvPr>
            <p:cNvSpPr/>
            <p:nvPr/>
          </p:nvSpPr>
          <p:spPr>
            <a:xfrm>
              <a:off x="7746191" y="1866608"/>
              <a:ext cx="21629" cy="16755"/>
            </a:xfrm>
            <a:custGeom>
              <a:avLst/>
              <a:gdLst/>
              <a:ahLst/>
              <a:cxnLst/>
              <a:rect l="l" t="t" r="r" b="b"/>
              <a:pathLst>
                <a:path w="213" h="165" extrusionOk="0">
                  <a:moveTo>
                    <a:pt x="121" y="0"/>
                  </a:moveTo>
                  <a:cubicBezTo>
                    <a:pt x="94" y="0"/>
                    <a:pt x="64" y="15"/>
                    <a:pt x="41" y="52"/>
                  </a:cubicBezTo>
                  <a:cubicBezTo>
                    <a:pt x="1" y="108"/>
                    <a:pt x="64" y="165"/>
                    <a:pt x="124" y="165"/>
                  </a:cubicBezTo>
                  <a:cubicBezTo>
                    <a:pt x="158" y="165"/>
                    <a:pt x="191" y="147"/>
                    <a:pt x="205" y="102"/>
                  </a:cubicBezTo>
                  <a:cubicBezTo>
                    <a:pt x="213" y="46"/>
                    <a:pt x="170" y="0"/>
                    <a:pt x="12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10827;p110">
              <a:extLst>
                <a:ext uri="{FF2B5EF4-FFF2-40B4-BE49-F238E27FC236}">
                  <a16:creationId xmlns:a16="http://schemas.microsoft.com/office/drawing/2014/main" id="{8EF62598-0117-E2D7-36C9-15B6E147B450}"/>
                </a:ext>
              </a:extLst>
            </p:cNvPr>
            <p:cNvSpPr/>
            <p:nvPr/>
          </p:nvSpPr>
          <p:spPr>
            <a:xfrm>
              <a:off x="7761220" y="1851071"/>
              <a:ext cx="25691" cy="18684"/>
            </a:xfrm>
            <a:custGeom>
              <a:avLst/>
              <a:gdLst/>
              <a:ahLst/>
              <a:cxnLst/>
              <a:rect l="l" t="t" r="r" b="b"/>
              <a:pathLst>
                <a:path w="253" h="184" extrusionOk="0">
                  <a:moveTo>
                    <a:pt x="124" y="0"/>
                  </a:moveTo>
                  <a:cubicBezTo>
                    <a:pt x="55" y="0"/>
                    <a:pt x="0" y="66"/>
                    <a:pt x="69" y="154"/>
                  </a:cubicBezTo>
                  <a:cubicBezTo>
                    <a:pt x="85" y="175"/>
                    <a:pt x="102" y="184"/>
                    <a:pt x="120" y="184"/>
                  </a:cubicBezTo>
                  <a:cubicBezTo>
                    <a:pt x="187" y="184"/>
                    <a:pt x="252" y="56"/>
                    <a:pt x="182" y="16"/>
                  </a:cubicBezTo>
                  <a:cubicBezTo>
                    <a:pt x="163" y="5"/>
                    <a:pt x="143" y="0"/>
                    <a:pt x="124"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10828;p110">
              <a:extLst>
                <a:ext uri="{FF2B5EF4-FFF2-40B4-BE49-F238E27FC236}">
                  <a16:creationId xmlns:a16="http://schemas.microsoft.com/office/drawing/2014/main" id="{F7D1CECB-5A94-CEE3-1D8E-ED8634642A37}"/>
                </a:ext>
              </a:extLst>
            </p:cNvPr>
            <p:cNvSpPr/>
            <p:nvPr/>
          </p:nvSpPr>
          <p:spPr>
            <a:xfrm>
              <a:off x="7718469" y="1886104"/>
              <a:ext cx="27214" cy="18887"/>
            </a:xfrm>
            <a:custGeom>
              <a:avLst/>
              <a:gdLst/>
              <a:ahLst/>
              <a:cxnLst/>
              <a:rect l="l" t="t" r="r" b="b"/>
              <a:pathLst>
                <a:path w="268" h="186" extrusionOk="0">
                  <a:moveTo>
                    <a:pt x="129" y="1"/>
                  </a:moveTo>
                  <a:cubicBezTo>
                    <a:pt x="58" y="1"/>
                    <a:pt x="1" y="68"/>
                    <a:pt x="63" y="162"/>
                  </a:cubicBezTo>
                  <a:cubicBezTo>
                    <a:pt x="77" y="179"/>
                    <a:pt x="95" y="186"/>
                    <a:pt x="112" y="186"/>
                  </a:cubicBezTo>
                  <a:cubicBezTo>
                    <a:pt x="187" y="186"/>
                    <a:pt x="267" y="61"/>
                    <a:pt x="176" y="11"/>
                  </a:cubicBezTo>
                  <a:cubicBezTo>
                    <a:pt x="160" y="4"/>
                    <a:pt x="144" y="1"/>
                    <a:pt x="129"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90">
          <a:extLst>
            <a:ext uri="{FF2B5EF4-FFF2-40B4-BE49-F238E27FC236}">
              <a16:creationId xmlns:a16="http://schemas.microsoft.com/office/drawing/2014/main" id="{0F9EBBEA-36C4-AEA1-5F30-E3C9EBA53355}"/>
            </a:ext>
          </a:extLst>
        </p:cNvPr>
        <p:cNvGrpSpPr/>
        <p:nvPr/>
      </p:nvGrpSpPr>
      <p:grpSpPr>
        <a:xfrm>
          <a:off x="0" y="0"/>
          <a:ext cx="0" cy="0"/>
          <a:chOff x="0" y="0"/>
          <a:chExt cx="0" cy="0"/>
        </a:xfrm>
      </p:grpSpPr>
      <p:sp>
        <p:nvSpPr>
          <p:cNvPr id="6291" name="Google Shape;6291;p66">
            <a:extLst>
              <a:ext uri="{FF2B5EF4-FFF2-40B4-BE49-F238E27FC236}">
                <a16:creationId xmlns:a16="http://schemas.microsoft.com/office/drawing/2014/main" id="{9DC6A00E-C066-ABAB-F4C4-8781A52F9997}"/>
              </a:ext>
            </a:extLst>
          </p:cNvPr>
          <p:cNvSpPr/>
          <p:nvPr/>
        </p:nvSpPr>
        <p:spPr>
          <a:xfrm rot="-1800014">
            <a:off x="3981338" y="1747955"/>
            <a:ext cx="1181324" cy="981136"/>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5" name="Google Shape;6295;p66">
            <a:extLst>
              <a:ext uri="{FF2B5EF4-FFF2-40B4-BE49-F238E27FC236}">
                <a16:creationId xmlns:a16="http://schemas.microsoft.com/office/drawing/2014/main" id="{992E9A15-51A2-4388-239A-E71DC51730D5}"/>
              </a:ext>
            </a:extLst>
          </p:cNvPr>
          <p:cNvSpPr txBox="1">
            <a:spLocks noGrp="1"/>
          </p:cNvSpPr>
          <p:nvPr>
            <p:ph type="subTitle" idx="4"/>
          </p:nvPr>
        </p:nvSpPr>
        <p:spPr>
          <a:xfrm>
            <a:off x="6453421" y="3453582"/>
            <a:ext cx="2015156" cy="829800"/>
          </a:xfrm>
          <a:prstGeom prst="rect">
            <a:avLst/>
          </a:prstGeom>
        </p:spPr>
        <p:txBody>
          <a:bodyPr spcFirstLastPara="1" wrap="square" lIns="91425" tIns="91425" rIns="91425" bIns="91425" anchor="t" anchorCtr="0">
            <a:noAutofit/>
          </a:bodyPr>
          <a:lstStyle/>
          <a:p>
            <a:pPr marL="0" indent="0" algn="just"/>
            <a:r>
              <a:rPr lang="en-US" sz="1100" noProof="0"/>
              <a:t>A specialized CNN designed to extract both temporal and spatial patterns from the augmented EEG data for reliable taste classification.</a:t>
            </a:r>
          </a:p>
        </p:txBody>
      </p:sp>
      <p:sp>
        <p:nvSpPr>
          <p:cNvPr id="6297" name="Google Shape;6297;p66">
            <a:extLst>
              <a:ext uri="{FF2B5EF4-FFF2-40B4-BE49-F238E27FC236}">
                <a16:creationId xmlns:a16="http://schemas.microsoft.com/office/drawing/2014/main" id="{C3DB4A01-A694-C573-E96C-D7FE0E14383A}"/>
              </a:ext>
            </a:extLst>
          </p:cNvPr>
          <p:cNvSpPr txBox="1">
            <a:spLocks noGrp="1"/>
          </p:cNvSpPr>
          <p:nvPr>
            <p:ph type="subTitle" idx="6"/>
          </p:nvPr>
        </p:nvSpPr>
        <p:spPr>
          <a:xfrm>
            <a:off x="3564421" y="3459041"/>
            <a:ext cx="2015156" cy="82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noProof="0"/>
              <a:t>Enhances the limited EEG dataset by reconstructing key features in both time and channel dimensions.</a:t>
            </a:r>
          </a:p>
        </p:txBody>
      </p:sp>
      <p:sp>
        <p:nvSpPr>
          <p:cNvPr id="6463" name="Google Shape;6463;p66">
            <a:extLst>
              <a:ext uri="{FF2B5EF4-FFF2-40B4-BE49-F238E27FC236}">
                <a16:creationId xmlns:a16="http://schemas.microsoft.com/office/drawing/2014/main" id="{28632711-9861-0E0A-D024-A5E4CABF041D}"/>
              </a:ext>
            </a:extLst>
          </p:cNvPr>
          <p:cNvSpPr txBox="1">
            <a:spLocks noGrp="1"/>
          </p:cNvSpPr>
          <p:nvPr>
            <p:ph type="title"/>
          </p:nvPr>
        </p:nvSpPr>
        <p:spPr>
          <a:xfrm>
            <a:off x="667512" y="844296"/>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noProof="0">
                <a:solidFill>
                  <a:schemeClr val="tx1"/>
                </a:solidFill>
              </a:rPr>
              <a:t>What!?</a:t>
            </a:r>
            <a:endParaRPr lang="en-US" sz="2800" noProof="0"/>
          </a:p>
        </p:txBody>
      </p:sp>
      <p:grpSp>
        <p:nvGrpSpPr>
          <p:cNvPr id="7010" name="Google Shape;7010;p66">
            <a:extLst>
              <a:ext uri="{FF2B5EF4-FFF2-40B4-BE49-F238E27FC236}">
                <a16:creationId xmlns:a16="http://schemas.microsoft.com/office/drawing/2014/main" id="{B6E2CB05-B1D6-D5A5-662F-6DEFA9B28E00}"/>
              </a:ext>
            </a:extLst>
          </p:cNvPr>
          <p:cNvGrpSpPr/>
          <p:nvPr/>
        </p:nvGrpSpPr>
        <p:grpSpPr>
          <a:xfrm>
            <a:off x="4239639" y="1935455"/>
            <a:ext cx="664722" cy="606136"/>
            <a:chOff x="3308800" y="3057300"/>
            <a:chExt cx="756225" cy="689575"/>
          </a:xfrm>
        </p:grpSpPr>
        <p:sp>
          <p:nvSpPr>
            <p:cNvPr id="7011" name="Google Shape;7011;p66">
              <a:extLst>
                <a:ext uri="{FF2B5EF4-FFF2-40B4-BE49-F238E27FC236}">
                  <a16:creationId xmlns:a16="http://schemas.microsoft.com/office/drawing/2014/main" id="{7084EFFE-F2E5-16EC-4C0B-A06C5329EC52}"/>
                </a:ext>
              </a:extLst>
            </p:cNvPr>
            <p:cNvSpPr/>
            <p:nvPr/>
          </p:nvSpPr>
          <p:spPr>
            <a:xfrm>
              <a:off x="3329800" y="3301550"/>
              <a:ext cx="735225" cy="438625"/>
            </a:xfrm>
            <a:custGeom>
              <a:avLst/>
              <a:gdLst/>
              <a:ahLst/>
              <a:cxnLst/>
              <a:rect l="l" t="t" r="r" b="b"/>
              <a:pathLst>
                <a:path w="29409" h="17545" extrusionOk="0">
                  <a:moveTo>
                    <a:pt x="29038" y="0"/>
                  </a:moveTo>
                  <a:cubicBezTo>
                    <a:pt x="28938" y="3630"/>
                    <a:pt x="26787" y="7293"/>
                    <a:pt x="23997" y="9511"/>
                  </a:cubicBezTo>
                  <a:cubicBezTo>
                    <a:pt x="22586" y="10654"/>
                    <a:pt x="21040" y="11360"/>
                    <a:pt x="19561" y="12335"/>
                  </a:cubicBezTo>
                  <a:cubicBezTo>
                    <a:pt x="18183" y="13242"/>
                    <a:pt x="16637" y="14183"/>
                    <a:pt x="14957" y="14418"/>
                  </a:cubicBezTo>
                  <a:cubicBezTo>
                    <a:pt x="14809" y="14432"/>
                    <a:pt x="14662" y="14438"/>
                    <a:pt x="14516" y="14438"/>
                  </a:cubicBezTo>
                  <a:cubicBezTo>
                    <a:pt x="13201" y="14438"/>
                    <a:pt x="11952" y="13948"/>
                    <a:pt x="10621" y="13948"/>
                  </a:cubicBezTo>
                  <a:cubicBezTo>
                    <a:pt x="9109" y="13881"/>
                    <a:pt x="7630" y="13511"/>
                    <a:pt x="6286" y="12839"/>
                  </a:cubicBezTo>
                  <a:cubicBezTo>
                    <a:pt x="3899" y="11797"/>
                    <a:pt x="1748" y="10284"/>
                    <a:pt x="1" y="8369"/>
                  </a:cubicBezTo>
                  <a:lnTo>
                    <a:pt x="1" y="8369"/>
                  </a:lnTo>
                  <a:cubicBezTo>
                    <a:pt x="1311" y="12200"/>
                    <a:pt x="4437" y="15158"/>
                    <a:pt x="8638" y="16435"/>
                  </a:cubicBezTo>
                  <a:cubicBezTo>
                    <a:pt x="10453" y="17006"/>
                    <a:pt x="12604" y="17544"/>
                    <a:pt x="14520" y="17544"/>
                  </a:cubicBezTo>
                  <a:cubicBezTo>
                    <a:pt x="14551" y="17544"/>
                    <a:pt x="14582" y="17544"/>
                    <a:pt x="14613" y="17544"/>
                  </a:cubicBezTo>
                  <a:cubicBezTo>
                    <a:pt x="20037" y="17544"/>
                    <a:pt x="23443" y="14629"/>
                    <a:pt x="26518" y="10419"/>
                  </a:cubicBezTo>
                  <a:cubicBezTo>
                    <a:pt x="28467" y="7697"/>
                    <a:pt x="29408" y="4369"/>
                    <a:pt x="29173" y="1008"/>
                  </a:cubicBezTo>
                  <a:cubicBezTo>
                    <a:pt x="29139" y="672"/>
                    <a:pt x="29106" y="336"/>
                    <a:pt x="29038" y="0"/>
                  </a:cubicBezTo>
                  <a:close/>
                </a:path>
              </a:pathLst>
            </a:custGeom>
            <a:solidFill>
              <a:srgbClr val="AD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2" name="Google Shape;7012;p66">
              <a:extLst>
                <a:ext uri="{FF2B5EF4-FFF2-40B4-BE49-F238E27FC236}">
                  <a16:creationId xmlns:a16="http://schemas.microsoft.com/office/drawing/2014/main" id="{3B8D08C9-25BC-ADCE-C342-6BEE612ACD2A}"/>
                </a:ext>
              </a:extLst>
            </p:cNvPr>
            <p:cNvSpPr/>
            <p:nvPr/>
          </p:nvSpPr>
          <p:spPr>
            <a:xfrm>
              <a:off x="3308800" y="3057300"/>
              <a:ext cx="746125" cy="604625"/>
            </a:xfrm>
            <a:custGeom>
              <a:avLst/>
              <a:gdLst/>
              <a:ahLst/>
              <a:cxnLst/>
              <a:rect l="l" t="t" r="r" b="b"/>
              <a:pathLst>
                <a:path w="29845" h="24185" extrusionOk="0">
                  <a:moveTo>
                    <a:pt x="16345" y="0"/>
                  </a:moveTo>
                  <a:cubicBezTo>
                    <a:pt x="15043" y="0"/>
                    <a:pt x="13740" y="165"/>
                    <a:pt x="12469" y="494"/>
                  </a:cubicBezTo>
                  <a:cubicBezTo>
                    <a:pt x="11159" y="830"/>
                    <a:pt x="9881" y="1301"/>
                    <a:pt x="8672" y="1872"/>
                  </a:cubicBezTo>
                  <a:cubicBezTo>
                    <a:pt x="4739" y="4057"/>
                    <a:pt x="606" y="8023"/>
                    <a:pt x="169" y="12694"/>
                  </a:cubicBezTo>
                  <a:cubicBezTo>
                    <a:pt x="1" y="14543"/>
                    <a:pt x="236" y="16391"/>
                    <a:pt x="841" y="18139"/>
                  </a:cubicBezTo>
                  <a:cubicBezTo>
                    <a:pt x="2588" y="20054"/>
                    <a:pt x="4739" y="21567"/>
                    <a:pt x="7126" y="22609"/>
                  </a:cubicBezTo>
                  <a:cubicBezTo>
                    <a:pt x="8470" y="23281"/>
                    <a:pt x="9949" y="23651"/>
                    <a:pt x="11427" y="23718"/>
                  </a:cubicBezTo>
                  <a:cubicBezTo>
                    <a:pt x="12726" y="23718"/>
                    <a:pt x="13947" y="24184"/>
                    <a:pt x="15226" y="24184"/>
                  </a:cubicBezTo>
                  <a:cubicBezTo>
                    <a:pt x="15404" y="24184"/>
                    <a:pt x="15583" y="24175"/>
                    <a:pt x="15763" y="24155"/>
                  </a:cubicBezTo>
                  <a:cubicBezTo>
                    <a:pt x="17443" y="23953"/>
                    <a:pt x="18989" y="23012"/>
                    <a:pt x="20367" y="22105"/>
                  </a:cubicBezTo>
                  <a:cubicBezTo>
                    <a:pt x="21846" y="21130"/>
                    <a:pt x="23392" y="20424"/>
                    <a:pt x="24804" y="19281"/>
                  </a:cubicBezTo>
                  <a:cubicBezTo>
                    <a:pt x="27593" y="17063"/>
                    <a:pt x="29778" y="13400"/>
                    <a:pt x="29845" y="9737"/>
                  </a:cubicBezTo>
                  <a:cubicBezTo>
                    <a:pt x="28904" y="4124"/>
                    <a:pt x="23594" y="561"/>
                    <a:pt x="18015" y="91"/>
                  </a:cubicBezTo>
                  <a:cubicBezTo>
                    <a:pt x="17460" y="30"/>
                    <a:pt x="16903" y="0"/>
                    <a:pt x="16345" y="0"/>
                  </a:cubicBezTo>
                  <a:close/>
                </a:path>
              </a:pathLst>
            </a:custGeom>
            <a:solidFill>
              <a:srgbClr val="5B2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3" name="Google Shape;7013;p66">
              <a:extLst>
                <a:ext uri="{FF2B5EF4-FFF2-40B4-BE49-F238E27FC236}">
                  <a16:creationId xmlns:a16="http://schemas.microsoft.com/office/drawing/2014/main" id="{376B215F-0D4C-8A4E-04ED-636C48B62D66}"/>
                </a:ext>
              </a:extLst>
            </p:cNvPr>
            <p:cNvSpPr/>
            <p:nvPr/>
          </p:nvSpPr>
          <p:spPr>
            <a:xfrm>
              <a:off x="3330650" y="3083800"/>
              <a:ext cx="699075" cy="541250"/>
            </a:xfrm>
            <a:custGeom>
              <a:avLst/>
              <a:gdLst/>
              <a:ahLst/>
              <a:cxnLst/>
              <a:rect l="l" t="t" r="r" b="b"/>
              <a:pathLst>
                <a:path w="27963" h="21650" extrusionOk="0">
                  <a:moveTo>
                    <a:pt x="15346" y="1"/>
                  </a:moveTo>
                  <a:cubicBezTo>
                    <a:pt x="11858" y="1"/>
                    <a:pt x="8339" y="1035"/>
                    <a:pt x="5714" y="3030"/>
                  </a:cubicBezTo>
                  <a:cubicBezTo>
                    <a:pt x="4638" y="3837"/>
                    <a:pt x="3193" y="4912"/>
                    <a:pt x="2319" y="6021"/>
                  </a:cubicBezTo>
                  <a:cubicBezTo>
                    <a:pt x="1647" y="6996"/>
                    <a:pt x="1345" y="8307"/>
                    <a:pt x="908" y="9450"/>
                  </a:cubicBezTo>
                  <a:cubicBezTo>
                    <a:pt x="0" y="11735"/>
                    <a:pt x="68" y="13012"/>
                    <a:pt x="841" y="15230"/>
                  </a:cubicBezTo>
                  <a:lnTo>
                    <a:pt x="1042" y="15835"/>
                  </a:lnTo>
                  <a:cubicBezTo>
                    <a:pt x="2017" y="17348"/>
                    <a:pt x="3328" y="18658"/>
                    <a:pt x="4806" y="19734"/>
                  </a:cubicBezTo>
                  <a:cubicBezTo>
                    <a:pt x="7293" y="21650"/>
                    <a:pt x="10520" y="21313"/>
                    <a:pt x="13511" y="21549"/>
                  </a:cubicBezTo>
                  <a:cubicBezTo>
                    <a:pt x="13712" y="21564"/>
                    <a:pt x="13910" y="21572"/>
                    <a:pt x="14106" y="21572"/>
                  </a:cubicBezTo>
                  <a:cubicBezTo>
                    <a:pt x="17330" y="21572"/>
                    <a:pt x="19990" y="19560"/>
                    <a:pt x="22619" y="17818"/>
                  </a:cubicBezTo>
                  <a:cubicBezTo>
                    <a:pt x="24064" y="17012"/>
                    <a:pt x="25543" y="16205"/>
                    <a:pt x="26282" y="14726"/>
                  </a:cubicBezTo>
                  <a:cubicBezTo>
                    <a:pt x="26954" y="13382"/>
                    <a:pt x="27391" y="11970"/>
                    <a:pt x="27559" y="10525"/>
                  </a:cubicBezTo>
                  <a:cubicBezTo>
                    <a:pt x="27963" y="7063"/>
                    <a:pt x="26618" y="4341"/>
                    <a:pt x="23762" y="2392"/>
                  </a:cubicBezTo>
                  <a:cubicBezTo>
                    <a:pt x="21386" y="782"/>
                    <a:pt x="18378" y="1"/>
                    <a:pt x="15346"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4" name="Google Shape;7014;p66">
              <a:extLst>
                <a:ext uri="{FF2B5EF4-FFF2-40B4-BE49-F238E27FC236}">
                  <a16:creationId xmlns:a16="http://schemas.microsoft.com/office/drawing/2014/main" id="{6A90B9AF-781A-0E3D-6B9A-6A19163E11CD}"/>
                </a:ext>
              </a:extLst>
            </p:cNvPr>
            <p:cNvSpPr/>
            <p:nvPr/>
          </p:nvSpPr>
          <p:spPr>
            <a:xfrm>
              <a:off x="3444075" y="3162900"/>
              <a:ext cx="475575" cy="351250"/>
            </a:xfrm>
            <a:custGeom>
              <a:avLst/>
              <a:gdLst/>
              <a:ahLst/>
              <a:cxnLst/>
              <a:rect l="l" t="t" r="r" b="b"/>
              <a:pathLst>
                <a:path w="19023" h="14050" extrusionOk="0">
                  <a:moveTo>
                    <a:pt x="11655" y="1"/>
                  </a:moveTo>
                  <a:cubicBezTo>
                    <a:pt x="10944" y="1"/>
                    <a:pt x="10270" y="408"/>
                    <a:pt x="9545" y="639"/>
                  </a:cubicBezTo>
                  <a:cubicBezTo>
                    <a:pt x="8134" y="1043"/>
                    <a:pt x="5848" y="673"/>
                    <a:pt x="4874" y="1883"/>
                  </a:cubicBezTo>
                  <a:cubicBezTo>
                    <a:pt x="4336" y="2488"/>
                    <a:pt x="4101" y="3059"/>
                    <a:pt x="3429" y="3630"/>
                  </a:cubicBezTo>
                  <a:cubicBezTo>
                    <a:pt x="2924" y="4067"/>
                    <a:pt x="2084" y="4403"/>
                    <a:pt x="1647" y="4975"/>
                  </a:cubicBezTo>
                  <a:cubicBezTo>
                    <a:pt x="740" y="6017"/>
                    <a:pt x="807" y="7731"/>
                    <a:pt x="437" y="9041"/>
                  </a:cubicBezTo>
                  <a:cubicBezTo>
                    <a:pt x="1" y="10722"/>
                    <a:pt x="1815" y="12839"/>
                    <a:pt x="3025" y="14049"/>
                  </a:cubicBezTo>
                  <a:lnTo>
                    <a:pt x="4235" y="13915"/>
                  </a:lnTo>
                  <a:cubicBezTo>
                    <a:pt x="4235" y="13950"/>
                    <a:pt x="4252" y="13965"/>
                    <a:pt x="4283" y="13965"/>
                  </a:cubicBezTo>
                  <a:cubicBezTo>
                    <a:pt x="4458" y="13965"/>
                    <a:pt x="5078" y="13473"/>
                    <a:pt x="5479" y="13444"/>
                  </a:cubicBezTo>
                  <a:cubicBezTo>
                    <a:pt x="5496" y="13443"/>
                    <a:pt x="5513" y="13443"/>
                    <a:pt x="5531" y="13443"/>
                  </a:cubicBezTo>
                  <a:cubicBezTo>
                    <a:pt x="6124" y="13443"/>
                    <a:pt x="6807" y="13982"/>
                    <a:pt x="7394" y="13982"/>
                  </a:cubicBezTo>
                  <a:cubicBezTo>
                    <a:pt x="7486" y="13994"/>
                    <a:pt x="7577" y="13999"/>
                    <a:pt x="7668" y="13999"/>
                  </a:cubicBezTo>
                  <a:cubicBezTo>
                    <a:pt x="8343" y="13999"/>
                    <a:pt x="8999" y="13705"/>
                    <a:pt x="9680" y="13646"/>
                  </a:cubicBezTo>
                  <a:cubicBezTo>
                    <a:pt x="10419" y="13646"/>
                    <a:pt x="11192" y="13545"/>
                    <a:pt x="11932" y="13343"/>
                  </a:cubicBezTo>
                  <a:cubicBezTo>
                    <a:pt x="12973" y="13108"/>
                    <a:pt x="13444" y="13041"/>
                    <a:pt x="14150" y="12302"/>
                  </a:cubicBezTo>
                  <a:cubicBezTo>
                    <a:pt x="14486" y="11999"/>
                    <a:pt x="14519" y="11730"/>
                    <a:pt x="14990" y="11461"/>
                  </a:cubicBezTo>
                  <a:cubicBezTo>
                    <a:pt x="15040" y="11446"/>
                    <a:pt x="15091" y="11440"/>
                    <a:pt x="15143" y="11440"/>
                  </a:cubicBezTo>
                  <a:cubicBezTo>
                    <a:pt x="15377" y="11440"/>
                    <a:pt x="15633" y="11564"/>
                    <a:pt x="15870" y="11564"/>
                  </a:cubicBezTo>
                  <a:cubicBezTo>
                    <a:pt x="15937" y="11564"/>
                    <a:pt x="16002" y="11554"/>
                    <a:pt x="16065" y="11529"/>
                  </a:cubicBezTo>
                  <a:cubicBezTo>
                    <a:pt x="16670" y="11226"/>
                    <a:pt x="17074" y="10285"/>
                    <a:pt x="17511" y="9814"/>
                  </a:cubicBezTo>
                  <a:cubicBezTo>
                    <a:pt x="18216" y="9041"/>
                    <a:pt x="18351" y="8873"/>
                    <a:pt x="18552" y="7865"/>
                  </a:cubicBezTo>
                  <a:cubicBezTo>
                    <a:pt x="18687" y="7092"/>
                    <a:pt x="19023" y="6118"/>
                    <a:pt x="18888" y="5345"/>
                  </a:cubicBezTo>
                  <a:cubicBezTo>
                    <a:pt x="18687" y="4538"/>
                    <a:pt x="18149" y="4168"/>
                    <a:pt x="17679" y="3530"/>
                  </a:cubicBezTo>
                  <a:cubicBezTo>
                    <a:pt x="16536" y="1816"/>
                    <a:pt x="15965" y="1547"/>
                    <a:pt x="14015" y="908"/>
                  </a:cubicBezTo>
                  <a:cubicBezTo>
                    <a:pt x="13343" y="740"/>
                    <a:pt x="12671" y="169"/>
                    <a:pt x="11999" y="34"/>
                  </a:cubicBezTo>
                  <a:cubicBezTo>
                    <a:pt x="11883" y="11"/>
                    <a:pt x="11768" y="1"/>
                    <a:pt x="11655"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5" name="Google Shape;7015;p66">
              <a:extLst>
                <a:ext uri="{FF2B5EF4-FFF2-40B4-BE49-F238E27FC236}">
                  <a16:creationId xmlns:a16="http://schemas.microsoft.com/office/drawing/2014/main" id="{CC96905A-963C-5405-7A06-876509436FB7}"/>
                </a:ext>
              </a:extLst>
            </p:cNvPr>
            <p:cNvSpPr/>
            <p:nvPr/>
          </p:nvSpPr>
          <p:spPr>
            <a:xfrm>
              <a:off x="3466750" y="3293275"/>
              <a:ext cx="442825" cy="257450"/>
            </a:xfrm>
            <a:custGeom>
              <a:avLst/>
              <a:gdLst/>
              <a:ahLst/>
              <a:cxnLst/>
              <a:rect l="l" t="t" r="r" b="b"/>
              <a:pathLst>
                <a:path w="17713" h="10298" extrusionOk="0">
                  <a:moveTo>
                    <a:pt x="11812" y="1"/>
                  </a:moveTo>
                  <a:cubicBezTo>
                    <a:pt x="11288" y="1"/>
                    <a:pt x="10778" y="37"/>
                    <a:pt x="10352" y="62"/>
                  </a:cubicBezTo>
                  <a:cubicBezTo>
                    <a:pt x="8504" y="230"/>
                    <a:pt x="2589" y="2381"/>
                    <a:pt x="4437" y="5171"/>
                  </a:cubicBezTo>
                  <a:cubicBezTo>
                    <a:pt x="3227" y="5977"/>
                    <a:pt x="1" y="7288"/>
                    <a:pt x="1345" y="9271"/>
                  </a:cubicBezTo>
                  <a:cubicBezTo>
                    <a:pt x="1922" y="10075"/>
                    <a:pt x="3052" y="10297"/>
                    <a:pt x="4222" y="10297"/>
                  </a:cubicBezTo>
                  <a:cubicBezTo>
                    <a:pt x="5303" y="10297"/>
                    <a:pt x="6417" y="10107"/>
                    <a:pt x="7160" y="10010"/>
                  </a:cubicBezTo>
                  <a:cubicBezTo>
                    <a:pt x="11193" y="9540"/>
                    <a:pt x="15192" y="7725"/>
                    <a:pt x="17511" y="4297"/>
                  </a:cubicBezTo>
                  <a:cubicBezTo>
                    <a:pt x="17578" y="4263"/>
                    <a:pt x="17645" y="4196"/>
                    <a:pt x="17645" y="4129"/>
                  </a:cubicBezTo>
                  <a:lnTo>
                    <a:pt x="17713" y="3053"/>
                  </a:lnTo>
                  <a:cubicBezTo>
                    <a:pt x="17523" y="2563"/>
                    <a:pt x="17013" y="2400"/>
                    <a:pt x="16443" y="2400"/>
                  </a:cubicBezTo>
                  <a:cubicBezTo>
                    <a:pt x="15801" y="2400"/>
                    <a:pt x="15081" y="2607"/>
                    <a:pt x="14654" y="2785"/>
                  </a:cubicBezTo>
                  <a:cubicBezTo>
                    <a:pt x="15662" y="2079"/>
                    <a:pt x="15125" y="1003"/>
                    <a:pt x="14150" y="466"/>
                  </a:cubicBezTo>
                  <a:cubicBezTo>
                    <a:pt x="13529" y="93"/>
                    <a:pt x="12652" y="1"/>
                    <a:pt x="11812"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6" name="Google Shape;7016;p66">
              <a:extLst>
                <a:ext uri="{FF2B5EF4-FFF2-40B4-BE49-F238E27FC236}">
                  <a16:creationId xmlns:a16="http://schemas.microsoft.com/office/drawing/2014/main" id="{FC38A0C6-3A5D-5ED7-8465-7F671F71FF49}"/>
                </a:ext>
              </a:extLst>
            </p:cNvPr>
            <p:cNvSpPr/>
            <p:nvPr/>
          </p:nvSpPr>
          <p:spPr>
            <a:xfrm>
              <a:off x="3754125" y="3622500"/>
              <a:ext cx="19350" cy="115150"/>
            </a:xfrm>
            <a:custGeom>
              <a:avLst/>
              <a:gdLst/>
              <a:ahLst/>
              <a:cxnLst/>
              <a:rect l="l" t="t" r="r" b="b"/>
              <a:pathLst>
                <a:path w="774" h="4606" extrusionOk="0">
                  <a:moveTo>
                    <a:pt x="168" y="1"/>
                  </a:moveTo>
                  <a:cubicBezTo>
                    <a:pt x="168" y="1"/>
                    <a:pt x="168" y="102"/>
                    <a:pt x="235" y="202"/>
                  </a:cubicBezTo>
                  <a:cubicBezTo>
                    <a:pt x="235" y="270"/>
                    <a:pt x="269" y="337"/>
                    <a:pt x="269" y="438"/>
                  </a:cubicBezTo>
                  <a:cubicBezTo>
                    <a:pt x="303" y="538"/>
                    <a:pt x="336" y="639"/>
                    <a:pt x="336" y="740"/>
                  </a:cubicBezTo>
                  <a:cubicBezTo>
                    <a:pt x="336" y="841"/>
                    <a:pt x="370" y="942"/>
                    <a:pt x="370" y="1076"/>
                  </a:cubicBezTo>
                  <a:lnTo>
                    <a:pt x="370" y="1446"/>
                  </a:lnTo>
                  <a:cubicBezTo>
                    <a:pt x="370" y="1715"/>
                    <a:pt x="370" y="2017"/>
                    <a:pt x="336" y="2286"/>
                  </a:cubicBezTo>
                  <a:cubicBezTo>
                    <a:pt x="303" y="2589"/>
                    <a:pt x="303" y="2857"/>
                    <a:pt x="235" y="3126"/>
                  </a:cubicBezTo>
                  <a:cubicBezTo>
                    <a:pt x="202" y="3261"/>
                    <a:pt x="202" y="3395"/>
                    <a:pt x="168" y="3496"/>
                  </a:cubicBezTo>
                  <a:cubicBezTo>
                    <a:pt x="168" y="3630"/>
                    <a:pt x="134" y="3765"/>
                    <a:pt x="134" y="3866"/>
                  </a:cubicBezTo>
                  <a:cubicBezTo>
                    <a:pt x="101" y="4067"/>
                    <a:pt x="67" y="4269"/>
                    <a:pt x="34" y="4370"/>
                  </a:cubicBezTo>
                  <a:cubicBezTo>
                    <a:pt x="0" y="4504"/>
                    <a:pt x="0" y="4605"/>
                    <a:pt x="0" y="4605"/>
                  </a:cubicBezTo>
                  <a:cubicBezTo>
                    <a:pt x="0" y="4605"/>
                    <a:pt x="34" y="4538"/>
                    <a:pt x="101" y="4403"/>
                  </a:cubicBezTo>
                  <a:cubicBezTo>
                    <a:pt x="202" y="4269"/>
                    <a:pt x="269" y="4101"/>
                    <a:pt x="370" y="3933"/>
                  </a:cubicBezTo>
                  <a:cubicBezTo>
                    <a:pt x="471" y="3698"/>
                    <a:pt x="538" y="3462"/>
                    <a:pt x="605" y="3194"/>
                  </a:cubicBezTo>
                  <a:cubicBezTo>
                    <a:pt x="639" y="3059"/>
                    <a:pt x="672" y="2925"/>
                    <a:pt x="706" y="2790"/>
                  </a:cubicBezTo>
                  <a:lnTo>
                    <a:pt x="773" y="2320"/>
                  </a:lnTo>
                  <a:lnTo>
                    <a:pt x="773" y="1883"/>
                  </a:lnTo>
                  <a:cubicBezTo>
                    <a:pt x="773" y="1715"/>
                    <a:pt x="773" y="1580"/>
                    <a:pt x="739" y="1446"/>
                  </a:cubicBezTo>
                  <a:cubicBezTo>
                    <a:pt x="706" y="1311"/>
                    <a:pt x="706" y="1143"/>
                    <a:pt x="672" y="1009"/>
                  </a:cubicBezTo>
                  <a:cubicBezTo>
                    <a:pt x="605" y="875"/>
                    <a:pt x="571" y="774"/>
                    <a:pt x="538" y="673"/>
                  </a:cubicBezTo>
                  <a:cubicBezTo>
                    <a:pt x="504" y="572"/>
                    <a:pt x="471" y="471"/>
                    <a:pt x="403" y="370"/>
                  </a:cubicBezTo>
                  <a:cubicBezTo>
                    <a:pt x="370" y="303"/>
                    <a:pt x="303" y="236"/>
                    <a:pt x="269" y="169"/>
                  </a:cubicBezTo>
                  <a:lnTo>
                    <a:pt x="168" y="1"/>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7" name="Google Shape;7017;p66">
              <a:extLst>
                <a:ext uri="{FF2B5EF4-FFF2-40B4-BE49-F238E27FC236}">
                  <a16:creationId xmlns:a16="http://schemas.microsoft.com/office/drawing/2014/main" id="{CB1D3F04-8CE8-F4D2-0BBD-9B868F241247}"/>
                </a:ext>
              </a:extLst>
            </p:cNvPr>
            <p:cNvSpPr/>
            <p:nvPr/>
          </p:nvSpPr>
          <p:spPr>
            <a:xfrm>
              <a:off x="3785200" y="3682150"/>
              <a:ext cx="10950" cy="32800"/>
            </a:xfrm>
            <a:custGeom>
              <a:avLst/>
              <a:gdLst/>
              <a:ahLst/>
              <a:cxnLst/>
              <a:rect l="l" t="t" r="r" b="b"/>
              <a:pathLst>
                <a:path w="438" h="1312" extrusionOk="0">
                  <a:moveTo>
                    <a:pt x="269" y="1"/>
                  </a:moveTo>
                  <a:cubicBezTo>
                    <a:pt x="202" y="68"/>
                    <a:pt x="169" y="135"/>
                    <a:pt x="135" y="203"/>
                  </a:cubicBezTo>
                  <a:cubicBezTo>
                    <a:pt x="68" y="337"/>
                    <a:pt x="1" y="471"/>
                    <a:pt x="1" y="639"/>
                  </a:cubicBezTo>
                  <a:cubicBezTo>
                    <a:pt x="1" y="707"/>
                    <a:pt x="1" y="774"/>
                    <a:pt x="1" y="875"/>
                  </a:cubicBezTo>
                  <a:lnTo>
                    <a:pt x="1" y="1076"/>
                  </a:lnTo>
                  <a:cubicBezTo>
                    <a:pt x="1" y="1144"/>
                    <a:pt x="34" y="1244"/>
                    <a:pt x="34" y="1312"/>
                  </a:cubicBezTo>
                  <a:cubicBezTo>
                    <a:pt x="101" y="1278"/>
                    <a:pt x="169" y="1211"/>
                    <a:pt x="236" y="1144"/>
                  </a:cubicBezTo>
                  <a:cubicBezTo>
                    <a:pt x="337" y="1009"/>
                    <a:pt x="404" y="841"/>
                    <a:pt x="404" y="707"/>
                  </a:cubicBezTo>
                  <a:cubicBezTo>
                    <a:pt x="437" y="539"/>
                    <a:pt x="437" y="371"/>
                    <a:pt x="370" y="203"/>
                  </a:cubicBezTo>
                  <a:cubicBezTo>
                    <a:pt x="337" y="135"/>
                    <a:pt x="303" y="68"/>
                    <a:pt x="269"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8" name="Google Shape;7018;p66">
              <a:extLst>
                <a:ext uri="{FF2B5EF4-FFF2-40B4-BE49-F238E27FC236}">
                  <a16:creationId xmlns:a16="http://schemas.microsoft.com/office/drawing/2014/main" id="{40BF635B-0073-3F73-52B3-97D641263CE4}"/>
                </a:ext>
              </a:extLst>
            </p:cNvPr>
            <p:cNvSpPr/>
            <p:nvPr/>
          </p:nvSpPr>
          <p:spPr>
            <a:xfrm>
              <a:off x="3814600" y="3614950"/>
              <a:ext cx="11800" cy="70600"/>
            </a:xfrm>
            <a:custGeom>
              <a:avLst/>
              <a:gdLst/>
              <a:ahLst/>
              <a:cxnLst/>
              <a:rect l="l" t="t" r="r" b="b"/>
              <a:pathLst>
                <a:path w="472" h="2824" extrusionOk="0">
                  <a:moveTo>
                    <a:pt x="303" y="0"/>
                  </a:moveTo>
                  <a:cubicBezTo>
                    <a:pt x="270" y="135"/>
                    <a:pt x="236" y="303"/>
                    <a:pt x="203" y="437"/>
                  </a:cubicBezTo>
                  <a:cubicBezTo>
                    <a:pt x="169" y="504"/>
                    <a:pt x="169" y="605"/>
                    <a:pt x="169" y="672"/>
                  </a:cubicBezTo>
                  <a:cubicBezTo>
                    <a:pt x="169" y="740"/>
                    <a:pt x="135" y="807"/>
                    <a:pt x="135" y="908"/>
                  </a:cubicBezTo>
                  <a:cubicBezTo>
                    <a:pt x="102" y="1076"/>
                    <a:pt x="68" y="1244"/>
                    <a:pt x="68" y="1412"/>
                  </a:cubicBezTo>
                  <a:cubicBezTo>
                    <a:pt x="34" y="1714"/>
                    <a:pt x="1" y="2050"/>
                    <a:pt x="1" y="2386"/>
                  </a:cubicBezTo>
                  <a:cubicBezTo>
                    <a:pt x="1" y="2521"/>
                    <a:pt x="1" y="2689"/>
                    <a:pt x="34" y="2823"/>
                  </a:cubicBezTo>
                  <a:cubicBezTo>
                    <a:pt x="102" y="2689"/>
                    <a:pt x="169" y="2554"/>
                    <a:pt x="236" y="2420"/>
                  </a:cubicBezTo>
                  <a:cubicBezTo>
                    <a:pt x="371" y="2084"/>
                    <a:pt x="438" y="1781"/>
                    <a:pt x="471" y="1445"/>
                  </a:cubicBezTo>
                  <a:lnTo>
                    <a:pt x="471" y="908"/>
                  </a:lnTo>
                  <a:cubicBezTo>
                    <a:pt x="471" y="740"/>
                    <a:pt x="471" y="605"/>
                    <a:pt x="438" y="437"/>
                  </a:cubicBezTo>
                  <a:cubicBezTo>
                    <a:pt x="404" y="303"/>
                    <a:pt x="371" y="135"/>
                    <a:pt x="303"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9" name="Google Shape;7019;p66">
              <a:extLst>
                <a:ext uri="{FF2B5EF4-FFF2-40B4-BE49-F238E27FC236}">
                  <a16:creationId xmlns:a16="http://schemas.microsoft.com/office/drawing/2014/main" id="{E576F440-3088-09E1-F548-132422953FD6}"/>
                </a:ext>
              </a:extLst>
            </p:cNvPr>
            <p:cNvSpPr/>
            <p:nvPr/>
          </p:nvSpPr>
          <p:spPr>
            <a:xfrm>
              <a:off x="3849050" y="3609900"/>
              <a:ext cx="12625" cy="58000"/>
            </a:xfrm>
            <a:custGeom>
              <a:avLst/>
              <a:gdLst/>
              <a:ahLst/>
              <a:cxnLst/>
              <a:rect l="l" t="t" r="r" b="b"/>
              <a:pathLst>
                <a:path w="505" h="2320" extrusionOk="0">
                  <a:moveTo>
                    <a:pt x="337" y="1"/>
                  </a:moveTo>
                  <a:cubicBezTo>
                    <a:pt x="270" y="135"/>
                    <a:pt x="236" y="236"/>
                    <a:pt x="236" y="370"/>
                  </a:cubicBezTo>
                  <a:cubicBezTo>
                    <a:pt x="202" y="404"/>
                    <a:pt x="202" y="471"/>
                    <a:pt x="202" y="538"/>
                  </a:cubicBezTo>
                  <a:cubicBezTo>
                    <a:pt x="202" y="606"/>
                    <a:pt x="169" y="673"/>
                    <a:pt x="169" y="740"/>
                  </a:cubicBezTo>
                  <a:cubicBezTo>
                    <a:pt x="135" y="874"/>
                    <a:pt x="102" y="1009"/>
                    <a:pt x="102" y="1143"/>
                  </a:cubicBezTo>
                  <a:cubicBezTo>
                    <a:pt x="68" y="1278"/>
                    <a:pt x="68" y="1412"/>
                    <a:pt x="34" y="1580"/>
                  </a:cubicBezTo>
                  <a:cubicBezTo>
                    <a:pt x="34" y="1715"/>
                    <a:pt x="34" y="1815"/>
                    <a:pt x="34" y="1916"/>
                  </a:cubicBezTo>
                  <a:cubicBezTo>
                    <a:pt x="1" y="2051"/>
                    <a:pt x="1" y="2185"/>
                    <a:pt x="34" y="2320"/>
                  </a:cubicBezTo>
                  <a:cubicBezTo>
                    <a:pt x="102" y="2219"/>
                    <a:pt x="169" y="2118"/>
                    <a:pt x="236" y="2017"/>
                  </a:cubicBezTo>
                  <a:cubicBezTo>
                    <a:pt x="370" y="1748"/>
                    <a:pt x="471" y="1479"/>
                    <a:pt x="505" y="1210"/>
                  </a:cubicBezTo>
                  <a:lnTo>
                    <a:pt x="505" y="740"/>
                  </a:lnTo>
                  <a:cubicBezTo>
                    <a:pt x="505" y="639"/>
                    <a:pt x="505" y="505"/>
                    <a:pt x="471" y="370"/>
                  </a:cubicBezTo>
                  <a:cubicBezTo>
                    <a:pt x="438" y="236"/>
                    <a:pt x="370" y="135"/>
                    <a:pt x="337"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0" name="Google Shape;7020;p66">
              <a:extLst>
                <a:ext uri="{FF2B5EF4-FFF2-40B4-BE49-F238E27FC236}">
                  <a16:creationId xmlns:a16="http://schemas.microsoft.com/office/drawing/2014/main" id="{C6BF5979-F2E2-BF16-8B99-97D305E93F67}"/>
                </a:ext>
              </a:extLst>
            </p:cNvPr>
            <p:cNvSpPr/>
            <p:nvPr/>
          </p:nvSpPr>
          <p:spPr>
            <a:xfrm>
              <a:off x="3869225" y="3562850"/>
              <a:ext cx="31100" cy="110925"/>
            </a:xfrm>
            <a:custGeom>
              <a:avLst/>
              <a:gdLst/>
              <a:ahLst/>
              <a:cxnLst/>
              <a:rect l="l" t="t" r="r" b="b"/>
              <a:pathLst>
                <a:path w="1244" h="4437" extrusionOk="0">
                  <a:moveTo>
                    <a:pt x="1210" y="0"/>
                  </a:moveTo>
                  <a:cubicBezTo>
                    <a:pt x="1143" y="202"/>
                    <a:pt x="1076" y="437"/>
                    <a:pt x="1009" y="673"/>
                  </a:cubicBezTo>
                  <a:cubicBezTo>
                    <a:pt x="975" y="773"/>
                    <a:pt x="941" y="874"/>
                    <a:pt x="908" y="1009"/>
                  </a:cubicBezTo>
                  <a:cubicBezTo>
                    <a:pt x="874" y="1143"/>
                    <a:pt x="841" y="1244"/>
                    <a:pt x="807" y="1378"/>
                  </a:cubicBezTo>
                  <a:cubicBezTo>
                    <a:pt x="706" y="1647"/>
                    <a:pt x="639" y="1916"/>
                    <a:pt x="572" y="2185"/>
                  </a:cubicBezTo>
                  <a:cubicBezTo>
                    <a:pt x="471" y="2454"/>
                    <a:pt x="404" y="2723"/>
                    <a:pt x="336" y="2992"/>
                  </a:cubicBezTo>
                  <a:cubicBezTo>
                    <a:pt x="269" y="3261"/>
                    <a:pt x="202" y="3496"/>
                    <a:pt x="135" y="3697"/>
                  </a:cubicBezTo>
                  <a:cubicBezTo>
                    <a:pt x="34" y="4134"/>
                    <a:pt x="0" y="4437"/>
                    <a:pt x="0" y="4437"/>
                  </a:cubicBezTo>
                  <a:cubicBezTo>
                    <a:pt x="135" y="4235"/>
                    <a:pt x="269" y="4000"/>
                    <a:pt x="370" y="3798"/>
                  </a:cubicBezTo>
                  <a:cubicBezTo>
                    <a:pt x="505" y="3563"/>
                    <a:pt x="605" y="3328"/>
                    <a:pt x="673" y="3092"/>
                  </a:cubicBezTo>
                  <a:cubicBezTo>
                    <a:pt x="773" y="2857"/>
                    <a:pt x="908" y="2588"/>
                    <a:pt x="975" y="2286"/>
                  </a:cubicBezTo>
                  <a:cubicBezTo>
                    <a:pt x="1042" y="2017"/>
                    <a:pt x="1109" y="1748"/>
                    <a:pt x="1177" y="1446"/>
                  </a:cubicBezTo>
                  <a:cubicBezTo>
                    <a:pt x="1177" y="1345"/>
                    <a:pt x="1210" y="1210"/>
                    <a:pt x="1210" y="1076"/>
                  </a:cubicBezTo>
                  <a:lnTo>
                    <a:pt x="1210" y="706"/>
                  </a:lnTo>
                  <a:cubicBezTo>
                    <a:pt x="1244" y="471"/>
                    <a:pt x="1244" y="236"/>
                    <a:pt x="121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1" name="Google Shape;7021;p66">
              <a:extLst>
                <a:ext uri="{FF2B5EF4-FFF2-40B4-BE49-F238E27FC236}">
                  <a16:creationId xmlns:a16="http://schemas.microsoft.com/office/drawing/2014/main" id="{74510657-87CC-B322-4348-C409E3B5EED0}"/>
                </a:ext>
              </a:extLst>
            </p:cNvPr>
            <p:cNvSpPr/>
            <p:nvPr/>
          </p:nvSpPr>
          <p:spPr>
            <a:xfrm>
              <a:off x="3875950" y="3580500"/>
              <a:ext cx="50425" cy="107575"/>
            </a:xfrm>
            <a:custGeom>
              <a:avLst/>
              <a:gdLst/>
              <a:ahLst/>
              <a:cxnLst/>
              <a:rect l="l" t="t" r="r" b="b"/>
              <a:pathLst>
                <a:path w="2017" h="4303" extrusionOk="0">
                  <a:moveTo>
                    <a:pt x="2017" y="0"/>
                  </a:moveTo>
                  <a:cubicBezTo>
                    <a:pt x="2017" y="0"/>
                    <a:pt x="1950" y="67"/>
                    <a:pt x="1882" y="202"/>
                  </a:cubicBezTo>
                  <a:cubicBezTo>
                    <a:pt x="1849" y="303"/>
                    <a:pt x="1815" y="504"/>
                    <a:pt x="1714" y="706"/>
                  </a:cubicBezTo>
                  <a:cubicBezTo>
                    <a:pt x="1681" y="807"/>
                    <a:pt x="1647" y="941"/>
                    <a:pt x="1613" y="1042"/>
                  </a:cubicBezTo>
                  <a:cubicBezTo>
                    <a:pt x="1580" y="1143"/>
                    <a:pt x="1513" y="1277"/>
                    <a:pt x="1445" y="1412"/>
                  </a:cubicBezTo>
                  <a:cubicBezTo>
                    <a:pt x="1345" y="1681"/>
                    <a:pt x="1244" y="1950"/>
                    <a:pt x="1109" y="2185"/>
                  </a:cubicBezTo>
                  <a:cubicBezTo>
                    <a:pt x="975" y="2454"/>
                    <a:pt x="874" y="2723"/>
                    <a:pt x="740" y="2958"/>
                  </a:cubicBezTo>
                  <a:cubicBezTo>
                    <a:pt x="672" y="3092"/>
                    <a:pt x="605" y="3227"/>
                    <a:pt x="538" y="3328"/>
                  </a:cubicBezTo>
                  <a:cubicBezTo>
                    <a:pt x="471" y="3428"/>
                    <a:pt x="404" y="3529"/>
                    <a:pt x="370" y="3630"/>
                  </a:cubicBezTo>
                  <a:cubicBezTo>
                    <a:pt x="269" y="3832"/>
                    <a:pt x="168" y="3966"/>
                    <a:pt x="101" y="4101"/>
                  </a:cubicBezTo>
                  <a:lnTo>
                    <a:pt x="0" y="4302"/>
                  </a:lnTo>
                  <a:lnTo>
                    <a:pt x="168" y="4168"/>
                  </a:lnTo>
                  <a:cubicBezTo>
                    <a:pt x="303" y="4033"/>
                    <a:pt x="437" y="3932"/>
                    <a:pt x="572" y="3764"/>
                  </a:cubicBezTo>
                  <a:cubicBezTo>
                    <a:pt x="773" y="3596"/>
                    <a:pt x="908" y="3395"/>
                    <a:pt x="1076" y="3159"/>
                  </a:cubicBezTo>
                  <a:cubicBezTo>
                    <a:pt x="1143" y="3059"/>
                    <a:pt x="1244" y="2924"/>
                    <a:pt x="1311" y="2790"/>
                  </a:cubicBezTo>
                  <a:cubicBezTo>
                    <a:pt x="1378" y="2622"/>
                    <a:pt x="1479" y="2487"/>
                    <a:pt x="1513" y="2353"/>
                  </a:cubicBezTo>
                  <a:cubicBezTo>
                    <a:pt x="1580" y="2218"/>
                    <a:pt x="1647" y="2084"/>
                    <a:pt x="1681" y="1950"/>
                  </a:cubicBezTo>
                  <a:cubicBezTo>
                    <a:pt x="1748" y="1815"/>
                    <a:pt x="1782" y="1681"/>
                    <a:pt x="1815" y="1513"/>
                  </a:cubicBezTo>
                  <a:cubicBezTo>
                    <a:pt x="1916" y="1277"/>
                    <a:pt x="1950" y="1009"/>
                    <a:pt x="1983" y="740"/>
                  </a:cubicBezTo>
                  <a:cubicBezTo>
                    <a:pt x="2017" y="572"/>
                    <a:pt x="2017" y="370"/>
                    <a:pt x="2017" y="202"/>
                  </a:cubicBezTo>
                  <a:lnTo>
                    <a:pt x="2017"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2" name="Google Shape;7022;p66">
              <a:extLst>
                <a:ext uri="{FF2B5EF4-FFF2-40B4-BE49-F238E27FC236}">
                  <a16:creationId xmlns:a16="http://schemas.microsoft.com/office/drawing/2014/main" id="{0C13E24C-B50A-A88A-3010-8ADC4A0C2BB7}"/>
                </a:ext>
              </a:extLst>
            </p:cNvPr>
            <p:cNvSpPr/>
            <p:nvPr/>
          </p:nvSpPr>
          <p:spPr>
            <a:xfrm>
              <a:off x="3938950" y="3528400"/>
              <a:ext cx="24400" cy="73975"/>
            </a:xfrm>
            <a:custGeom>
              <a:avLst/>
              <a:gdLst/>
              <a:ahLst/>
              <a:cxnLst/>
              <a:rect l="l" t="t" r="r" b="b"/>
              <a:pathLst>
                <a:path w="976" h="2959" extrusionOk="0">
                  <a:moveTo>
                    <a:pt x="942" y="1"/>
                  </a:moveTo>
                  <a:cubicBezTo>
                    <a:pt x="875" y="135"/>
                    <a:pt x="774" y="303"/>
                    <a:pt x="707" y="471"/>
                  </a:cubicBezTo>
                  <a:cubicBezTo>
                    <a:pt x="707" y="538"/>
                    <a:pt x="673" y="605"/>
                    <a:pt x="639" y="673"/>
                  </a:cubicBezTo>
                  <a:cubicBezTo>
                    <a:pt x="606" y="774"/>
                    <a:pt x="572" y="841"/>
                    <a:pt x="539" y="908"/>
                  </a:cubicBezTo>
                  <a:cubicBezTo>
                    <a:pt x="471" y="1076"/>
                    <a:pt x="404" y="1278"/>
                    <a:pt x="337" y="1446"/>
                  </a:cubicBezTo>
                  <a:cubicBezTo>
                    <a:pt x="236" y="1782"/>
                    <a:pt x="135" y="2118"/>
                    <a:pt x="68" y="2454"/>
                  </a:cubicBezTo>
                  <a:cubicBezTo>
                    <a:pt x="35" y="2622"/>
                    <a:pt x="1" y="2790"/>
                    <a:pt x="1" y="2958"/>
                  </a:cubicBezTo>
                  <a:cubicBezTo>
                    <a:pt x="102" y="2824"/>
                    <a:pt x="203" y="2689"/>
                    <a:pt x="303" y="2555"/>
                  </a:cubicBezTo>
                  <a:cubicBezTo>
                    <a:pt x="471" y="2219"/>
                    <a:pt x="639" y="1916"/>
                    <a:pt x="740" y="1580"/>
                  </a:cubicBezTo>
                  <a:cubicBezTo>
                    <a:pt x="808" y="1378"/>
                    <a:pt x="875" y="1177"/>
                    <a:pt x="908" y="1009"/>
                  </a:cubicBezTo>
                  <a:cubicBezTo>
                    <a:pt x="942" y="841"/>
                    <a:pt x="942" y="673"/>
                    <a:pt x="942" y="505"/>
                  </a:cubicBezTo>
                  <a:cubicBezTo>
                    <a:pt x="976" y="337"/>
                    <a:pt x="976" y="169"/>
                    <a:pt x="94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3" name="Google Shape;7023;p66">
              <a:extLst>
                <a:ext uri="{FF2B5EF4-FFF2-40B4-BE49-F238E27FC236}">
                  <a16:creationId xmlns:a16="http://schemas.microsoft.com/office/drawing/2014/main" id="{F175C90B-4207-BA72-2F9B-CF77A4992215}"/>
                </a:ext>
              </a:extLst>
            </p:cNvPr>
            <p:cNvSpPr/>
            <p:nvPr/>
          </p:nvSpPr>
          <p:spPr>
            <a:xfrm>
              <a:off x="3947350" y="3490600"/>
              <a:ext cx="47100" cy="132775"/>
            </a:xfrm>
            <a:custGeom>
              <a:avLst/>
              <a:gdLst/>
              <a:ahLst/>
              <a:cxnLst/>
              <a:rect l="l" t="t" r="r" b="b"/>
              <a:pathLst>
                <a:path w="1884" h="5311" extrusionOk="0">
                  <a:moveTo>
                    <a:pt x="1816" y="0"/>
                  </a:moveTo>
                  <a:cubicBezTo>
                    <a:pt x="1816" y="0"/>
                    <a:pt x="1816" y="67"/>
                    <a:pt x="1782" y="202"/>
                  </a:cubicBezTo>
                  <a:cubicBezTo>
                    <a:pt x="1715" y="370"/>
                    <a:pt x="1715" y="605"/>
                    <a:pt x="1648" y="840"/>
                  </a:cubicBezTo>
                  <a:cubicBezTo>
                    <a:pt x="1614" y="975"/>
                    <a:pt x="1581" y="1109"/>
                    <a:pt x="1547" y="1277"/>
                  </a:cubicBezTo>
                  <a:cubicBezTo>
                    <a:pt x="1513" y="1412"/>
                    <a:pt x="1446" y="1546"/>
                    <a:pt x="1413" y="1714"/>
                  </a:cubicBezTo>
                  <a:cubicBezTo>
                    <a:pt x="1312" y="2017"/>
                    <a:pt x="1211" y="2353"/>
                    <a:pt x="1076" y="2689"/>
                  </a:cubicBezTo>
                  <a:cubicBezTo>
                    <a:pt x="942" y="3025"/>
                    <a:pt x="841" y="3327"/>
                    <a:pt x="707" y="3630"/>
                  </a:cubicBezTo>
                  <a:cubicBezTo>
                    <a:pt x="606" y="3966"/>
                    <a:pt x="472" y="4235"/>
                    <a:pt x="371" y="4470"/>
                  </a:cubicBezTo>
                  <a:cubicBezTo>
                    <a:pt x="270" y="4739"/>
                    <a:pt x="169" y="4941"/>
                    <a:pt x="102" y="5075"/>
                  </a:cubicBezTo>
                  <a:lnTo>
                    <a:pt x="1" y="5310"/>
                  </a:lnTo>
                  <a:lnTo>
                    <a:pt x="1" y="5310"/>
                  </a:lnTo>
                  <a:lnTo>
                    <a:pt x="169" y="5142"/>
                  </a:lnTo>
                  <a:cubicBezTo>
                    <a:pt x="337" y="4974"/>
                    <a:pt x="438" y="4773"/>
                    <a:pt x="572" y="4605"/>
                  </a:cubicBezTo>
                  <a:cubicBezTo>
                    <a:pt x="740" y="4336"/>
                    <a:pt x="908" y="4100"/>
                    <a:pt x="1043" y="3798"/>
                  </a:cubicBezTo>
                  <a:cubicBezTo>
                    <a:pt x="1144" y="3663"/>
                    <a:pt x="1211" y="3495"/>
                    <a:pt x="1278" y="3327"/>
                  </a:cubicBezTo>
                  <a:cubicBezTo>
                    <a:pt x="1345" y="3193"/>
                    <a:pt x="1446" y="3025"/>
                    <a:pt x="1480" y="2857"/>
                  </a:cubicBezTo>
                  <a:cubicBezTo>
                    <a:pt x="1547" y="2655"/>
                    <a:pt x="1581" y="2487"/>
                    <a:pt x="1648" y="2319"/>
                  </a:cubicBezTo>
                  <a:cubicBezTo>
                    <a:pt x="1681" y="2151"/>
                    <a:pt x="1749" y="1983"/>
                    <a:pt x="1782" y="1815"/>
                  </a:cubicBezTo>
                  <a:cubicBezTo>
                    <a:pt x="1816" y="1513"/>
                    <a:pt x="1849" y="1210"/>
                    <a:pt x="1883" y="908"/>
                  </a:cubicBezTo>
                  <a:cubicBezTo>
                    <a:pt x="1883" y="672"/>
                    <a:pt x="1883" y="471"/>
                    <a:pt x="1849" y="235"/>
                  </a:cubicBezTo>
                  <a:lnTo>
                    <a:pt x="1816"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4" name="Google Shape;7024;p66">
              <a:extLst>
                <a:ext uri="{FF2B5EF4-FFF2-40B4-BE49-F238E27FC236}">
                  <a16:creationId xmlns:a16="http://schemas.microsoft.com/office/drawing/2014/main" id="{2DA04B69-869C-FA16-DB93-EB01E0B9CC37}"/>
                </a:ext>
              </a:extLst>
            </p:cNvPr>
            <p:cNvSpPr/>
            <p:nvPr/>
          </p:nvSpPr>
          <p:spPr>
            <a:xfrm>
              <a:off x="4010375" y="3404900"/>
              <a:ext cx="14300" cy="105875"/>
            </a:xfrm>
            <a:custGeom>
              <a:avLst/>
              <a:gdLst/>
              <a:ahLst/>
              <a:cxnLst/>
              <a:rect l="l" t="t" r="r" b="b"/>
              <a:pathLst>
                <a:path w="572" h="4235" extrusionOk="0">
                  <a:moveTo>
                    <a:pt x="337" y="0"/>
                  </a:moveTo>
                  <a:cubicBezTo>
                    <a:pt x="303" y="235"/>
                    <a:pt x="236" y="471"/>
                    <a:pt x="236" y="706"/>
                  </a:cubicBezTo>
                  <a:cubicBezTo>
                    <a:pt x="202" y="1109"/>
                    <a:pt x="169" y="1647"/>
                    <a:pt x="135" y="2151"/>
                  </a:cubicBezTo>
                  <a:cubicBezTo>
                    <a:pt x="135" y="2420"/>
                    <a:pt x="101" y="2689"/>
                    <a:pt x="101" y="2924"/>
                  </a:cubicBezTo>
                  <a:cubicBezTo>
                    <a:pt x="68" y="3025"/>
                    <a:pt x="101" y="3159"/>
                    <a:pt x="68" y="3260"/>
                  </a:cubicBezTo>
                  <a:cubicBezTo>
                    <a:pt x="34" y="3395"/>
                    <a:pt x="34" y="3495"/>
                    <a:pt x="34" y="3596"/>
                  </a:cubicBezTo>
                  <a:cubicBezTo>
                    <a:pt x="34" y="3798"/>
                    <a:pt x="1" y="3932"/>
                    <a:pt x="1" y="4067"/>
                  </a:cubicBezTo>
                  <a:lnTo>
                    <a:pt x="1" y="4235"/>
                  </a:lnTo>
                  <a:cubicBezTo>
                    <a:pt x="34" y="4201"/>
                    <a:pt x="68" y="4134"/>
                    <a:pt x="68" y="4100"/>
                  </a:cubicBezTo>
                  <a:cubicBezTo>
                    <a:pt x="169" y="3932"/>
                    <a:pt x="236" y="3798"/>
                    <a:pt x="303" y="3630"/>
                  </a:cubicBezTo>
                  <a:cubicBezTo>
                    <a:pt x="370" y="3428"/>
                    <a:pt x="438" y="3193"/>
                    <a:pt x="471" y="2958"/>
                  </a:cubicBezTo>
                  <a:cubicBezTo>
                    <a:pt x="505" y="2823"/>
                    <a:pt x="538" y="2722"/>
                    <a:pt x="538" y="2588"/>
                  </a:cubicBezTo>
                  <a:cubicBezTo>
                    <a:pt x="538" y="2420"/>
                    <a:pt x="572" y="2319"/>
                    <a:pt x="572" y="2151"/>
                  </a:cubicBezTo>
                  <a:lnTo>
                    <a:pt x="572" y="1748"/>
                  </a:lnTo>
                  <a:lnTo>
                    <a:pt x="572" y="1344"/>
                  </a:lnTo>
                  <a:cubicBezTo>
                    <a:pt x="572" y="1076"/>
                    <a:pt x="538" y="874"/>
                    <a:pt x="505" y="672"/>
                  </a:cubicBezTo>
                  <a:cubicBezTo>
                    <a:pt x="471" y="437"/>
                    <a:pt x="404" y="235"/>
                    <a:pt x="337"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5" name="Google Shape;7025;p66">
              <a:extLst>
                <a:ext uri="{FF2B5EF4-FFF2-40B4-BE49-F238E27FC236}">
                  <a16:creationId xmlns:a16="http://schemas.microsoft.com/office/drawing/2014/main" id="{81BB843B-F596-D1B4-1575-20ECCE1E622F}"/>
                </a:ext>
              </a:extLst>
            </p:cNvPr>
            <p:cNvSpPr/>
            <p:nvPr/>
          </p:nvSpPr>
          <p:spPr>
            <a:xfrm>
              <a:off x="4038100" y="3411600"/>
              <a:ext cx="10950" cy="30275"/>
            </a:xfrm>
            <a:custGeom>
              <a:avLst/>
              <a:gdLst/>
              <a:ahLst/>
              <a:cxnLst/>
              <a:rect l="l" t="t" r="r" b="b"/>
              <a:pathLst>
                <a:path w="438" h="1211" extrusionOk="0">
                  <a:moveTo>
                    <a:pt x="236" y="1"/>
                  </a:moveTo>
                  <a:cubicBezTo>
                    <a:pt x="169" y="35"/>
                    <a:pt x="135" y="102"/>
                    <a:pt x="102" y="169"/>
                  </a:cubicBezTo>
                  <a:cubicBezTo>
                    <a:pt x="34" y="303"/>
                    <a:pt x="1" y="471"/>
                    <a:pt x="1" y="606"/>
                  </a:cubicBezTo>
                  <a:cubicBezTo>
                    <a:pt x="1" y="740"/>
                    <a:pt x="34" y="875"/>
                    <a:pt x="68" y="1009"/>
                  </a:cubicBezTo>
                  <a:cubicBezTo>
                    <a:pt x="102" y="1110"/>
                    <a:pt x="135" y="1144"/>
                    <a:pt x="202" y="1211"/>
                  </a:cubicBezTo>
                  <a:cubicBezTo>
                    <a:pt x="236" y="1177"/>
                    <a:pt x="303" y="1110"/>
                    <a:pt x="337" y="1043"/>
                  </a:cubicBezTo>
                  <a:cubicBezTo>
                    <a:pt x="370" y="908"/>
                    <a:pt x="438" y="740"/>
                    <a:pt x="438" y="606"/>
                  </a:cubicBezTo>
                  <a:cubicBezTo>
                    <a:pt x="438" y="471"/>
                    <a:pt x="404" y="303"/>
                    <a:pt x="370" y="203"/>
                  </a:cubicBezTo>
                  <a:cubicBezTo>
                    <a:pt x="337" y="102"/>
                    <a:pt x="270" y="35"/>
                    <a:pt x="236"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6" name="Google Shape;7026;p66">
              <a:extLst>
                <a:ext uri="{FF2B5EF4-FFF2-40B4-BE49-F238E27FC236}">
                  <a16:creationId xmlns:a16="http://schemas.microsoft.com/office/drawing/2014/main" id="{8BECE42D-A6B5-47E1-935F-CAE646ABA817}"/>
                </a:ext>
              </a:extLst>
            </p:cNvPr>
            <p:cNvSpPr/>
            <p:nvPr/>
          </p:nvSpPr>
          <p:spPr>
            <a:xfrm>
              <a:off x="3721350" y="3643500"/>
              <a:ext cx="11775" cy="64725"/>
            </a:xfrm>
            <a:custGeom>
              <a:avLst/>
              <a:gdLst/>
              <a:ahLst/>
              <a:cxnLst/>
              <a:rect l="l" t="t" r="r" b="b"/>
              <a:pathLst>
                <a:path w="471" h="2589" extrusionOk="0">
                  <a:moveTo>
                    <a:pt x="202" y="1"/>
                  </a:moveTo>
                  <a:cubicBezTo>
                    <a:pt x="135" y="135"/>
                    <a:pt x="101" y="270"/>
                    <a:pt x="68" y="404"/>
                  </a:cubicBezTo>
                  <a:cubicBezTo>
                    <a:pt x="34" y="707"/>
                    <a:pt x="0" y="1009"/>
                    <a:pt x="0" y="1278"/>
                  </a:cubicBezTo>
                  <a:cubicBezTo>
                    <a:pt x="34" y="1581"/>
                    <a:pt x="101" y="1883"/>
                    <a:pt x="202" y="2185"/>
                  </a:cubicBezTo>
                  <a:cubicBezTo>
                    <a:pt x="236" y="2320"/>
                    <a:pt x="303" y="2454"/>
                    <a:pt x="370" y="2589"/>
                  </a:cubicBezTo>
                  <a:cubicBezTo>
                    <a:pt x="404" y="2421"/>
                    <a:pt x="437" y="2286"/>
                    <a:pt x="437" y="2152"/>
                  </a:cubicBezTo>
                  <a:cubicBezTo>
                    <a:pt x="471" y="1849"/>
                    <a:pt x="471" y="1581"/>
                    <a:pt x="437" y="1278"/>
                  </a:cubicBezTo>
                  <a:cubicBezTo>
                    <a:pt x="437" y="976"/>
                    <a:pt x="404" y="673"/>
                    <a:pt x="336" y="404"/>
                  </a:cubicBezTo>
                  <a:cubicBezTo>
                    <a:pt x="303" y="270"/>
                    <a:pt x="269" y="135"/>
                    <a:pt x="20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7" name="Google Shape;7027;p66">
              <a:extLst>
                <a:ext uri="{FF2B5EF4-FFF2-40B4-BE49-F238E27FC236}">
                  <a16:creationId xmlns:a16="http://schemas.microsoft.com/office/drawing/2014/main" id="{6EC4A6B9-D32E-038A-8593-6A819AAF1A4B}"/>
                </a:ext>
              </a:extLst>
            </p:cNvPr>
            <p:cNvSpPr/>
            <p:nvPr/>
          </p:nvSpPr>
          <p:spPr>
            <a:xfrm>
              <a:off x="3687725" y="3660325"/>
              <a:ext cx="13475" cy="51275"/>
            </a:xfrm>
            <a:custGeom>
              <a:avLst/>
              <a:gdLst/>
              <a:ahLst/>
              <a:cxnLst/>
              <a:rect l="l" t="t" r="r" b="b"/>
              <a:pathLst>
                <a:path w="539" h="2051" extrusionOk="0">
                  <a:moveTo>
                    <a:pt x="102" y="0"/>
                  </a:moveTo>
                  <a:cubicBezTo>
                    <a:pt x="68" y="101"/>
                    <a:pt x="35" y="235"/>
                    <a:pt x="35" y="336"/>
                  </a:cubicBezTo>
                  <a:cubicBezTo>
                    <a:pt x="1" y="571"/>
                    <a:pt x="35" y="840"/>
                    <a:pt x="68" y="1076"/>
                  </a:cubicBezTo>
                  <a:cubicBezTo>
                    <a:pt x="102" y="1311"/>
                    <a:pt x="203" y="1546"/>
                    <a:pt x="303" y="1748"/>
                  </a:cubicBezTo>
                  <a:cubicBezTo>
                    <a:pt x="337" y="1849"/>
                    <a:pt x="404" y="1949"/>
                    <a:pt x="471" y="2050"/>
                  </a:cubicBezTo>
                  <a:cubicBezTo>
                    <a:pt x="505" y="1949"/>
                    <a:pt x="505" y="1849"/>
                    <a:pt x="539" y="1714"/>
                  </a:cubicBezTo>
                  <a:cubicBezTo>
                    <a:pt x="539" y="1479"/>
                    <a:pt x="539" y="1244"/>
                    <a:pt x="505" y="1008"/>
                  </a:cubicBezTo>
                  <a:cubicBezTo>
                    <a:pt x="438" y="773"/>
                    <a:pt x="371" y="538"/>
                    <a:pt x="270" y="303"/>
                  </a:cubicBezTo>
                  <a:cubicBezTo>
                    <a:pt x="236" y="202"/>
                    <a:pt x="169" y="101"/>
                    <a:pt x="102"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8" name="Google Shape;7028;p66">
              <a:extLst>
                <a:ext uri="{FF2B5EF4-FFF2-40B4-BE49-F238E27FC236}">
                  <a16:creationId xmlns:a16="http://schemas.microsoft.com/office/drawing/2014/main" id="{3FEE944A-7275-E541-EFD8-DC669514CB75}"/>
                </a:ext>
              </a:extLst>
            </p:cNvPr>
            <p:cNvSpPr/>
            <p:nvPr/>
          </p:nvSpPr>
          <p:spPr>
            <a:xfrm>
              <a:off x="3634800" y="3692250"/>
              <a:ext cx="22725" cy="45400"/>
            </a:xfrm>
            <a:custGeom>
              <a:avLst/>
              <a:gdLst/>
              <a:ahLst/>
              <a:cxnLst/>
              <a:rect l="l" t="t" r="r" b="b"/>
              <a:pathLst>
                <a:path w="909" h="1816" extrusionOk="0">
                  <a:moveTo>
                    <a:pt x="34" y="0"/>
                  </a:moveTo>
                  <a:cubicBezTo>
                    <a:pt x="1" y="101"/>
                    <a:pt x="1" y="235"/>
                    <a:pt x="1" y="336"/>
                  </a:cubicBezTo>
                  <a:cubicBezTo>
                    <a:pt x="1" y="572"/>
                    <a:pt x="68" y="840"/>
                    <a:pt x="169" y="1042"/>
                  </a:cubicBezTo>
                  <a:cubicBezTo>
                    <a:pt x="236" y="1177"/>
                    <a:pt x="303" y="1277"/>
                    <a:pt x="404" y="1378"/>
                  </a:cubicBezTo>
                  <a:cubicBezTo>
                    <a:pt x="471" y="1479"/>
                    <a:pt x="538" y="1580"/>
                    <a:pt x="639" y="1647"/>
                  </a:cubicBezTo>
                  <a:cubicBezTo>
                    <a:pt x="706" y="1714"/>
                    <a:pt x="807" y="1781"/>
                    <a:pt x="908" y="1815"/>
                  </a:cubicBezTo>
                  <a:cubicBezTo>
                    <a:pt x="908" y="1714"/>
                    <a:pt x="874" y="1613"/>
                    <a:pt x="841" y="1479"/>
                  </a:cubicBezTo>
                  <a:cubicBezTo>
                    <a:pt x="807" y="1445"/>
                    <a:pt x="807" y="1412"/>
                    <a:pt x="774" y="1345"/>
                  </a:cubicBezTo>
                  <a:cubicBezTo>
                    <a:pt x="740" y="1311"/>
                    <a:pt x="740" y="1244"/>
                    <a:pt x="706" y="1210"/>
                  </a:cubicBezTo>
                  <a:cubicBezTo>
                    <a:pt x="673" y="1076"/>
                    <a:pt x="639" y="975"/>
                    <a:pt x="572" y="874"/>
                  </a:cubicBezTo>
                  <a:cubicBezTo>
                    <a:pt x="505" y="773"/>
                    <a:pt x="471" y="639"/>
                    <a:pt x="404" y="538"/>
                  </a:cubicBezTo>
                  <a:cubicBezTo>
                    <a:pt x="337" y="437"/>
                    <a:pt x="303" y="336"/>
                    <a:pt x="236" y="269"/>
                  </a:cubicBezTo>
                  <a:cubicBezTo>
                    <a:pt x="169" y="168"/>
                    <a:pt x="101" y="67"/>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9" name="Google Shape;7029;p66">
              <a:extLst>
                <a:ext uri="{FF2B5EF4-FFF2-40B4-BE49-F238E27FC236}">
                  <a16:creationId xmlns:a16="http://schemas.microsoft.com/office/drawing/2014/main" id="{8C564AB5-12D6-5C72-2847-C4EDBCBC4407}"/>
                </a:ext>
              </a:extLst>
            </p:cNvPr>
            <p:cNvSpPr/>
            <p:nvPr/>
          </p:nvSpPr>
          <p:spPr>
            <a:xfrm>
              <a:off x="3618850" y="3705675"/>
              <a:ext cx="28575" cy="41200"/>
            </a:xfrm>
            <a:custGeom>
              <a:avLst/>
              <a:gdLst/>
              <a:ahLst/>
              <a:cxnLst/>
              <a:rect l="l" t="t" r="r" b="b"/>
              <a:pathLst>
                <a:path w="1143" h="1648" extrusionOk="0">
                  <a:moveTo>
                    <a:pt x="0" y="1"/>
                  </a:moveTo>
                  <a:cubicBezTo>
                    <a:pt x="0" y="135"/>
                    <a:pt x="0" y="236"/>
                    <a:pt x="34" y="337"/>
                  </a:cubicBezTo>
                  <a:cubicBezTo>
                    <a:pt x="34" y="438"/>
                    <a:pt x="67" y="572"/>
                    <a:pt x="135" y="673"/>
                  </a:cubicBezTo>
                  <a:cubicBezTo>
                    <a:pt x="168" y="774"/>
                    <a:pt x="235" y="908"/>
                    <a:pt x="303" y="1009"/>
                  </a:cubicBezTo>
                  <a:cubicBezTo>
                    <a:pt x="437" y="1211"/>
                    <a:pt x="605" y="1379"/>
                    <a:pt x="807" y="1513"/>
                  </a:cubicBezTo>
                  <a:cubicBezTo>
                    <a:pt x="908" y="1547"/>
                    <a:pt x="1008" y="1614"/>
                    <a:pt x="1143" y="1648"/>
                  </a:cubicBezTo>
                  <a:cubicBezTo>
                    <a:pt x="1109" y="1513"/>
                    <a:pt x="1042" y="1413"/>
                    <a:pt x="1008" y="1312"/>
                  </a:cubicBezTo>
                  <a:cubicBezTo>
                    <a:pt x="941" y="1244"/>
                    <a:pt x="908" y="1144"/>
                    <a:pt x="840" y="1043"/>
                  </a:cubicBezTo>
                  <a:cubicBezTo>
                    <a:pt x="773" y="976"/>
                    <a:pt x="706" y="875"/>
                    <a:pt x="639" y="774"/>
                  </a:cubicBezTo>
                  <a:cubicBezTo>
                    <a:pt x="571" y="673"/>
                    <a:pt x="538" y="572"/>
                    <a:pt x="437" y="471"/>
                  </a:cubicBezTo>
                  <a:cubicBezTo>
                    <a:pt x="370" y="404"/>
                    <a:pt x="303" y="303"/>
                    <a:pt x="235" y="236"/>
                  </a:cubicBezTo>
                  <a:cubicBezTo>
                    <a:pt x="168" y="169"/>
                    <a:pt x="101" y="68"/>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0" name="Google Shape;7030;p66">
              <a:extLst>
                <a:ext uri="{FF2B5EF4-FFF2-40B4-BE49-F238E27FC236}">
                  <a16:creationId xmlns:a16="http://schemas.microsoft.com/office/drawing/2014/main" id="{8947E119-D513-9144-0EDE-437589AD56B3}"/>
                </a:ext>
              </a:extLst>
            </p:cNvPr>
            <p:cNvSpPr/>
            <p:nvPr/>
          </p:nvSpPr>
          <p:spPr>
            <a:xfrm>
              <a:off x="3586075" y="3676275"/>
              <a:ext cx="19350" cy="26075"/>
            </a:xfrm>
            <a:custGeom>
              <a:avLst/>
              <a:gdLst/>
              <a:ahLst/>
              <a:cxnLst/>
              <a:rect l="l" t="t" r="r" b="b"/>
              <a:pathLst>
                <a:path w="774" h="1043" extrusionOk="0">
                  <a:moveTo>
                    <a:pt x="0" y="1"/>
                  </a:moveTo>
                  <a:cubicBezTo>
                    <a:pt x="0" y="101"/>
                    <a:pt x="0" y="169"/>
                    <a:pt x="34" y="236"/>
                  </a:cubicBezTo>
                  <a:cubicBezTo>
                    <a:pt x="68" y="404"/>
                    <a:pt x="101" y="538"/>
                    <a:pt x="202" y="673"/>
                  </a:cubicBezTo>
                  <a:cubicBezTo>
                    <a:pt x="303" y="774"/>
                    <a:pt x="404" y="874"/>
                    <a:pt x="538" y="975"/>
                  </a:cubicBezTo>
                  <a:cubicBezTo>
                    <a:pt x="605" y="1009"/>
                    <a:pt x="706" y="1043"/>
                    <a:pt x="773" y="1043"/>
                  </a:cubicBezTo>
                  <a:cubicBezTo>
                    <a:pt x="773" y="975"/>
                    <a:pt x="773" y="908"/>
                    <a:pt x="740" y="807"/>
                  </a:cubicBezTo>
                  <a:cubicBezTo>
                    <a:pt x="706" y="673"/>
                    <a:pt x="639" y="538"/>
                    <a:pt x="538" y="438"/>
                  </a:cubicBezTo>
                  <a:cubicBezTo>
                    <a:pt x="471" y="303"/>
                    <a:pt x="336" y="202"/>
                    <a:pt x="236" y="101"/>
                  </a:cubicBezTo>
                  <a:cubicBezTo>
                    <a:pt x="168" y="68"/>
                    <a:pt x="101" y="34"/>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1" name="Google Shape;7031;p66">
              <a:extLst>
                <a:ext uri="{FF2B5EF4-FFF2-40B4-BE49-F238E27FC236}">
                  <a16:creationId xmlns:a16="http://schemas.microsoft.com/office/drawing/2014/main" id="{AD1EAF97-200D-2FBE-1262-880C51F9F3BB}"/>
                </a:ext>
              </a:extLst>
            </p:cNvPr>
            <p:cNvSpPr/>
            <p:nvPr/>
          </p:nvSpPr>
          <p:spPr>
            <a:xfrm>
              <a:off x="3551625" y="3662825"/>
              <a:ext cx="39500" cy="63900"/>
            </a:xfrm>
            <a:custGeom>
              <a:avLst/>
              <a:gdLst/>
              <a:ahLst/>
              <a:cxnLst/>
              <a:rect l="l" t="t" r="r" b="b"/>
              <a:pathLst>
                <a:path w="1580" h="2556" extrusionOk="0">
                  <a:moveTo>
                    <a:pt x="0" y="1"/>
                  </a:moveTo>
                  <a:cubicBezTo>
                    <a:pt x="0" y="169"/>
                    <a:pt x="0" y="337"/>
                    <a:pt x="34" y="505"/>
                  </a:cubicBezTo>
                  <a:cubicBezTo>
                    <a:pt x="68" y="673"/>
                    <a:pt x="135" y="808"/>
                    <a:pt x="202" y="976"/>
                  </a:cubicBezTo>
                  <a:cubicBezTo>
                    <a:pt x="269" y="1144"/>
                    <a:pt x="336" y="1312"/>
                    <a:pt x="437" y="1480"/>
                  </a:cubicBezTo>
                  <a:cubicBezTo>
                    <a:pt x="538" y="1648"/>
                    <a:pt x="639" y="1816"/>
                    <a:pt x="773" y="1950"/>
                  </a:cubicBezTo>
                  <a:cubicBezTo>
                    <a:pt x="874" y="2085"/>
                    <a:pt x="1009" y="2185"/>
                    <a:pt x="1143" y="2320"/>
                  </a:cubicBezTo>
                  <a:cubicBezTo>
                    <a:pt x="1210" y="2387"/>
                    <a:pt x="1311" y="2454"/>
                    <a:pt x="1446" y="2488"/>
                  </a:cubicBezTo>
                  <a:lnTo>
                    <a:pt x="1580" y="2555"/>
                  </a:lnTo>
                  <a:lnTo>
                    <a:pt x="1513" y="2421"/>
                  </a:lnTo>
                  <a:cubicBezTo>
                    <a:pt x="1446" y="2354"/>
                    <a:pt x="1378" y="2286"/>
                    <a:pt x="1311" y="2152"/>
                  </a:cubicBezTo>
                  <a:cubicBezTo>
                    <a:pt x="1244" y="2017"/>
                    <a:pt x="1143" y="1849"/>
                    <a:pt x="1076" y="1715"/>
                  </a:cubicBezTo>
                  <a:cubicBezTo>
                    <a:pt x="975" y="1581"/>
                    <a:pt x="908" y="1412"/>
                    <a:pt x="807" y="1244"/>
                  </a:cubicBezTo>
                  <a:cubicBezTo>
                    <a:pt x="639" y="942"/>
                    <a:pt x="437" y="639"/>
                    <a:pt x="269" y="404"/>
                  </a:cubicBezTo>
                  <a:cubicBezTo>
                    <a:pt x="101" y="169"/>
                    <a:pt x="0" y="1"/>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2" name="Google Shape;7032;p66">
              <a:extLst>
                <a:ext uri="{FF2B5EF4-FFF2-40B4-BE49-F238E27FC236}">
                  <a16:creationId xmlns:a16="http://schemas.microsoft.com/office/drawing/2014/main" id="{5A83C113-CAD7-841F-21B1-723730FC2F24}"/>
                </a:ext>
              </a:extLst>
            </p:cNvPr>
            <p:cNvSpPr/>
            <p:nvPr/>
          </p:nvSpPr>
          <p:spPr>
            <a:xfrm>
              <a:off x="3465925" y="3612425"/>
              <a:ext cx="24375" cy="55475"/>
            </a:xfrm>
            <a:custGeom>
              <a:avLst/>
              <a:gdLst/>
              <a:ahLst/>
              <a:cxnLst/>
              <a:rect l="l" t="t" r="r" b="b"/>
              <a:pathLst>
                <a:path w="975" h="2219" extrusionOk="0">
                  <a:moveTo>
                    <a:pt x="34" y="0"/>
                  </a:moveTo>
                  <a:cubicBezTo>
                    <a:pt x="0" y="135"/>
                    <a:pt x="0" y="269"/>
                    <a:pt x="34" y="404"/>
                  </a:cubicBezTo>
                  <a:cubicBezTo>
                    <a:pt x="68" y="673"/>
                    <a:pt x="135" y="975"/>
                    <a:pt x="236" y="1210"/>
                  </a:cubicBezTo>
                  <a:cubicBezTo>
                    <a:pt x="370" y="1479"/>
                    <a:pt x="504" y="1714"/>
                    <a:pt x="706" y="1950"/>
                  </a:cubicBezTo>
                  <a:cubicBezTo>
                    <a:pt x="773" y="2051"/>
                    <a:pt x="874" y="2151"/>
                    <a:pt x="975" y="2219"/>
                  </a:cubicBezTo>
                  <a:cubicBezTo>
                    <a:pt x="975" y="2084"/>
                    <a:pt x="941" y="1950"/>
                    <a:pt x="908" y="1849"/>
                  </a:cubicBezTo>
                  <a:cubicBezTo>
                    <a:pt x="841" y="1580"/>
                    <a:pt x="773" y="1311"/>
                    <a:pt x="639" y="1076"/>
                  </a:cubicBezTo>
                  <a:cubicBezTo>
                    <a:pt x="538" y="807"/>
                    <a:pt x="404" y="572"/>
                    <a:pt x="269" y="336"/>
                  </a:cubicBezTo>
                  <a:cubicBezTo>
                    <a:pt x="202" y="202"/>
                    <a:pt x="101" y="101"/>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3" name="Google Shape;7033;p66">
              <a:extLst>
                <a:ext uri="{FF2B5EF4-FFF2-40B4-BE49-F238E27FC236}">
                  <a16:creationId xmlns:a16="http://schemas.microsoft.com/office/drawing/2014/main" id="{B90D4034-9E7D-14B8-15C9-A4B979327AF6}"/>
                </a:ext>
              </a:extLst>
            </p:cNvPr>
            <p:cNvSpPr/>
            <p:nvPr/>
          </p:nvSpPr>
          <p:spPr>
            <a:xfrm>
              <a:off x="3436525" y="3597300"/>
              <a:ext cx="34450" cy="68925"/>
            </a:xfrm>
            <a:custGeom>
              <a:avLst/>
              <a:gdLst/>
              <a:ahLst/>
              <a:cxnLst/>
              <a:rect l="l" t="t" r="r" b="b"/>
              <a:pathLst>
                <a:path w="1378" h="2757" extrusionOk="0">
                  <a:moveTo>
                    <a:pt x="0" y="0"/>
                  </a:moveTo>
                  <a:lnTo>
                    <a:pt x="0" y="0"/>
                  </a:lnTo>
                  <a:cubicBezTo>
                    <a:pt x="34" y="168"/>
                    <a:pt x="67" y="337"/>
                    <a:pt x="101" y="471"/>
                  </a:cubicBezTo>
                  <a:cubicBezTo>
                    <a:pt x="202" y="841"/>
                    <a:pt x="303" y="1143"/>
                    <a:pt x="437" y="1479"/>
                  </a:cubicBezTo>
                  <a:cubicBezTo>
                    <a:pt x="538" y="1647"/>
                    <a:pt x="639" y="1815"/>
                    <a:pt x="739" y="1983"/>
                  </a:cubicBezTo>
                  <a:cubicBezTo>
                    <a:pt x="807" y="2151"/>
                    <a:pt x="907" y="2286"/>
                    <a:pt x="1008" y="2420"/>
                  </a:cubicBezTo>
                  <a:cubicBezTo>
                    <a:pt x="1109" y="2521"/>
                    <a:pt x="1244" y="2656"/>
                    <a:pt x="1378" y="2756"/>
                  </a:cubicBezTo>
                  <a:cubicBezTo>
                    <a:pt x="1344" y="2588"/>
                    <a:pt x="1277" y="2420"/>
                    <a:pt x="1244" y="2286"/>
                  </a:cubicBezTo>
                  <a:cubicBezTo>
                    <a:pt x="1176" y="2151"/>
                    <a:pt x="1109" y="1983"/>
                    <a:pt x="1076" y="1815"/>
                  </a:cubicBezTo>
                  <a:cubicBezTo>
                    <a:pt x="1008" y="1647"/>
                    <a:pt x="907" y="1479"/>
                    <a:pt x="840" y="1311"/>
                  </a:cubicBezTo>
                  <a:cubicBezTo>
                    <a:pt x="706" y="1009"/>
                    <a:pt x="538" y="673"/>
                    <a:pt x="336" y="404"/>
                  </a:cubicBezTo>
                  <a:cubicBezTo>
                    <a:pt x="235" y="269"/>
                    <a:pt x="134" y="135"/>
                    <a:pt x="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4" name="Google Shape;7034;p66">
              <a:extLst>
                <a:ext uri="{FF2B5EF4-FFF2-40B4-BE49-F238E27FC236}">
                  <a16:creationId xmlns:a16="http://schemas.microsoft.com/office/drawing/2014/main" id="{6F92716A-E97A-DA32-C4A0-1A166025A373}"/>
                </a:ext>
              </a:extLst>
            </p:cNvPr>
            <p:cNvSpPr/>
            <p:nvPr/>
          </p:nvSpPr>
          <p:spPr>
            <a:xfrm>
              <a:off x="3508775" y="3666200"/>
              <a:ext cx="21025" cy="31950"/>
            </a:xfrm>
            <a:custGeom>
              <a:avLst/>
              <a:gdLst/>
              <a:ahLst/>
              <a:cxnLst/>
              <a:rect l="l" t="t" r="r" b="b"/>
              <a:pathLst>
                <a:path w="841" h="1278" extrusionOk="0">
                  <a:moveTo>
                    <a:pt x="34" y="0"/>
                  </a:moveTo>
                  <a:cubicBezTo>
                    <a:pt x="0" y="101"/>
                    <a:pt x="34" y="202"/>
                    <a:pt x="34" y="269"/>
                  </a:cubicBezTo>
                  <a:cubicBezTo>
                    <a:pt x="101" y="471"/>
                    <a:pt x="168" y="639"/>
                    <a:pt x="269" y="773"/>
                  </a:cubicBezTo>
                  <a:cubicBezTo>
                    <a:pt x="336" y="908"/>
                    <a:pt x="471" y="1042"/>
                    <a:pt x="605" y="1177"/>
                  </a:cubicBezTo>
                  <a:cubicBezTo>
                    <a:pt x="673" y="1210"/>
                    <a:pt x="773" y="1244"/>
                    <a:pt x="841" y="1277"/>
                  </a:cubicBezTo>
                  <a:cubicBezTo>
                    <a:pt x="841" y="1210"/>
                    <a:pt x="841" y="1109"/>
                    <a:pt x="807" y="1009"/>
                  </a:cubicBezTo>
                  <a:cubicBezTo>
                    <a:pt x="740" y="673"/>
                    <a:pt x="538" y="370"/>
                    <a:pt x="236" y="135"/>
                  </a:cubicBezTo>
                  <a:cubicBezTo>
                    <a:pt x="168" y="101"/>
                    <a:pt x="101" y="34"/>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5" name="Google Shape;7035;p66">
              <a:extLst>
                <a:ext uri="{FF2B5EF4-FFF2-40B4-BE49-F238E27FC236}">
                  <a16:creationId xmlns:a16="http://schemas.microsoft.com/office/drawing/2014/main" id="{6856303A-9746-91B9-A043-B44768DEB91B}"/>
                </a:ext>
              </a:extLst>
            </p:cNvPr>
            <p:cNvSpPr/>
            <p:nvPr/>
          </p:nvSpPr>
          <p:spPr>
            <a:xfrm>
              <a:off x="3400375" y="3579650"/>
              <a:ext cx="26075" cy="59675"/>
            </a:xfrm>
            <a:custGeom>
              <a:avLst/>
              <a:gdLst/>
              <a:ahLst/>
              <a:cxnLst/>
              <a:rect l="l" t="t" r="r" b="b"/>
              <a:pathLst>
                <a:path w="1043" h="2387" extrusionOk="0">
                  <a:moveTo>
                    <a:pt x="1" y="1"/>
                  </a:moveTo>
                  <a:cubicBezTo>
                    <a:pt x="1" y="135"/>
                    <a:pt x="1" y="270"/>
                    <a:pt x="34" y="404"/>
                  </a:cubicBezTo>
                  <a:cubicBezTo>
                    <a:pt x="68" y="706"/>
                    <a:pt x="169" y="1009"/>
                    <a:pt x="270" y="1278"/>
                  </a:cubicBezTo>
                  <a:cubicBezTo>
                    <a:pt x="404" y="1580"/>
                    <a:pt x="539" y="1849"/>
                    <a:pt x="740" y="2084"/>
                  </a:cubicBezTo>
                  <a:cubicBezTo>
                    <a:pt x="807" y="2185"/>
                    <a:pt x="908" y="2286"/>
                    <a:pt x="1043" y="2387"/>
                  </a:cubicBezTo>
                  <a:cubicBezTo>
                    <a:pt x="1009" y="2252"/>
                    <a:pt x="976" y="2118"/>
                    <a:pt x="942" y="1984"/>
                  </a:cubicBezTo>
                  <a:cubicBezTo>
                    <a:pt x="908" y="1849"/>
                    <a:pt x="875" y="1715"/>
                    <a:pt x="841" y="1580"/>
                  </a:cubicBezTo>
                  <a:cubicBezTo>
                    <a:pt x="807" y="1412"/>
                    <a:pt x="740" y="1278"/>
                    <a:pt x="673" y="1110"/>
                  </a:cubicBezTo>
                  <a:cubicBezTo>
                    <a:pt x="572" y="841"/>
                    <a:pt x="404" y="572"/>
                    <a:pt x="270" y="337"/>
                  </a:cubicBezTo>
                  <a:cubicBezTo>
                    <a:pt x="169" y="202"/>
                    <a:pt x="68" y="10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6" name="Google Shape;7036;p66">
              <a:extLst>
                <a:ext uri="{FF2B5EF4-FFF2-40B4-BE49-F238E27FC236}">
                  <a16:creationId xmlns:a16="http://schemas.microsoft.com/office/drawing/2014/main" id="{2D052BE7-CD31-D152-3333-5219E8888482}"/>
                </a:ext>
              </a:extLst>
            </p:cNvPr>
            <p:cNvSpPr/>
            <p:nvPr/>
          </p:nvSpPr>
          <p:spPr>
            <a:xfrm>
              <a:off x="3360050" y="3532600"/>
              <a:ext cx="59675" cy="131100"/>
            </a:xfrm>
            <a:custGeom>
              <a:avLst/>
              <a:gdLst/>
              <a:ahLst/>
              <a:cxnLst/>
              <a:rect l="l" t="t" r="r" b="b"/>
              <a:pathLst>
                <a:path w="2387" h="5244" extrusionOk="0">
                  <a:moveTo>
                    <a:pt x="1" y="1"/>
                  </a:moveTo>
                  <a:cubicBezTo>
                    <a:pt x="1" y="1"/>
                    <a:pt x="1" y="370"/>
                    <a:pt x="101" y="908"/>
                  </a:cubicBezTo>
                  <a:cubicBezTo>
                    <a:pt x="135" y="1009"/>
                    <a:pt x="169" y="1177"/>
                    <a:pt x="202" y="1311"/>
                  </a:cubicBezTo>
                  <a:cubicBezTo>
                    <a:pt x="236" y="1479"/>
                    <a:pt x="303" y="1647"/>
                    <a:pt x="337" y="1782"/>
                  </a:cubicBezTo>
                  <a:cubicBezTo>
                    <a:pt x="471" y="2118"/>
                    <a:pt x="572" y="2488"/>
                    <a:pt x="740" y="2824"/>
                  </a:cubicBezTo>
                  <a:cubicBezTo>
                    <a:pt x="908" y="3160"/>
                    <a:pt x="1076" y="3462"/>
                    <a:pt x="1278" y="3765"/>
                  </a:cubicBezTo>
                  <a:cubicBezTo>
                    <a:pt x="1345" y="3933"/>
                    <a:pt x="1446" y="4067"/>
                    <a:pt x="1513" y="4202"/>
                  </a:cubicBezTo>
                  <a:lnTo>
                    <a:pt x="1816" y="4538"/>
                  </a:lnTo>
                  <a:cubicBezTo>
                    <a:pt x="2152" y="4975"/>
                    <a:pt x="2387" y="5244"/>
                    <a:pt x="2387" y="5244"/>
                  </a:cubicBezTo>
                  <a:cubicBezTo>
                    <a:pt x="2387" y="5244"/>
                    <a:pt x="2252" y="4907"/>
                    <a:pt x="2017" y="4403"/>
                  </a:cubicBezTo>
                  <a:cubicBezTo>
                    <a:pt x="1950" y="4302"/>
                    <a:pt x="1883" y="4168"/>
                    <a:pt x="1816" y="4034"/>
                  </a:cubicBezTo>
                  <a:cubicBezTo>
                    <a:pt x="1715" y="3899"/>
                    <a:pt x="1681" y="3731"/>
                    <a:pt x="1580" y="3597"/>
                  </a:cubicBezTo>
                  <a:cubicBezTo>
                    <a:pt x="1446" y="3261"/>
                    <a:pt x="1278" y="2958"/>
                    <a:pt x="1110" y="2622"/>
                  </a:cubicBezTo>
                  <a:cubicBezTo>
                    <a:pt x="975" y="2286"/>
                    <a:pt x="841" y="1983"/>
                    <a:pt x="706" y="1681"/>
                  </a:cubicBezTo>
                  <a:cubicBezTo>
                    <a:pt x="639" y="1547"/>
                    <a:pt x="538" y="1412"/>
                    <a:pt x="505" y="1244"/>
                  </a:cubicBezTo>
                  <a:cubicBezTo>
                    <a:pt x="438" y="1076"/>
                    <a:pt x="404" y="942"/>
                    <a:pt x="337" y="841"/>
                  </a:cubicBezTo>
                  <a:cubicBezTo>
                    <a:pt x="169" y="337"/>
                    <a:pt x="1" y="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7" name="Google Shape;8767;p88">
            <a:extLst>
              <a:ext uri="{FF2B5EF4-FFF2-40B4-BE49-F238E27FC236}">
                <a16:creationId xmlns:a16="http://schemas.microsoft.com/office/drawing/2014/main" id="{B59BC890-D376-9AF7-BD2D-B6539CF6DD48}"/>
              </a:ext>
            </a:extLst>
          </p:cNvPr>
          <p:cNvSpPr txBox="1">
            <a:spLocks/>
          </p:cNvSpPr>
          <p:nvPr/>
        </p:nvSpPr>
        <p:spPr>
          <a:xfrm>
            <a:off x="3218471" y="185282"/>
            <a:ext cx="2707059" cy="49379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ctr">
              <a:spcAft>
                <a:spcPts val="500"/>
              </a:spcAft>
              <a:buFont typeface="Lato"/>
              <a:buNone/>
            </a:pPr>
            <a:r>
              <a:rPr lang="en-US" sz="1700" b="1" noProof="0">
                <a:solidFill>
                  <a:schemeClr val="tx1"/>
                </a:solidFill>
              </a:rPr>
              <a:t>TSRDA</a:t>
            </a:r>
            <a:r>
              <a:rPr lang="en-US" sz="1700" noProof="0">
                <a:solidFill>
                  <a:schemeClr val="tx1"/>
                </a:solidFill>
              </a:rPr>
              <a:t>&amp;</a:t>
            </a:r>
            <a:r>
              <a:rPr lang="en-US" sz="1700" b="1" noProof="0">
                <a:solidFill>
                  <a:schemeClr val="tx1"/>
                </a:solidFill>
              </a:rPr>
              <a:t>TSCNN-CA</a:t>
            </a:r>
          </a:p>
        </p:txBody>
      </p:sp>
      <p:cxnSp>
        <p:nvCxnSpPr>
          <p:cNvPr id="9" name="Straight Connector 18">
            <a:extLst>
              <a:ext uri="{FF2B5EF4-FFF2-40B4-BE49-F238E27FC236}">
                <a16:creationId xmlns:a16="http://schemas.microsoft.com/office/drawing/2014/main" id="{07F4C463-371D-CCB9-2ACF-6DA826DEDC90}"/>
              </a:ext>
            </a:extLst>
          </p:cNvPr>
          <p:cNvCxnSpPr>
            <a:cxnSpLocks/>
          </p:cNvCxnSpPr>
          <p:nvPr/>
        </p:nvCxnSpPr>
        <p:spPr>
          <a:xfrm>
            <a:off x="3609000" y="698879"/>
            <a:ext cx="194407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Google Shape;6297;p66">
            <a:extLst>
              <a:ext uri="{FF2B5EF4-FFF2-40B4-BE49-F238E27FC236}">
                <a16:creationId xmlns:a16="http://schemas.microsoft.com/office/drawing/2014/main" id="{1551EF46-55B7-940A-0875-35D32F1007CA}"/>
              </a:ext>
            </a:extLst>
          </p:cNvPr>
          <p:cNvSpPr txBox="1">
            <a:spLocks/>
          </p:cNvSpPr>
          <p:nvPr/>
        </p:nvSpPr>
        <p:spPr>
          <a:xfrm>
            <a:off x="3230593" y="2876555"/>
            <a:ext cx="2682813" cy="493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b="1" noProof="0"/>
              <a:t>T</a:t>
            </a:r>
            <a:r>
              <a:rPr lang="en-US" sz="1200" noProof="0"/>
              <a:t>emporal and </a:t>
            </a:r>
            <a:r>
              <a:rPr lang="en-US" sz="1200" b="1" noProof="0"/>
              <a:t>S</a:t>
            </a:r>
            <a:r>
              <a:rPr lang="en-US" sz="1200" noProof="0"/>
              <a:t>patial </a:t>
            </a:r>
            <a:r>
              <a:rPr lang="en-US" sz="1200" b="1" noProof="0"/>
              <a:t>R</a:t>
            </a:r>
            <a:r>
              <a:rPr lang="en-US" sz="1200" noProof="0"/>
              <a:t>econstruction </a:t>
            </a:r>
            <a:r>
              <a:rPr lang="en-US" sz="1200" b="1" noProof="0"/>
              <a:t>D</a:t>
            </a:r>
            <a:r>
              <a:rPr lang="en-US" sz="1200" noProof="0"/>
              <a:t>ata </a:t>
            </a:r>
            <a:r>
              <a:rPr lang="en-US" sz="1200" b="1" noProof="0"/>
              <a:t>A</a:t>
            </a:r>
            <a:r>
              <a:rPr lang="en-US" sz="1200" noProof="0"/>
              <a:t>ugmentation</a:t>
            </a:r>
          </a:p>
        </p:txBody>
      </p:sp>
      <p:sp>
        <p:nvSpPr>
          <p:cNvPr id="33" name="Google Shape;6297;p66">
            <a:extLst>
              <a:ext uri="{FF2B5EF4-FFF2-40B4-BE49-F238E27FC236}">
                <a16:creationId xmlns:a16="http://schemas.microsoft.com/office/drawing/2014/main" id="{80FE16F7-61D8-81DE-1EE2-ECE5BE0CA452}"/>
              </a:ext>
            </a:extLst>
          </p:cNvPr>
          <p:cNvSpPr txBox="1">
            <a:spLocks/>
          </p:cNvSpPr>
          <p:nvPr/>
        </p:nvSpPr>
        <p:spPr>
          <a:xfrm>
            <a:off x="6119593" y="2876109"/>
            <a:ext cx="2682813" cy="493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b="1" noProof="0"/>
              <a:t>T</a:t>
            </a:r>
            <a:r>
              <a:rPr lang="en-US" sz="1200" noProof="0"/>
              <a:t>emporal and </a:t>
            </a:r>
            <a:r>
              <a:rPr lang="en-US" sz="1200" b="1" noProof="0"/>
              <a:t>S</a:t>
            </a:r>
            <a:r>
              <a:rPr lang="en-US" sz="1200" noProof="0"/>
              <a:t>patial </a:t>
            </a:r>
            <a:r>
              <a:rPr lang="en-US" sz="1200" b="1" noProof="0"/>
              <a:t>CNN</a:t>
            </a:r>
            <a:r>
              <a:rPr lang="en-US" sz="1200" noProof="0"/>
              <a:t> with </a:t>
            </a:r>
            <a:r>
              <a:rPr lang="en-US" sz="1200" b="1" noProof="0"/>
              <a:t>C</a:t>
            </a:r>
            <a:r>
              <a:rPr lang="en-US" sz="1200" noProof="0"/>
              <a:t>hannel </a:t>
            </a:r>
            <a:r>
              <a:rPr lang="en-US" sz="1200" b="1" noProof="0"/>
              <a:t>A</a:t>
            </a:r>
            <a:r>
              <a:rPr lang="en-US" sz="1200" noProof="0"/>
              <a:t>ttention</a:t>
            </a:r>
          </a:p>
        </p:txBody>
      </p:sp>
      <p:sp>
        <p:nvSpPr>
          <p:cNvPr id="6" name="Google Shape;6299;p66">
            <a:extLst>
              <a:ext uri="{FF2B5EF4-FFF2-40B4-BE49-F238E27FC236}">
                <a16:creationId xmlns:a16="http://schemas.microsoft.com/office/drawing/2014/main" id="{4A0E2717-F4ED-F69A-D1FD-1EEF645013BB}"/>
              </a:ext>
            </a:extLst>
          </p:cNvPr>
          <p:cNvSpPr/>
          <p:nvPr/>
        </p:nvSpPr>
        <p:spPr>
          <a:xfrm rot="10800000">
            <a:off x="-1960604" y="1685678"/>
            <a:ext cx="1181332" cy="981177"/>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8" name="Google Shape;6464;p66">
            <a:extLst>
              <a:ext uri="{FF2B5EF4-FFF2-40B4-BE49-F238E27FC236}">
                <a16:creationId xmlns:a16="http://schemas.microsoft.com/office/drawing/2014/main" id="{AA1965B1-175C-A538-4002-C4F0FCAEE504}"/>
              </a:ext>
            </a:extLst>
          </p:cNvPr>
          <p:cNvGrpSpPr/>
          <p:nvPr/>
        </p:nvGrpSpPr>
        <p:grpSpPr>
          <a:xfrm rot="-3029851">
            <a:off x="-1632918" y="1754598"/>
            <a:ext cx="490429" cy="882724"/>
            <a:chOff x="5682450" y="541775"/>
            <a:chExt cx="764625" cy="1249425"/>
          </a:xfrm>
        </p:grpSpPr>
        <p:sp>
          <p:nvSpPr>
            <p:cNvPr id="10" name="Google Shape;6465;p66">
              <a:extLst>
                <a:ext uri="{FF2B5EF4-FFF2-40B4-BE49-F238E27FC236}">
                  <a16:creationId xmlns:a16="http://schemas.microsoft.com/office/drawing/2014/main" id="{241753A9-B014-3389-8018-0F679A13A1A4}"/>
                </a:ext>
              </a:extLst>
            </p:cNvPr>
            <p:cNvSpPr/>
            <p:nvPr/>
          </p:nvSpPr>
          <p:spPr>
            <a:xfrm>
              <a:off x="6187425" y="541775"/>
              <a:ext cx="118025" cy="63425"/>
            </a:xfrm>
            <a:custGeom>
              <a:avLst/>
              <a:gdLst/>
              <a:ahLst/>
              <a:cxnLst/>
              <a:rect l="l" t="t" r="r" b="b"/>
              <a:pathLst>
                <a:path w="4721" h="2537" extrusionOk="0">
                  <a:moveTo>
                    <a:pt x="572" y="1"/>
                  </a:moveTo>
                  <a:cubicBezTo>
                    <a:pt x="569" y="1"/>
                    <a:pt x="568" y="1"/>
                    <a:pt x="569" y="2"/>
                  </a:cubicBezTo>
                  <a:lnTo>
                    <a:pt x="569" y="2"/>
                  </a:lnTo>
                  <a:cubicBezTo>
                    <a:pt x="570" y="2"/>
                    <a:pt x="571" y="1"/>
                    <a:pt x="572" y="1"/>
                  </a:cubicBezTo>
                  <a:close/>
                  <a:moveTo>
                    <a:pt x="569" y="2"/>
                  </a:moveTo>
                  <a:cubicBezTo>
                    <a:pt x="202" y="138"/>
                    <a:pt x="134" y="707"/>
                    <a:pt x="0" y="1009"/>
                  </a:cubicBezTo>
                  <a:lnTo>
                    <a:pt x="941" y="1950"/>
                  </a:lnTo>
                  <a:cubicBezTo>
                    <a:pt x="1268" y="2085"/>
                    <a:pt x="2548" y="2537"/>
                    <a:pt x="3492" y="2537"/>
                  </a:cubicBezTo>
                  <a:cubicBezTo>
                    <a:pt x="4201" y="2537"/>
                    <a:pt x="4720" y="2282"/>
                    <a:pt x="4504" y="1446"/>
                  </a:cubicBezTo>
                  <a:cubicBezTo>
                    <a:pt x="4437" y="1009"/>
                    <a:pt x="3361" y="572"/>
                    <a:pt x="2891" y="371"/>
                  </a:cubicBezTo>
                  <a:cubicBezTo>
                    <a:pt x="2454" y="270"/>
                    <a:pt x="2017" y="236"/>
                    <a:pt x="1580" y="203"/>
                  </a:cubicBezTo>
                  <a:cubicBezTo>
                    <a:pt x="1580" y="203"/>
                    <a:pt x="590" y="17"/>
                    <a:pt x="569" y="2"/>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 name="Google Shape;6466;p66">
              <a:extLst>
                <a:ext uri="{FF2B5EF4-FFF2-40B4-BE49-F238E27FC236}">
                  <a16:creationId xmlns:a16="http://schemas.microsoft.com/office/drawing/2014/main" id="{F454848D-D189-0397-F7F6-11A9CA5A8F8E}"/>
                </a:ext>
              </a:extLst>
            </p:cNvPr>
            <p:cNvSpPr/>
            <p:nvPr/>
          </p:nvSpPr>
          <p:spPr>
            <a:xfrm>
              <a:off x="5682450" y="554575"/>
              <a:ext cx="764625" cy="1232375"/>
            </a:xfrm>
            <a:custGeom>
              <a:avLst/>
              <a:gdLst/>
              <a:ahLst/>
              <a:cxnLst/>
              <a:rect l="l" t="t" r="r" b="b"/>
              <a:pathLst>
                <a:path w="30585" h="49295" extrusionOk="0">
                  <a:moveTo>
                    <a:pt x="18883" y="1"/>
                  </a:moveTo>
                  <a:cubicBezTo>
                    <a:pt x="17868" y="1"/>
                    <a:pt x="17004" y="491"/>
                    <a:pt x="15864" y="2077"/>
                  </a:cubicBezTo>
                  <a:cubicBezTo>
                    <a:pt x="13276" y="5639"/>
                    <a:pt x="9646" y="10109"/>
                    <a:pt x="6386" y="13000"/>
                  </a:cubicBezTo>
                  <a:cubicBezTo>
                    <a:pt x="3429" y="15587"/>
                    <a:pt x="1379" y="20830"/>
                    <a:pt x="1076" y="24561"/>
                  </a:cubicBezTo>
                  <a:cubicBezTo>
                    <a:pt x="740" y="28695"/>
                    <a:pt x="706" y="27989"/>
                    <a:pt x="370" y="32157"/>
                  </a:cubicBezTo>
                  <a:cubicBezTo>
                    <a:pt x="1" y="37366"/>
                    <a:pt x="673" y="40828"/>
                    <a:pt x="2084" y="43348"/>
                  </a:cubicBezTo>
                  <a:cubicBezTo>
                    <a:pt x="3429" y="45768"/>
                    <a:pt x="4034" y="46407"/>
                    <a:pt x="6655" y="47583"/>
                  </a:cubicBezTo>
                  <a:cubicBezTo>
                    <a:pt x="7511" y="47955"/>
                    <a:pt x="8913" y="48307"/>
                    <a:pt x="10166" y="48307"/>
                  </a:cubicBezTo>
                  <a:cubicBezTo>
                    <a:pt x="11175" y="48307"/>
                    <a:pt x="12087" y="48078"/>
                    <a:pt x="12537" y="47448"/>
                  </a:cubicBezTo>
                  <a:lnTo>
                    <a:pt x="12805" y="47885"/>
                  </a:lnTo>
                  <a:cubicBezTo>
                    <a:pt x="13891" y="48876"/>
                    <a:pt x="15227" y="49294"/>
                    <a:pt x="16590" y="49294"/>
                  </a:cubicBezTo>
                  <a:cubicBezTo>
                    <a:pt x="19066" y="49294"/>
                    <a:pt x="21633" y="47913"/>
                    <a:pt x="22955" y="46070"/>
                  </a:cubicBezTo>
                  <a:cubicBezTo>
                    <a:pt x="26417" y="41231"/>
                    <a:pt x="30584" y="35887"/>
                    <a:pt x="29912" y="28527"/>
                  </a:cubicBezTo>
                  <a:cubicBezTo>
                    <a:pt x="29442" y="23418"/>
                    <a:pt x="27459" y="18074"/>
                    <a:pt x="26854" y="12966"/>
                  </a:cubicBezTo>
                  <a:cubicBezTo>
                    <a:pt x="26787" y="11823"/>
                    <a:pt x="26854" y="10681"/>
                    <a:pt x="27055" y="9571"/>
                  </a:cubicBezTo>
                  <a:cubicBezTo>
                    <a:pt x="27324" y="7689"/>
                    <a:pt x="27862" y="5740"/>
                    <a:pt x="27055" y="3925"/>
                  </a:cubicBezTo>
                  <a:cubicBezTo>
                    <a:pt x="26249" y="2346"/>
                    <a:pt x="24770" y="1203"/>
                    <a:pt x="22989" y="900"/>
                  </a:cubicBezTo>
                  <a:cubicBezTo>
                    <a:pt x="21144" y="525"/>
                    <a:pt x="19932" y="1"/>
                    <a:pt x="1888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 name="Google Shape;6467;p66">
              <a:extLst>
                <a:ext uri="{FF2B5EF4-FFF2-40B4-BE49-F238E27FC236}">
                  <a16:creationId xmlns:a16="http://schemas.microsoft.com/office/drawing/2014/main" id="{84ADA19A-CB49-4F0C-A1AD-3F66DA6E0661}"/>
                </a:ext>
              </a:extLst>
            </p:cNvPr>
            <p:cNvSpPr/>
            <p:nvPr/>
          </p:nvSpPr>
          <p:spPr>
            <a:xfrm>
              <a:off x="5685825" y="554000"/>
              <a:ext cx="750325" cy="1237200"/>
            </a:xfrm>
            <a:custGeom>
              <a:avLst/>
              <a:gdLst/>
              <a:ahLst/>
              <a:cxnLst/>
              <a:rect l="l" t="t" r="r" b="b"/>
              <a:pathLst>
                <a:path w="30013" h="49488" extrusionOk="0">
                  <a:moveTo>
                    <a:pt x="18887" y="0"/>
                  </a:moveTo>
                  <a:cubicBezTo>
                    <a:pt x="18609" y="0"/>
                    <a:pt x="18328" y="27"/>
                    <a:pt x="18048" y="83"/>
                  </a:cubicBezTo>
                  <a:cubicBezTo>
                    <a:pt x="18317" y="29"/>
                    <a:pt x="18591" y="3"/>
                    <a:pt x="18866" y="3"/>
                  </a:cubicBezTo>
                  <a:cubicBezTo>
                    <a:pt x="19279" y="3"/>
                    <a:pt x="19695" y="63"/>
                    <a:pt x="20098" y="184"/>
                  </a:cubicBezTo>
                  <a:lnTo>
                    <a:pt x="21360" y="505"/>
                  </a:lnTo>
                  <a:lnTo>
                    <a:pt x="21360" y="505"/>
                  </a:lnTo>
                  <a:lnTo>
                    <a:pt x="20031" y="150"/>
                  </a:lnTo>
                  <a:cubicBezTo>
                    <a:pt x="19659" y="53"/>
                    <a:pt x="19275" y="0"/>
                    <a:pt x="18887" y="0"/>
                  </a:cubicBezTo>
                  <a:close/>
                  <a:moveTo>
                    <a:pt x="18047" y="83"/>
                  </a:moveTo>
                  <a:lnTo>
                    <a:pt x="18047" y="83"/>
                  </a:lnTo>
                  <a:cubicBezTo>
                    <a:pt x="17443" y="285"/>
                    <a:pt x="16871" y="655"/>
                    <a:pt x="16435" y="1159"/>
                  </a:cubicBezTo>
                  <a:cubicBezTo>
                    <a:pt x="16031" y="1663"/>
                    <a:pt x="15628" y="2167"/>
                    <a:pt x="15258" y="2705"/>
                  </a:cubicBezTo>
                  <a:cubicBezTo>
                    <a:pt x="14485" y="3747"/>
                    <a:pt x="13679" y="4755"/>
                    <a:pt x="12872" y="5763"/>
                  </a:cubicBezTo>
                  <a:cubicBezTo>
                    <a:pt x="12032" y="6771"/>
                    <a:pt x="11192" y="7780"/>
                    <a:pt x="10351" y="8754"/>
                  </a:cubicBezTo>
                  <a:cubicBezTo>
                    <a:pt x="9478" y="9729"/>
                    <a:pt x="8570" y="10636"/>
                    <a:pt x="7663" y="11544"/>
                  </a:cubicBezTo>
                  <a:cubicBezTo>
                    <a:pt x="7192" y="12014"/>
                    <a:pt x="6722" y="12451"/>
                    <a:pt x="6251" y="12888"/>
                  </a:cubicBezTo>
                  <a:cubicBezTo>
                    <a:pt x="5747" y="13325"/>
                    <a:pt x="5310" y="13796"/>
                    <a:pt x="4873" y="14300"/>
                  </a:cubicBezTo>
                  <a:cubicBezTo>
                    <a:pt x="4067" y="15308"/>
                    <a:pt x="3361" y="16451"/>
                    <a:pt x="2823" y="17627"/>
                  </a:cubicBezTo>
                  <a:cubicBezTo>
                    <a:pt x="2252" y="18803"/>
                    <a:pt x="1781" y="20013"/>
                    <a:pt x="1445" y="21290"/>
                  </a:cubicBezTo>
                  <a:cubicBezTo>
                    <a:pt x="1244" y="21895"/>
                    <a:pt x="1109" y="22534"/>
                    <a:pt x="975" y="23206"/>
                  </a:cubicBezTo>
                  <a:cubicBezTo>
                    <a:pt x="874" y="23845"/>
                    <a:pt x="807" y="24483"/>
                    <a:pt x="739" y="25122"/>
                  </a:cubicBezTo>
                  <a:lnTo>
                    <a:pt x="370" y="29020"/>
                  </a:lnTo>
                  <a:lnTo>
                    <a:pt x="202" y="30936"/>
                  </a:lnTo>
                  <a:cubicBezTo>
                    <a:pt x="134" y="31608"/>
                    <a:pt x="101" y="32247"/>
                    <a:pt x="67" y="32885"/>
                  </a:cubicBezTo>
                  <a:cubicBezTo>
                    <a:pt x="0" y="33557"/>
                    <a:pt x="0" y="34196"/>
                    <a:pt x="0" y="34868"/>
                  </a:cubicBezTo>
                  <a:lnTo>
                    <a:pt x="0" y="35843"/>
                  </a:lnTo>
                  <a:lnTo>
                    <a:pt x="101" y="36851"/>
                  </a:lnTo>
                  <a:cubicBezTo>
                    <a:pt x="101" y="37490"/>
                    <a:pt x="235" y="38162"/>
                    <a:pt x="303" y="38800"/>
                  </a:cubicBezTo>
                  <a:cubicBezTo>
                    <a:pt x="403" y="39439"/>
                    <a:pt x="538" y="40078"/>
                    <a:pt x="706" y="40716"/>
                  </a:cubicBezTo>
                  <a:cubicBezTo>
                    <a:pt x="874" y="41355"/>
                    <a:pt x="1109" y="41960"/>
                    <a:pt x="1378" y="42565"/>
                  </a:cubicBezTo>
                  <a:lnTo>
                    <a:pt x="1815" y="43438"/>
                  </a:lnTo>
                  <a:lnTo>
                    <a:pt x="2285" y="44279"/>
                  </a:lnTo>
                  <a:cubicBezTo>
                    <a:pt x="2622" y="44850"/>
                    <a:pt x="3025" y="45388"/>
                    <a:pt x="3462" y="45892"/>
                  </a:cubicBezTo>
                  <a:cubicBezTo>
                    <a:pt x="3697" y="46127"/>
                    <a:pt x="3932" y="46362"/>
                    <a:pt x="4201" y="46564"/>
                  </a:cubicBezTo>
                  <a:cubicBezTo>
                    <a:pt x="4470" y="46732"/>
                    <a:pt x="4739" y="46934"/>
                    <a:pt x="5041" y="47102"/>
                  </a:cubicBezTo>
                  <a:cubicBezTo>
                    <a:pt x="5344" y="47270"/>
                    <a:pt x="5646" y="47404"/>
                    <a:pt x="5915" y="47539"/>
                  </a:cubicBezTo>
                  <a:cubicBezTo>
                    <a:pt x="6218" y="47673"/>
                    <a:pt x="6520" y="47841"/>
                    <a:pt x="6823" y="47942"/>
                  </a:cubicBezTo>
                  <a:cubicBezTo>
                    <a:pt x="7461" y="48177"/>
                    <a:pt x="8100" y="48345"/>
                    <a:pt x="8738" y="48446"/>
                  </a:cubicBezTo>
                  <a:cubicBezTo>
                    <a:pt x="9172" y="48511"/>
                    <a:pt x="9606" y="48548"/>
                    <a:pt x="10040" y="48548"/>
                  </a:cubicBezTo>
                  <a:cubicBezTo>
                    <a:pt x="10279" y="48548"/>
                    <a:pt x="10517" y="48537"/>
                    <a:pt x="10755" y="48513"/>
                  </a:cubicBezTo>
                  <a:cubicBezTo>
                    <a:pt x="11091" y="48480"/>
                    <a:pt x="11427" y="48379"/>
                    <a:pt x="11763" y="48244"/>
                  </a:cubicBezTo>
                  <a:cubicBezTo>
                    <a:pt x="11973" y="48151"/>
                    <a:pt x="12183" y="48009"/>
                    <a:pt x="12371" y="47841"/>
                  </a:cubicBezTo>
                  <a:lnTo>
                    <a:pt x="12371" y="47841"/>
                  </a:lnTo>
                  <a:lnTo>
                    <a:pt x="12469" y="48009"/>
                  </a:lnTo>
                  <a:lnTo>
                    <a:pt x="12502" y="48043"/>
                  </a:lnTo>
                  <a:cubicBezTo>
                    <a:pt x="13040" y="48547"/>
                    <a:pt x="13645" y="48917"/>
                    <a:pt x="14351" y="49152"/>
                  </a:cubicBezTo>
                  <a:cubicBezTo>
                    <a:pt x="15023" y="49387"/>
                    <a:pt x="15729" y="49488"/>
                    <a:pt x="16435" y="49488"/>
                  </a:cubicBezTo>
                  <a:cubicBezTo>
                    <a:pt x="17140" y="49488"/>
                    <a:pt x="17846" y="49387"/>
                    <a:pt x="18552" y="49185"/>
                  </a:cubicBezTo>
                  <a:cubicBezTo>
                    <a:pt x="19224" y="48984"/>
                    <a:pt x="19863" y="48715"/>
                    <a:pt x="20468" y="48379"/>
                  </a:cubicBezTo>
                  <a:cubicBezTo>
                    <a:pt x="21073" y="48009"/>
                    <a:pt x="21644" y="47606"/>
                    <a:pt x="22148" y="47102"/>
                  </a:cubicBezTo>
                  <a:lnTo>
                    <a:pt x="22518" y="46732"/>
                  </a:lnTo>
                  <a:lnTo>
                    <a:pt x="22854" y="46295"/>
                  </a:lnTo>
                  <a:cubicBezTo>
                    <a:pt x="23089" y="46026"/>
                    <a:pt x="23257" y="45724"/>
                    <a:pt x="23459" y="45455"/>
                  </a:cubicBezTo>
                  <a:cubicBezTo>
                    <a:pt x="24265" y="44346"/>
                    <a:pt x="25072" y="43203"/>
                    <a:pt x="25811" y="42060"/>
                  </a:cubicBezTo>
                  <a:cubicBezTo>
                    <a:pt x="26584" y="40918"/>
                    <a:pt x="27290" y="39708"/>
                    <a:pt x="27929" y="38464"/>
                  </a:cubicBezTo>
                  <a:cubicBezTo>
                    <a:pt x="28534" y="37221"/>
                    <a:pt x="29038" y="35944"/>
                    <a:pt x="29407" y="34599"/>
                  </a:cubicBezTo>
                  <a:cubicBezTo>
                    <a:pt x="29777" y="33255"/>
                    <a:pt x="29979" y="31877"/>
                    <a:pt x="29979" y="30499"/>
                  </a:cubicBezTo>
                  <a:cubicBezTo>
                    <a:pt x="30012" y="29793"/>
                    <a:pt x="29979" y="29088"/>
                    <a:pt x="29912" y="28415"/>
                  </a:cubicBezTo>
                  <a:cubicBezTo>
                    <a:pt x="29844" y="27710"/>
                    <a:pt x="29777" y="27037"/>
                    <a:pt x="29643" y="26365"/>
                  </a:cubicBezTo>
                  <a:cubicBezTo>
                    <a:pt x="29508" y="25659"/>
                    <a:pt x="29407" y="24987"/>
                    <a:pt x="29273" y="24315"/>
                  </a:cubicBezTo>
                  <a:cubicBezTo>
                    <a:pt x="29105" y="23643"/>
                    <a:pt x="28971" y="22971"/>
                    <a:pt x="28803" y="22299"/>
                  </a:cubicBezTo>
                  <a:lnTo>
                    <a:pt x="27861" y="18299"/>
                  </a:lnTo>
                  <a:cubicBezTo>
                    <a:pt x="27559" y="16955"/>
                    <a:pt x="27257" y="15610"/>
                    <a:pt x="27055" y="14266"/>
                  </a:cubicBezTo>
                  <a:cubicBezTo>
                    <a:pt x="26920" y="13594"/>
                    <a:pt x="26853" y="12888"/>
                    <a:pt x="26820" y="12216"/>
                  </a:cubicBezTo>
                  <a:cubicBezTo>
                    <a:pt x="26820" y="11880"/>
                    <a:pt x="26820" y="11544"/>
                    <a:pt x="26853" y="11208"/>
                  </a:cubicBezTo>
                  <a:cubicBezTo>
                    <a:pt x="26887" y="10872"/>
                    <a:pt x="26887" y="10536"/>
                    <a:pt x="26954" y="10166"/>
                  </a:cubicBezTo>
                  <a:cubicBezTo>
                    <a:pt x="27088" y="8821"/>
                    <a:pt x="27425" y="7477"/>
                    <a:pt x="27425" y="6066"/>
                  </a:cubicBezTo>
                  <a:cubicBezTo>
                    <a:pt x="27425" y="5360"/>
                    <a:pt x="27290" y="4688"/>
                    <a:pt x="27021" y="4049"/>
                  </a:cubicBezTo>
                  <a:cubicBezTo>
                    <a:pt x="26752" y="3410"/>
                    <a:pt x="26349" y="2839"/>
                    <a:pt x="25845" y="2369"/>
                  </a:cubicBezTo>
                  <a:cubicBezTo>
                    <a:pt x="25307" y="1898"/>
                    <a:pt x="24736" y="1528"/>
                    <a:pt x="24097" y="1226"/>
                  </a:cubicBezTo>
                  <a:cubicBezTo>
                    <a:pt x="23425" y="991"/>
                    <a:pt x="22753" y="823"/>
                    <a:pt x="22081" y="688"/>
                  </a:cubicBezTo>
                  <a:lnTo>
                    <a:pt x="21360" y="505"/>
                  </a:lnTo>
                  <a:lnTo>
                    <a:pt x="21360" y="505"/>
                  </a:lnTo>
                  <a:lnTo>
                    <a:pt x="22047" y="688"/>
                  </a:lnTo>
                  <a:cubicBezTo>
                    <a:pt x="22719" y="823"/>
                    <a:pt x="23358" y="1024"/>
                    <a:pt x="23996" y="1260"/>
                  </a:cubicBezTo>
                  <a:cubicBezTo>
                    <a:pt x="24635" y="1528"/>
                    <a:pt x="25206" y="1932"/>
                    <a:pt x="25711" y="2369"/>
                  </a:cubicBezTo>
                  <a:cubicBezTo>
                    <a:pt x="26215" y="2839"/>
                    <a:pt x="26584" y="3410"/>
                    <a:pt x="26853" y="4049"/>
                  </a:cubicBezTo>
                  <a:cubicBezTo>
                    <a:pt x="27088" y="4688"/>
                    <a:pt x="27223" y="5360"/>
                    <a:pt x="27223" y="6032"/>
                  </a:cubicBezTo>
                  <a:cubicBezTo>
                    <a:pt x="27189" y="7410"/>
                    <a:pt x="26853" y="8754"/>
                    <a:pt x="26685" y="10132"/>
                  </a:cubicBezTo>
                  <a:cubicBezTo>
                    <a:pt x="26652" y="10468"/>
                    <a:pt x="26618" y="10804"/>
                    <a:pt x="26584" y="11174"/>
                  </a:cubicBezTo>
                  <a:cubicBezTo>
                    <a:pt x="26551" y="11510"/>
                    <a:pt x="26551" y="11846"/>
                    <a:pt x="26551" y="12182"/>
                  </a:cubicBezTo>
                  <a:cubicBezTo>
                    <a:pt x="26584" y="12888"/>
                    <a:pt x="26652" y="13594"/>
                    <a:pt x="26786" y="14266"/>
                  </a:cubicBezTo>
                  <a:cubicBezTo>
                    <a:pt x="26988" y="15610"/>
                    <a:pt x="27257" y="16988"/>
                    <a:pt x="27559" y="18333"/>
                  </a:cubicBezTo>
                  <a:lnTo>
                    <a:pt x="28500" y="22332"/>
                  </a:lnTo>
                  <a:cubicBezTo>
                    <a:pt x="28668" y="23004"/>
                    <a:pt x="28803" y="23677"/>
                    <a:pt x="28937" y="24349"/>
                  </a:cubicBezTo>
                  <a:cubicBezTo>
                    <a:pt x="29071" y="25021"/>
                    <a:pt x="29206" y="25693"/>
                    <a:pt x="29307" y="26365"/>
                  </a:cubicBezTo>
                  <a:cubicBezTo>
                    <a:pt x="29407" y="27037"/>
                    <a:pt x="29475" y="27743"/>
                    <a:pt x="29576" y="28415"/>
                  </a:cubicBezTo>
                  <a:cubicBezTo>
                    <a:pt x="29609" y="29088"/>
                    <a:pt x="29643" y="29760"/>
                    <a:pt x="29609" y="30465"/>
                  </a:cubicBezTo>
                  <a:cubicBezTo>
                    <a:pt x="29609" y="31810"/>
                    <a:pt x="29407" y="33188"/>
                    <a:pt x="29038" y="34499"/>
                  </a:cubicBezTo>
                  <a:cubicBezTo>
                    <a:pt x="28668" y="35809"/>
                    <a:pt x="28164" y="37086"/>
                    <a:pt x="27559" y="38296"/>
                  </a:cubicBezTo>
                  <a:cubicBezTo>
                    <a:pt x="26954" y="39540"/>
                    <a:pt x="26248" y="40716"/>
                    <a:pt x="25475" y="41825"/>
                  </a:cubicBezTo>
                  <a:cubicBezTo>
                    <a:pt x="24736" y="42968"/>
                    <a:pt x="23929" y="44077"/>
                    <a:pt x="23123" y="45186"/>
                  </a:cubicBezTo>
                  <a:cubicBezTo>
                    <a:pt x="22955" y="45489"/>
                    <a:pt x="22719" y="45791"/>
                    <a:pt x="22518" y="46026"/>
                  </a:cubicBezTo>
                  <a:lnTo>
                    <a:pt x="22182" y="46463"/>
                  </a:lnTo>
                  <a:lnTo>
                    <a:pt x="21846" y="46799"/>
                  </a:lnTo>
                  <a:cubicBezTo>
                    <a:pt x="20871" y="47740"/>
                    <a:pt x="19661" y="48412"/>
                    <a:pt x="18384" y="48782"/>
                  </a:cubicBezTo>
                  <a:cubicBezTo>
                    <a:pt x="17745" y="48950"/>
                    <a:pt x="17073" y="49051"/>
                    <a:pt x="16401" y="49051"/>
                  </a:cubicBezTo>
                  <a:cubicBezTo>
                    <a:pt x="16332" y="49055"/>
                    <a:pt x="16263" y="49056"/>
                    <a:pt x="16194" y="49056"/>
                  </a:cubicBezTo>
                  <a:cubicBezTo>
                    <a:pt x="15597" y="49056"/>
                    <a:pt x="15024" y="48929"/>
                    <a:pt x="14452" y="48749"/>
                  </a:cubicBezTo>
                  <a:cubicBezTo>
                    <a:pt x="13858" y="48518"/>
                    <a:pt x="13297" y="48190"/>
                    <a:pt x="12799" y="47765"/>
                  </a:cubicBezTo>
                  <a:lnTo>
                    <a:pt x="12799" y="47765"/>
                  </a:lnTo>
                  <a:lnTo>
                    <a:pt x="12570" y="47371"/>
                  </a:lnTo>
                  <a:lnTo>
                    <a:pt x="12402" y="47102"/>
                  </a:lnTo>
                  <a:lnTo>
                    <a:pt x="12200" y="47337"/>
                  </a:lnTo>
                  <a:cubicBezTo>
                    <a:pt x="12032" y="47572"/>
                    <a:pt x="11797" y="47740"/>
                    <a:pt x="11528" y="47841"/>
                  </a:cubicBezTo>
                  <a:cubicBezTo>
                    <a:pt x="11259" y="47976"/>
                    <a:pt x="10956" y="48043"/>
                    <a:pt x="10654" y="48076"/>
                  </a:cubicBezTo>
                  <a:cubicBezTo>
                    <a:pt x="10389" y="48104"/>
                    <a:pt x="10125" y="48121"/>
                    <a:pt x="9863" y="48121"/>
                  </a:cubicBezTo>
                  <a:cubicBezTo>
                    <a:pt x="9492" y="48121"/>
                    <a:pt x="9126" y="48088"/>
                    <a:pt x="8772" y="48009"/>
                  </a:cubicBezTo>
                  <a:cubicBezTo>
                    <a:pt x="8133" y="47908"/>
                    <a:pt x="7528" y="47774"/>
                    <a:pt x="6923" y="47539"/>
                  </a:cubicBezTo>
                  <a:cubicBezTo>
                    <a:pt x="6621" y="47438"/>
                    <a:pt x="6318" y="47303"/>
                    <a:pt x="6050" y="47169"/>
                  </a:cubicBezTo>
                  <a:cubicBezTo>
                    <a:pt x="5747" y="47068"/>
                    <a:pt x="5478" y="46900"/>
                    <a:pt x="5209" y="46766"/>
                  </a:cubicBezTo>
                  <a:cubicBezTo>
                    <a:pt x="4067" y="46127"/>
                    <a:pt x="3159" y="45220"/>
                    <a:pt x="2554" y="44111"/>
                  </a:cubicBezTo>
                  <a:lnTo>
                    <a:pt x="2084" y="43270"/>
                  </a:lnTo>
                  <a:lnTo>
                    <a:pt x="1680" y="42397"/>
                  </a:lnTo>
                  <a:cubicBezTo>
                    <a:pt x="1412" y="41792"/>
                    <a:pt x="1176" y="41187"/>
                    <a:pt x="1008" y="40582"/>
                  </a:cubicBezTo>
                  <a:cubicBezTo>
                    <a:pt x="807" y="39977"/>
                    <a:pt x="672" y="39338"/>
                    <a:pt x="571" y="38700"/>
                  </a:cubicBezTo>
                  <a:cubicBezTo>
                    <a:pt x="504" y="38061"/>
                    <a:pt x="370" y="37422"/>
                    <a:pt x="370" y="36784"/>
                  </a:cubicBezTo>
                  <a:lnTo>
                    <a:pt x="303" y="35809"/>
                  </a:lnTo>
                  <a:lnTo>
                    <a:pt x="303" y="34868"/>
                  </a:lnTo>
                  <a:cubicBezTo>
                    <a:pt x="269" y="34196"/>
                    <a:pt x="336" y="33557"/>
                    <a:pt x="370" y="32919"/>
                  </a:cubicBezTo>
                  <a:cubicBezTo>
                    <a:pt x="370" y="32280"/>
                    <a:pt x="437" y="31642"/>
                    <a:pt x="504" y="30970"/>
                  </a:cubicBezTo>
                  <a:lnTo>
                    <a:pt x="672" y="29054"/>
                  </a:lnTo>
                  <a:lnTo>
                    <a:pt x="1008" y="25155"/>
                  </a:lnTo>
                  <a:cubicBezTo>
                    <a:pt x="1076" y="24483"/>
                    <a:pt x="1143" y="23878"/>
                    <a:pt x="1244" y="23240"/>
                  </a:cubicBezTo>
                  <a:cubicBezTo>
                    <a:pt x="1344" y="22601"/>
                    <a:pt x="1479" y="21962"/>
                    <a:pt x="1680" y="21358"/>
                  </a:cubicBezTo>
                  <a:cubicBezTo>
                    <a:pt x="2017" y="20114"/>
                    <a:pt x="2453" y="18904"/>
                    <a:pt x="3025" y="17728"/>
                  </a:cubicBezTo>
                  <a:cubicBezTo>
                    <a:pt x="3563" y="16551"/>
                    <a:pt x="4268" y="15442"/>
                    <a:pt x="5075" y="14434"/>
                  </a:cubicBezTo>
                  <a:cubicBezTo>
                    <a:pt x="5848" y="13426"/>
                    <a:pt x="6890" y="12619"/>
                    <a:pt x="7797" y="11712"/>
                  </a:cubicBezTo>
                  <a:cubicBezTo>
                    <a:pt x="8738" y="10771"/>
                    <a:pt x="9612" y="9830"/>
                    <a:pt x="10452" y="8855"/>
                  </a:cubicBezTo>
                  <a:cubicBezTo>
                    <a:pt x="11326" y="7847"/>
                    <a:pt x="12133" y="6839"/>
                    <a:pt x="12939" y="5830"/>
                  </a:cubicBezTo>
                  <a:cubicBezTo>
                    <a:pt x="13746" y="4822"/>
                    <a:pt x="14519" y="3780"/>
                    <a:pt x="15292" y="2738"/>
                  </a:cubicBezTo>
                  <a:cubicBezTo>
                    <a:pt x="15662" y="2201"/>
                    <a:pt x="16065" y="1663"/>
                    <a:pt x="16468" y="1159"/>
                  </a:cubicBezTo>
                  <a:cubicBezTo>
                    <a:pt x="16871" y="688"/>
                    <a:pt x="17443" y="285"/>
                    <a:pt x="18047" y="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 name="Google Shape;6468;p66">
              <a:extLst>
                <a:ext uri="{FF2B5EF4-FFF2-40B4-BE49-F238E27FC236}">
                  <a16:creationId xmlns:a16="http://schemas.microsoft.com/office/drawing/2014/main" id="{53231862-24F9-6D02-D5B0-8152DAD92270}"/>
                </a:ext>
              </a:extLst>
            </p:cNvPr>
            <p:cNvSpPr/>
            <p:nvPr/>
          </p:nvSpPr>
          <p:spPr>
            <a:xfrm>
              <a:off x="5704300" y="575450"/>
              <a:ext cx="719250" cy="1189575"/>
            </a:xfrm>
            <a:custGeom>
              <a:avLst/>
              <a:gdLst/>
              <a:ahLst/>
              <a:cxnLst/>
              <a:rect l="l" t="t" r="r" b="b"/>
              <a:pathLst>
                <a:path w="28770" h="47583" extrusionOk="0">
                  <a:moveTo>
                    <a:pt x="17981" y="1"/>
                  </a:moveTo>
                  <a:cubicBezTo>
                    <a:pt x="17172" y="1"/>
                    <a:pt x="16605" y="430"/>
                    <a:pt x="15696" y="1712"/>
                  </a:cubicBezTo>
                  <a:cubicBezTo>
                    <a:pt x="14116" y="3863"/>
                    <a:pt x="10083" y="9274"/>
                    <a:pt x="6084" y="12803"/>
                  </a:cubicBezTo>
                  <a:cubicBezTo>
                    <a:pt x="5445" y="13341"/>
                    <a:pt x="4907" y="13946"/>
                    <a:pt x="4437" y="14618"/>
                  </a:cubicBezTo>
                  <a:cubicBezTo>
                    <a:pt x="2555" y="17340"/>
                    <a:pt x="1412" y="20500"/>
                    <a:pt x="1042" y="23793"/>
                  </a:cubicBezTo>
                  <a:cubicBezTo>
                    <a:pt x="874" y="25810"/>
                    <a:pt x="773" y="26684"/>
                    <a:pt x="706" y="27524"/>
                  </a:cubicBezTo>
                  <a:cubicBezTo>
                    <a:pt x="605" y="28364"/>
                    <a:pt x="505" y="29271"/>
                    <a:pt x="337" y="31389"/>
                  </a:cubicBezTo>
                  <a:cubicBezTo>
                    <a:pt x="0" y="36027"/>
                    <a:pt x="505" y="39522"/>
                    <a:pt x="1950" y="42076"/>
                  </a:cubicBezTo>
                  <a:cubicBezTo>
                    <a:pt x="2689" y="43387"/>
                    <a:pt x="3429" y="44530"/>
                    <a:pt x="4773" y="45303"/>
                  </a:cubicBezTo>
                  <a:cubicBezTo>
                    <a:pt x="5445" y="45672"/>
                    <a:pt x="6151" y="45941"/>
                    <a:pt x="6924" y="46076"/>
                  </a:cubicBezTo>
                  <a:cubicBezTo>
                    <a:pt x="7654" y="46258"/>
                    <a:pt x="8246" y="46661"/>
                    <a:pt x="8975" y="46661"/>
                  </a:cubicBezTo>
                  <a:cubicBezTo>
                    <a:pt x="9052" y="46661"/>
                    <a:pt x="9129" y="46657"/>
                    <a:pt x="9209" y="46647"/>
                  </a:cubicBezTo>
                  <a:cubicBezTo>
                    <a:pt x="10520" y="46479"/>
                    <a:pt x="10990" y="46109"/>
                    <a:pt x="11763" y="45034"/>
                  </a:cubicBezTo>
                  <a:cubicBezTo>
                    <a:pt x="12907" y="46393"/>
                    <a:pt x="14022" y="47583"/>
                    <a:pt x="15839" y="47583"/>
                  </a:cubicBezTo>
                  <a:cubicBezTo>
                    <a:pt x="15999" y="47583"/>
                    <a:pt x="16164" y="47573"/>
                    <a:pt x="16334" y="47554"/>
                  </a:cubicBezTo>
                  <a:cubicBezTo>
                    <a:pt x="18317" y="47319"/>
                    <a:pt x="20132" y="46311"/>
                    <a:pt x="21375" y="44731"/>
                  </a:cubicBezTo>
                  <a:lnTo>
                    <a:pt x="22417" y="43320"/>
                  </a:lnTo>
                  <a:cubicBezTo>
                    <a:pt x="25778" y="38615"/>
                    <a:pt x="28769" y="33876"/>
                    <a:pt x="28198" y="27759"/>
                  </a:cubicBezTo>
                  <a:cubicBezTo>
                    <a:pt x="27862" y="25070"/>
                    <a:pt x="27358" y="22382"/>
                    <a:pt x="26652" y="19760"/>
                  </a:cubicBezTo>
                  <a:cubicBezTo>
                    <a:pt x="25980" y="17273"/>
                    <a:pt x="25509" y="14786"/>
                    <a:pt x="25140" y="12232"/>
                  </a:cubicBezTo>
                  <a:cubicBezTo>
                    <a:pt x="25039" y="11022"/>
                    <a:pt x="25106" y="9812"/>
                    <a:pt x="25341" y="8602"/>
                  </a:cubicBezTo>
                  <a:cubicBezTo>
                    <a:pt x="25375" y="8266"/>
                    <a:pt x="25442" y="7930"/>
                    <a:pt x="25476" y="7594"/>
                  </a:cubicBezTo>
                  <a:cubicBezTo>
                    <a:pt x="25745" y="6115"/>
                    <a:pt x="25946" y="4703"/>
                    <a:pt x="25408" y="3460"/>
                  </a:cubicBezTo>
                  <a:cubicBezTo>
                    <a:pt x="24871" y="2418"/>
                    <a:pt x="23997" y="1611"/>
                    <a:pt x="22921" y="1208"/>
                  </a:cubicBezTo>
                  <a:lnTo>
                    <a:pt x="22921" y="1208"/>
                  </a:lnTo>
                  <a:cubicBezTo>
                    <a:pt x="22955" y="1376"/>
                    <a:pt x="22955" y="1544"/>
                    <a:pt x="22921" y="1712"/>
                  </a:cubicBezTo>
                  <a:cubicBezTo>
                    <a:pt x="22653" y="3393"/>
                    <a:pt x="21409" y="4804"/>
                    <a:pt x="21409" y="6485"/>
                  </a:cubicBezTo>
                  <a:cubicBezTo>
                    <a:pt x="21375" y="8165"/>
                    <a:pt x="21913" y="9778"/>
                    <a:pt x="21644" y="11425"/>
                  </a:cubicBezTo>
                  <a:cubicBezTo>
                    <a:pt x="21375" y="13005"/>
                    <a:pt x="21745" y="14652"/>
                    <a:pt x="21812" y="16265"/>
                  </a:cubicBezTo>
                  <a:cubicBezTo>
                    <a:pt x="21880" y="17979"/>
                    <a:pt x="21880" y="19693"/>
                    <a:pt x="21947" y="21407"/>
                  </a:cubicBezTo>
                  <a:cubicBezTo>
                    <a:pt x="22081" y="23793"/>
                    <a:pt x="22653" y="26179"/>
                    <a:pt x="22518" y="28599"/>
                  </a:cubicBezTo>
                  <a:cubicBezTo>
                    <a:pt x="22417" y="30179"/>
                    <a:pt x="21712" y="31658"/>
                    <a:pt x="21275" y="33136"/>
                  </a:cubicBezTo>
                  <a:cubicBezTo>
                    <a:pt x="20401" y="36094"/>
                    <a:pt x="18754" y="38749"/>
                    <a:pt x="16569" y="40866"/>
                  </a:cubicBezTo>
                  <a:cubicBezTo>
                    <a:pt x="15921" y="41426"/>
                    <a:pt x="15066" y="42012"/>
                    <a:pt x="14163" y="42012"/>
                  </a:cubicBezTo>
                  <a:cubicBezTo>
                    <a:pt x="14036" y="42012"/>
                    <a:pt x="13908" y="42000"/>
                    <a:pt x="13780" y="41975"/>
                  </a:cubicBezTo>
                  <a:cubicBezTo>
                    <a:pt x="12234" y="41707"/>
                    <a:pt x="11663" y="39724"/>
                    <a:pt x="10217" y="39488"/>
                  </a:cubicBezTo>
                  <a:cubicBezTo>
                    <a:pt x="10167" y="39480"/>
                    <a:pt x="10115" y="39476"/>
                    <a:pt x="10060" y="39476"/>
                  </a:cubicBezTo>
                  <a:cubicBezTo>
                    <a:pt x="9675" y="39476"/>
                    <a:pt x="9189" y="39661"/>
                    <a:pt x="8806" y="39690"/>
                  </a:cubicBezTo>
                  <a:cubicBezTo>
                    <a:pt x="8554" y="39707"/>
                    <a:pt x="8293" y="39715"/>
                    <a:pt x="8033" y="39715"/>
                  </a:cubicBezTo>
                  <a:cubicBezTo>
                    <a:pt x="7772" y="39715"/>
                    <a:pt x="7512" y="39707"/>
                    <a:pt x="7260" y="39690"/>
                  </a:cubicBezTo>
                  <a:cubicBezTo>
                    <a:pt x="6487" y="39488"/>
                    <a:pt x="5848" y="38984"/>
                    <a:pt x="5479" y="38312"/>
                  </a:cubicBezTo>
                  <a:cubicBezTo>
                    <a:pt x="4706" y="36968"/>
                    <a:pt x="4739" y="35657"/>
                    <a:pt x="5277" y="34212"/>
                  </a:cubicBezTo>
                  <a:cubicBezTo>
                    <a:pt x="5546" y="33405"/>
                    <a:pt x="5747" y="32599"/>
                    <a:pt x="5848" y="31792"/>
                  </a:cubicBezTo>
                  <a:cubicBezTo>
                    <a:pt x="5983" y="31053"/>
                    <a:pt x="5949" y="30112"/>
                    <a:pt x="6184" y="29406"/>
                  </a:cubicBezTo>
                  <a:cubicBezTo>
                    <a:pt x="6453" y="28734"/>
                    <a:pt x="6823" y="28162"/>
                    <a:pt x="6890" y="27322"/>
                  </a:cubicBezTo>
                  <a:cubicBezTo>
                    <a:pt x="6991" y="26482"/>
                    <a:pt x="6957" y="25742"/>
                    <a:pt x="7025" y="24936"/>
                  </a:cubicBezTo>
                  <a:cubicBezTo>
                    <a:pt x="7125" y="24129"/>
                    <a:pt x="7293" y="23323"/>
                    <a:pt x="7529" y="22516"/>
                  </a:cubicBezTo>
                  <a:cubicBezTo>
                    <a:pt x="7865" y="21104"/>
                    <a:pt x="8873" y="19995"/>
                    <a:pt x="9176" y="18617"/>
                  </a:cubicBezTo>
                  <a:cubicBezTo>
                    <a:pt x="9377" y="17744"/>
                    <a:pt x="9176" y="16836"/>
                    <a:pt x="9545" y="15962"/>
                  </a:cubicBezTo>
                  <a:cubicBezTo>
                    <a:pt x="10016" y="14752"/>
                    <a:pt x="10822" y="13879"/>
                    <a:pt x="11663" y="12904"/>
                  </a:cubicBezTo>
                  <a:cubicBezTo>
                    <a:pt x="12234" y="12366"/>
                    <a:pt x="12738" y="11761"/>
                    <a:pt x="13209" y="11123"/>
                  </a:cubicBezTo>
                  <a:cubicBezTo>
                    <a:pt x="13713" y="10316"/>
                    <a:pt x="13780" y="9745"/>
                    <a:pt x="14654" y="9207"/>
                  </a:cubicBezTo>
                  <a:cubicBezTo>
                    <a:pt x="15528" y="8636"/>
                    <a:pt x="16334" y="7997"/>
                    <a:pt x="17275" y="7459"/>
                  </a:cubicBezTo>
                  <a:cubicBezTo>
                    <a:pt x="17645" y="7258"/>
                    <a:pt x="17947" y="7056"/>
                    <a:pt x="18283" y="6854"/>
                  </a:cubicBezTo>
                  <a:cubicBezTo>
                    <a:pt x="19292" y="6249"/>
                    <a:pt x="19729" y="3325"/>
                    <a:pt x="20636" y="570"/>
                  </a:cubicBezTo>
                  <a:lnTo>
                    <a:pt x="19930" y="402"/>
                  </a:lnTo>
                  <a:cubicBezTo>
                    <a:pt x="19090" y="169"/>
                    <a:pt x="18488" y="1"/>
                    <a:pt x="17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 name="Google Shape;6469;p66">
              <a:extLst>
                <a:ext uri="{FF2B5EF4-FFF2-40B4-BE49-F238E27FC236}">
                  <a16:creationId xmlns:a16="http://schemas.microsoft.com/office/drawing/2014/main" id="{87F11F12-C39A-7FF9-962F-1A9ADBC95FF2}"/>
                </a:ext>
              </a:extLst>
            </p:cNvPr>
            <p:cNvSpPr/>
            <p:nvPr/>
          </p:nvSpPr>
          <p:spPr>
            <a:xfrm>
              <a:off x="6162450" y="1001025"/>
              <a:ext cx="24775" cy="22375"/>
            </a:xfrm>
            <a:custGeom>
              <a:avLst/>
              <a:gdLst/>
              <a:ahLst/>
              <a:cxnLst/>
              <a:rect l="l" t="t" r="r" b="b"/>
              <a:pathLst>
                <a:path w="991" h="895" extrusionOk="0">
                  <a:moveTo>
                    <a:pt x="444" y="0"/>
                  </a:moveTo>
                  <a:cubicBezTo>
                    <a:pt x="352" y="0"/>
                    <a:pt x="263" y="44"/>
                    <a:pt x="193" y="149"/>
                  </a:cubicBezTo>
                  <a:cubicBezTo>
                    <a:pt x="0" y="462"/>
                    <a:pt x="427" y="894"/>
                    <a:pt x="722" y="894"/>
                  </a:cubicBezTo>
                  <a:cubicBezTo>
                    <a:pt x="840" y="894"/>
                    <a:pt x="937" y="826"/>
                    <a:pt x="966" y="653"/>
                  </a:cubicBezTo>
                  <a:lnTo>
                    <a:pt x="966" y="620"/>
                  </a:lnTo>
                  <a:cubicBezTo>
                    <a:pt x="991" y="347"/>
                    <a:pt x="704"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 name="Google Shape;6470;p66">
              <a:extLst>
                <a:ext uri="{FF2B5EF4-FFF2-40B4-BE49-F238E27FC236}">
                  <a16:creationId xmlns:a16="http://schemas.microsoft.com/office/drawing/2014/main" id="{50E581F1-5CAB-BA0B-CC40-DBB433F0F4A0}"/>
                </a:ext>
              </a:extLst>
            </p:cNvPr>
            <p:cNvSpPr/>
            <p:nvPr/>
          </p:nvSpPr>
          <p:spPr>
            <a:xfrm>
              <a:off x="6019025" y="1360225"/>
              <a:ext cx="25725" cy="24525"/>
            </a:xfrm>
            <a:custGeom>
              <a:avLst/>
              <a:gdLst/>
              <a:ahLst/>
              <a:cxnLst/>
              <a:rect l="l" t="t" r="r" b="b"/>
              <a:pathLst>
                <a:path w="1029" h="981" extrusionOk="0">
                  <a:moveTo>
                    <a:pt x="542" y="1"/>
                  </a:moveTo>
                  <a:cubicBezTo>
                    <a:pt x="482" y="1"/>
                    <a:pt x="418" y="20"/>
                    <a:pt x="351" y="65"/>
                  </a:cubicBezTo>
                  <a:cubicBezTo>
                    <a:pt x="1" y="307"/>
                    <a:pt x="340" y="980"/>
                    <a:pt x="645" y="980"/>
                  </a:cubicBezTo>
                  <a:cubicBezTo>
                    <a:pt x="721" y="980"/>
                    <a:pt x="795" y="938"/>
                    <a:pt x="855" y="838"/>
                  </a:cubicBezTo>
                  <a:cubicBezTo>
                    <a:pt x="855" y="838"/>
                    <a:pt x="888" y="804"/>
                    <a:pt x="888" y="771"/>
                  </a:cubicBezTo>
                  <a:cubicBezTo>
                    <a:pt x="1028" y="491"/>
                    <a:pt x="842" y="1"/>
                    <a:pt x="5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 name="Google Shape;6471;p66">
              <a:extLst>
                <a:ext uri="{FF2B5EF4-FFF2-40B4-BE49-F238E27FC236}">
                  <a16:creationId xmlns:a16="http://schemas.microsoft.com/office/drawing/2014/main" id="{7F737BE2-7D81-CEFE-6A79-F921BCEC61F7}"/>
                </a:ext>
              </a:extLst>
            </p:cNvPr>
            <p:cNvSpPr/>
            <p:nvPr/>
          </p:nvSpPr>
          <p:spPr>
            <a:xfrm>
              <a:off x="6087775" y="1185950"/>
              <a:ext cx="25800" cy="24025"/>
            </a:xfrm>
            <a:custGeom>
              <a:avLst/>
              <a:gdLst/>
              <a:ahLst/>
              <a:cxnLst/>
              <a:rect l="l" t="t" r="r" b="b"/>
              <a:pathLst>
                <a:path w="1032" h="961" extrusionOk="0">
                  <a:moveTo>
                    <a:pt x="546" y="0"/>
                  </a:moveTo>
                  <a:cubicBezTo>
                    <a:pt x="478" y="0"/>
                    <a:pt x="403" y="24"/>
                    <a:pt x="323" y="79"/>
                  </a:cubicBezTo>
                  <a:cubicBezTo>
                    <a:pt x="0" y="294"/>
                    <a:pt x="344" y="961"/>
                    <a:pt x="667" y="961"/>
                  </a:cubicBezTo>
                  <a:cubicBezTo>
                    <a:pt x="748" y="961"/>
                    <a:pt x="827" y="919"/>
                    <a:pt x="894" y="818"/>
                  </a:cubicBezTo>
                  <a:lnTo>
                    <a:pt x="894" y="785"/>
                  </a:lnTo>
                  <a:cubicBezTo>
                    <a:pt x="1032" y="482"/>
                    <a:pt x="854" y="0"/>
                    <a:pt x="54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 name="Google Shape;6472;p66">
              <a:extLst>
                <a:ext uri="{FF2B5EF4-FFF2-40B4-BE49-F238E27FC236}">
                  <a16:creationId xmlns:a16="http://schemas.microsoft.com/office/drawing/2014/main" id="{471D4E1F-8EAC-9017-04F5-310EEB306738}"/>
                </a:ext>
              </a:extLst>
            </p:cNvPr>
            <p:cNvSpPr/>
            <p:nvPr/>
          </p:nvSpPr>
          <p:spPr>
            <a:xfrm>
              <a:off x="6030925" y="1019725"/>
              <a:ext cx="35850" cy="20500"/>
            </a:xfrm>
            <a:custGeom>
              <a:avLst/>
              <a:gdLst/>
              <a:ahLst/>
              <a:cxnLst/>
              <a:rect l="l" t="t" r="r" b="b"/>
              <a:pathLst>
                <a:path w="1434" h="820" extrusionOk="0">
                  <a:moveTo>
                    <a:pt x="813" y="0"/>
                  </a:moveTo>
                  <a:cubicBezTo>
                    <a:pt x="451" y="0"/>
                    <a:pt x="0" y="462"/>
                    <a:pt x="379" y="746"/>
                  </a:cubicBezTo>
                  <a:cubicBezTo>
                    <a:pt x="441" y="797"/>
                    <a:pt x="511" y="820"/>
                    <a:pt x="583" y="820"/>
                  </a:cubicBezTo>
                  <a:cubicBezTo>
                    <a:pt x="979" y="820"/>
                    <a:pt x="1433" y="148"/>
                    <a:pt x="950" y="6"/>
                  </a:cubicBezTo>
                  <a:lnTo>
                    <a:pt x="883" y="6"/>
                  </a:lnTo>
                  <a:cubicBezTo>
                    <a:pt x="860" y="2"/>
                    <a:pt x="837"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6473;p66">
              <a:extLst>
                <a:ext uri="{FF2B5EF4-FFF2-40B4-BE49-F238E27FC236}">
                  <a16:creationId xmlns:a16="http://schemas.microsoft.com/office/drawing/2014/main" id="{687E3ECC-E5B2-CA28-5AAD-DD4A67235C77}"/>
                </a:ext>
              </a:extLst>
            </p:cNvPr>
            <p:cNvSpPr/>
            <p:nvPr/>
          </p:nvSpPr>
          <p:spPr>
            <a:xfrm>
              <a:off x="6101100" y="1001050"/>
              <a:ext cx="24650" cy="22575"/>
            </a:xfrm>
            <a:custGeom>
              <a:avLst/>
              <a:gdLst/>
              <a:ahLst/>
              <a:cxnLst/>
              <a:rect l="l" t="t" r="r" b="b"/>
              <a:pathLst>
                <a:path w="986" h="903" extrusionOk="0">
                  <a:moveTo>
                    <a:pt x="276" y="1"/>
                  </a:moveTo>
                  <a:cubicBezTo>
                    <a:pt x="166" y="1"/>
                    <a:pt x="70" y="62"/>
                    <a:pt x="25" y="215"/>
                  </a:cubicBezTo>
                  <a:cubicBezTo>
                    <a:pt x="25" y="249"/>
                    <a:pt x="25" y="249"/>
                    <a:pt x="25" y="283"/>
                  </a:cubicBezTo>
                  <a:cubicBezTo>
                    <a:pt x="0" y="556"/>
                    <a:pt x="269" y="902"/>
                    <a:pt x="519" y="902"/>
                  </a:cubicBezTo>
                  <a:cubicBezTo>
                    <a:pt x="608" y="902"/>
                    <a:pt x="694" y="859"/>
                    <a:pt x="765" y="753"/>
                  </a:cubicBezTo>
                  <a:cubicBezTo>
                    <a:pt x="986" y="458"/>
                    <a:pt x="577" y="1"/>
                    <a:pt x="2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6474;p66">
              <a:extLst>
                <a:ext uri="{FF2B5EF4-FFF2-40B4-BE49-F238E27FC236}">
                  <a16:creationId xmlns:a16="http://schemas.microsoft.com/office/drawing/2014/main" id="{ABE416A9-502D-9914-1868-4EEA989D0CCC}"/>
                </a:ext>
              </a:extLst>
            </p:cNvPr>
            <p:cNvSpPr/>
            <p:nvPr/>
          </p:nvSpPr>
          <p:spPr>
            <a:xfrm>
              <a:off x="6068575" y="1267875"/>
              <a:ext cx="36200" cy="20075"/>
            </a:xfrm>
            <a:custGeom>
              <a:avLst/>
              <a:gdLst/>
              <a:ahLst/>
              <a:cxnLst/>
              <a:rect l="l" t="t" r="r" b="b"/>
              <a:pathLst>
                <a:path w="1448" h="803" extrusionOk="0">
                  <a:moveTo>
                    <a:pt x="871" y="1"/>
                  </a:moveTo>
                  <a:cubicBezTo>
                    <a:pt x="472" y="1"/>
                    <a:pt x="0" y="686"/>
                    <a:pt x="520" y="801"/>
                  </a:cubicBezTo>
                  <a:lnTo>
                    <a:pt x="587" y="801"/>
                  </a:lnTo>
                  <a:cubicBezTo>
                    <a:pt x="599" y="802"/>
                    <a:pt x="611" y="803"/>
                    <a:pt x="623" y="803"/>
                  </a:cubicBezTo>
                  <a:cubicBezTo>
                    <a:pt x="988" y="803"/>
                    <a:pt x="1448" y="322"/>
                    <a:pt x="1057" y="62"/>
                  </a:cubicBezTo>
                  <a:cubicBezTo>
                    <a:pt x="1000" y="19"/>
                    <a:pt x="937"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6475;p66">
              <a:extLst>
                <a:ext uri="{FF2B5EF4-FFF2-40B4-BE49-F238E27FC236}">
                  <a16:creationId xmlns:a16="http://schemas.microsoft.com/office/drawing/2014/main" id="{B16E51DC-1F76-5641-DC16-BC1BB2DC42D1}"/>
                </a:ext>
              </a:extLst>
            </p:cNvPr>
            <p:cNvSpPr/>
            <p:nvPr/>
          </p:nvSpPr>
          <p:spPr>
            <a:xfrm>
              <a:off x="5914350" y="1358325"/>
              <a:ext cx="32075" cy="22300"/>
            </a:xfrm>
            <a:custGeom>
              <a:avLst/>
              <a:gdLst/>
              <a:ahLst/>
              <a:cxnLst/>
              <a:rect l="l" t="t" r="r" b="b"/>
              <a:pathLst>
                <a:path w="1283" h="892" extrusionOk="0">
                  <a:moveTo>
                    <a:pt x="814" y="0"/>
                  </a:moveTo>
                  <a:cubicBezTo>
                    <a:pt x="791" y="0"/>
                    <a:pt x="766" y="2"/>
                    <a:pt x="740" y="7"/>
                  </a:cubicBezTo>
                  <a:lnTo>
                    <a:pt x="673" y="7"/>
                  </a:lnTo>
                  <a:cubicBezTo>
                    <a:pt x="337" y="74"/>
                    <a:pt x="1" y="712"/>
                    <a:pt x="505" y="880"/>
                  </a:cubicBezTo>
                  <a:cubicBezTo>
                    <a:pt x="532" y="888"/>
                    <a:pt x="558" y="892"/>
                    <a:pt x="584" y="892"/>
                  </a:cubicBezTo>
                  <a:cubicBezTo>
                    <a:pt x="994" y="892"/>
                    <a:pt x="1283" y="0"/>
                    <a:pt x="81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6476;p66">
              <a:extLst>
                <a:ext uri="{FF2B5EF4-FFF2-40B4-BE49-F238E27FC236}">
                  <a16:creationId xmlns:a16="http://schemas.microsoft.com/office/drawing/2014/main" id="{F0FDA7C6-9A6E-F17C-D33E-FA951D81D400}"/>
                </a:ext>
              </a:extLst>
            </p:cNvPr>
            <p:cNvSpPr/>
            <p:nvPr/>
          </p:nvSpPr>
          <p:spPr>
            <a:xfrm>
              <a:off x="6015150" y="1207225"/>
              <a:ext cx="26100" cy="23525"/>
            </a:xfrm>
            <a:custGeom>
              <a:avLst/>
              <a:gdLst/>
              <a:ahLst/>
              <a:cxnLst/>
              <a:rect l="l" t="t" r="r" b="b"/>
              <a:pathLst>
                <a:path w="1044" h="941" extrusionOk="0">
                  <a:moveTo>
                    <a:pt x="539" y="1"/>
                  </a:moveTo>
                  <a:cubicBezTo>
                    <a:pt x="21" y="1"/>
                    <a:pt x="1" y="940"/>
                    <a:pt x="402" y="940"/>
                  </a:cubicBezTo>
                  <a:cubicBezTo>
                    <a:pt x="443" y="940"/>
                    <a:pt x="489" y="930"/>
                    <a:pt x="539" y="908"/>
                  </a:cubicBezTo>
                  <a:lnTo>
                    <a:pt x="607" y="908"/>
                  </a:lnTo>
                  <a:cubicBezTo>
                    <a:pt x="943" y="707"/>
                    <a:pt x="1043"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6477;p66">
              <a:extLst>
                <a:ext uri="{FF2B5EF4-FFF2-40B4-BE49-F238E27FC236}">
                  <a16:creationId xmlns:a16="http://schemas.microsoft.com/office/drawing/2014/main" id="{EE776827-BDEE-B2BD-8C16-DB25B4B8908C}"/>
                </a:ext>
              </a:extLst>
            </p:cNvPr>
            <p:cNvSpPr/>
            <p:nvPr/>
          </p:nvSpPr>
          <p:spPr>
            <a:xfrm>
              <a:off x="6224825" y="1317625"/>
              <a:ext cx="25400" cy="22400"/>
            </a:xfrm>
            <a:custGeom>
              <a:avLst/>
              <a:gdLst/>
              <a:ahLst/>
              <a:cxnLst/>
              <a:rect l="l" t="t" r="r" b="b"/>
              <a:pathLst>
                <a:path w="1016" h="896" extrusionOk="0">
                  <a:moveTo>
                    <a:pt x="481" y="1"/>
                  </a:moveTo>
                  <a:cubicBezTo>
                    <a:pt x="385" y="1"/>
                    <a:pt x="291" y="46"/>
                    <a:pt x="218" y="156"/>
                  </a:cubicBezTo>
                  <a:cubicBezTo>
                    <a:pt x="0" y="447"/>
                    <a:pt x="429" y="895"/>
                    <a:pt x="736" y="895"/>
                  </a:cubicBezTo>
                  <a:cubicBezTo>
                    <a:pt x="854" y="895"/>
                    <a:pt x="954" y="828"/>
                    <a:pt x="991" y="660"/>
                  </a:cubicBezTo>
                  <a:cubicBezTo>
                    <a:pt x="991" y="660"/>
                    <a:pt x="991" y="626"/>
                    <a:pt x="991" y="593"/>
                  </a:cubicBezTo>
                  <a:cubicBezTo>
                    <a:pt x="1016" y="324"/>
                    <a:pt x="737" y="1"/>
                    <a:pt x="4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6478;p66">
              <a:extLst>
                <a:ext uri="{FF2B5EF4-FFF2-40B4-BE49-F238E27FC236}">
                  <a16:creationId xmlns:a16="http://schemas.microsoft.com/office/drawing/2014/main" id="{C9D381C4-0239-DBC5-388B-1F2C2A0DF436}"/>
                </a:ext>
              </a:extLst>
            </p:cNvPr>
            <p:cNvSpPr/>
            <p:nvPr/>
          </p:nvSpPr>
          <p:spPr>
            <a:xfrm>
              <a:off x="6152125" y="989625"/>
              <a:ext cx="24800" cy="22225"/>
            </a:xfrm>
            <a:custGeom>
              <a:avLst/>
              <a:gdLst/>
              <a:ahLst/>
              <a:cxnLst/>
              <a:rect l="l" t="t" r="r" b="b"/>
              <a:pathLst>
                <a:path w="992" h="889" extrusionOk="0">
                  <a:moveTo>
                    <a:pt x="277" y="1"/>
                  </a:moveTo>
                  <a:cubicBezTo>
                    <a:pt x="137" y="1"/>
                    <a:pt x="22" y="78"/>
                    <a:pt x="1" y="269"/>
                  </a:cubicBezTo>
                  <a:lnTo>
                    <a:pt x="1" y="336"/>
                  </a:lnTo>
                  <a:cubicBezTo>
                    <a:pt x="1" y="596"/>
                    <a:pt x="283" y="889"/>
                    <a:pt x="532" y="889"/>
                  </a:cubicBezTo>
                  <a:cubicBezTo>
                    <a:pt x="637" y="889"/>
                    <a:pt x="737" y="836"/>
                    <a:pt x="807" y="706"/>
                  </a:cubicBezTo>
                  <a:cubicBezTo>
                    <a:pt x="991" y="361"/>
                    <a:pt x="578" y="1"/>
                    <a:pt x="2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6479;p66">
              <a:extLst>
                <a:ext uri="{FF2B5EF4-FFF2-40B4-BE49-F238E27FC236}">
                  <a16:creationId xmlns:a16="http://schemas.microsoft.com/office/drawing/2014/main" id="{774C8C64-D183-502F-A00E-E3C0C3A02DBD}"/>
                </a:ext>
              </a:extLst>
            </p:cNvPr>
            <p:cNvSpPr/>
            <p:nvPr/>
          </p:nvSpPr>
          <p:spPr>
            <a:xfrm>
              <a:off x="6228600" y="1018200"/>
              <a:ext cx="25050" cy="22225"/>
            </a:xfrm>
            <a:custGeom>
              <a:avLst/>
              <a:gdLst/>
              <a:ahLst/>
              <a:cxnLst/>
              <a:rect l="l" t="t" r="r" b="b"/>
              <a:pathLst>
                <a:path w="1002" h="889" extrusionOk="0">
                  <a:moveTo>
                    <a:pt x="262" y="1"/>
                  </a:moveTo>
                  <a:cubicBezTo>
                    <a:pt x="122" y="1"/>
                    <a:pt x="11" y="78"/>
                    <a:pt x="0" y="269"/>
                  </a:cubicBezTo>
                  <a:cubicBezTo>
                    <a:pt x="0" y="269"/>
                    <a:pt x="0" y="302"/>
                    <a:pt x="0" y="336"/>
                  </a:cubicBezTo>
                  <a:cubicBezTo>
                    <a:pt x="0" y="596"/>
                    <a:pt x="282" y="888"/>
                    <a:pt x="543" y="888"/>
                  </a:cubicBezTo>
                  <a:cubicBezTo>
                    <a:pt x="653" y="888"/>
                    <a:pt x="760" y="836"/>
                    <a:pt x="840" y="706"/>
                  </a:cubicBezTo>
                  <a:cubicBezTo>
                    <a:pt x="1001" y="361"/>
                    <a:pt x="565" y="1"/>
                    <a:pt x="2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6480;p66">
              <a:extLst>
                <a:ext uri="{FF2B5EF4-FFF2-40B4-BE49-F238E27FC236}">
                  <a16:creationId xmlns:a16="http://schemas.microsoft.com/office/drawing/2014/main" id="{055859C9-DD85-8445-7C01-8F85F0926F88}"/>
                </a:ext>
              </a:extLst>
            </p:cNvPr>
            <p:cNvSpPr/>
            <p:nvPr/>
          </p:nvSpPr>
          <p:spPr>
            <a:xfrm>
              <a:off x="6030850" y="933050"/>
              <a:ext cx="30575" cy="22425"/>
            </a:xfrm>
            <a:custGeom>
              <a:avLst/>
              <a:gdLst/>
              <a:ahLst/>
              <a:cxnLst/>
              <a:rect l="l" t="t" r="r" b="b"/>
              <a:pathLst>
                <a:path w="1223" h="897" extrusionOk="0">
                  <a:moveTo>
                    <a:pt x="631" y="0"/>
                  </a:moveTo>
                  <a:cubicBezTo>
                    <a:pt x="185" y="0"/>
                    <a:pt x="1" y="896"/>
                    <a:pt x="456" y="896"/>
                  </a:cubicBezTo>
                  <a:cubicBezTo>
                    <a:pt x="485" y="896"/>
                    <a:pt x="516" y="893"/>
                    <a:pt x="550" y="885"/>
                  </a:cubicBezTo>
                  <a:lnTo>
                    <a:pt x="617" y="885"/>
                  </a:lnTo>
                  <a:cubicBezTo>
                    <a:pt x="953" y="785"/>
                    <a:pt x="1222" y="112"/>
                    <a:pt x="718" y="12"/>
                  </a:cubicBezTo>
                  <a:cubicBezTo>
                    <a:pt x="688" y="4"/>
                    <a:pt x="659" y="0"/>
                    <a:pt x="63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6481;p66">
              <a:extLst>
                <a:ext uri="{FF2B5EF4-FFF2-40B4-BE49-F238E27FC236}">
                  <a16:creationId xmlns:a16="http://schemas.microsoft.com/office/drawing/2014/main" id="{97D9B03D-0C90-C4D0-0678-2929D5A23618}"/>
                </a:ext>
              </a:extLst>
            </p:cNvPr>
            <p:cNvSpPr/>
            <p:nvPr/>
          </p:nvSpPr>
          <p:spPr>
            <a:xfrm>
              <a:off x="6006175" y="913850"/>
              <a:ext cx="25600" cy="19950"/>
            </a:xfrm>
            <a:custGeom>
              <a:avLst/>
              <a:gdLst/>
              <a:ahLst/>
              <a:cxnLst/>
              <a:rect l="l" t="t" r="r" b="b"/>
              <a:pathLst>
                <a:path w="1024" h="798" extrusionOk="0">
                  <a:moveTo>
                    <a:pt x="399" y="1"/>
                  </a:moveTo>
                  <a:cubicBezTo>
                    <a:pt x="240" y="1"/>
                    <a:pt x="100" y="80"/>
                    <a:pt x="58" y="275"/>
                  </a:cubicBezTo>
                  <a:cubicBezTo>
                    <a:pt x="0" y="602"/>
                    <a:pt x="350" y="797"/>
                    <a:pt x="634" y="797"/>
                  </a:cubicBezTo>
                  <a:cubicBezTo>
                    <a:pt x="847" y="797"/>
                    <a:pt x="1023" y="688"/>
                    <a:pt x="966" y="443"/>
                  </a:cubicBezTo>
                  <a:cubicBezTo>
                    <a:pt x="966" y="410"/>
                    <a:pt x="966" y="376"/>
                    <a:pt x="966" y="376"/>
                  </a:cubicBezTo>
                  <a:cubicBezTo>
                    <a:pt x="887" y="160"/>
                    <a:pt x="624" y="1"/>
                    <a:pt x="3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6482;p66">
              <a:extLst>
                <a:ext uri="{FF2B5EF4-FFF2-40B4-BE49-F238E27FC236}">
                  <a16:creationId xmlns:a16="http://schemas.microsoft.com/office/drawing/2014/main" id="{8A83EEE0-6FE8-9FDA-7396-33F6F1847ABC}"/>
                </a:ext>
              </a:extLst>
            </p:cNvPr>
            <p:cNvSpPr/>
            <p:nvPr/>
          </p:nvSpPr>
          <p:spPr>
            <a:xfrm>
              <a:off x="6017700" y="1342100"/>
              <a:ext cx="29825" cy="22550"/>
            </a:xfrm>
            <a:custGeom>
              <a:avLst/>
              <a:gdLst/>
              <a:ahLst/>
              <a:cxnLst/>
              <a:rect l="l" t="t" r="r" b="b"/>
              <a:pathLst>
                <a:path w="1193" h="902" extrusionOk="0">
                  <a:moveTo>
                    <a:pt x="750" y="0"/>
                  </a:moveTo>
                  <a:cubicBezTo>
                    <a:pt x="716" y="0"/>
                    <a:pt x="679" y="6"/>
                    <a:pt x="639" y="17"/>
                  </a:cubicBezTo>
                  <a:lnTo>
                    <a:pt x="605" y="17"/>
                  </a:lnTo>
                  <a:cubicBezTo>
                    <a:pt x="236" y="118"/>
                    <a:pt x="0" y="824"/>
                    <a:pt x="505" y="891"/>
                  </a:cubicBezTo>
                  <a:cubicBezTo>
                    <a:pt x="536" y="898"/>
                    <a:pt x="565" y="901"/>
                    <a:pt x="594" y="901"/>
                  </a:cubicBezTo>
                  <a:cubicBezTo>
                    <a:pt x="1057" y="901"/>
                    <a:pt x="1192" y="0"/>
                    <a:pt x="75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6483;p66">
              <a:extLst>
                <a:ext uri="{FF2B5EF4-FFF2-40B4-BE49-F238E27FC236}">
                  <a16:creationId xmlns:a16="http://schemas.microsoft.com/office/drawing/2014/main" id="{2BF2DF85-4D9E-2EC2-5899-D554B6F7BBF4}"/>
                </a:ext>
              </a:extLst>
            </p:cNvPr>
            <p:cNvSpPr/>
            <p:nvPr/>
          </p:nvSpPr>
          <p:spPr>
            <a:xfrm>
              <a:off x="6014125" y="1058725"/>
              <a:ext cx="25975" cy="19950"/>
            </a:xfrm>
            <a:custGeom>
              <a:avLst/>
              <a:gdLst/>
              <a:ahLst/>
              <a:cxnLst/>
              <a:rect l="l" t="t" r="r" b="b"/>
              <a:pathLst>
                <a:path w="1039" h="798" extrusionOk="0">
                  <a:moveTo>
                    <a:pt x="428" y="0"/>
                  </a:moveTo>
                  <a:cubicBezTo>
                    <a:pt x="198" y="0"/>
                    <a:pt x="0" y="123"/>
                    <a:pt x="76" y="396"/>
                  </a:cubicBezTo>
                  <a:cubicBezTo>
                    <a:pt x="76" y="396"/>
                    <a:pt x="76" y="429"/>
                    <a:pt x="76" y="429"/>
                  </a:cubicBezTo>
                  <a:cubicBezTo>
                    <a:pt x="153" y="641"/>
                    <a:pt x="418" y="798"/>
                    <a:pt x="643" y="798"/>
                  </a:cubicBezTo>
                  <a:cubicBezTo>
                    <a:pt x="810"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6484;p66">
              <a:extLst>
                <a:ext uri="{FF2B5EF4-FFF2-40B4-BE49-F238E27FC236}">
                  <a16:creationId xmlns:a16="http://schemas.microsoft.com/office/drawing/2014/main" id="{6A3A12B5-2540-A284-3C6D-9257A4FF854C}"/>
                </a:ext>
              </a:extLst>
            </p:cNvPr>
            <p:cNvSpPr/>
            <p:nvPr/>
          </p:nvSpPr>
          <p:spPr>
            <a:xfrm>
              <a:off x="6083675" y="908975"/>
              <a:ext cx="34275" cy="18825"/>
            </a:xfrm>
            <a:custGeom>
              <a:avLst/>
              <a:gdLst/>
              <a:ahLst/>
              <a:cxnLst/>
              <a:rect l="l" t="t" r="r" b="b"/>
              <a:pathLst>
                <a:path w="1371" h="753" extrusionOk="0">
                  <a:moveTo>
                    <a:pt x="847" y="0"/>
                  </a:moveTo>
                  <a:cubicBezTo>
                    <a:pt x="480" y="0"/>
                    <a:pt x="0" y="415"/>
                    <a:pt x="386" y="672"/>
                  </a:cubicBezTo>
                  <a:lnTo>
                    <a:pt x="420" y="706"/>
                  </a:lnTo>
                  <a:cubicBezTo>
                    <a:pt x="484" y="738"/>
                    <a:pt x="561" y="753"/>
                    <a:pt x="641" y="753"/>
                  </a:cubicBezTo>
                  <a:cubicBezTo>
                    <a:pt x="978" y="753"/>
                    <a:pt x="1370" y="487"/>
                    <a:pt x="1126" y="134"/>
                  </a:cubicBezTo>
                  <a:cubicBezTo>
                    <a:pt x="1062" y="40"/>
                    <a:pt x="960" y="0"/>
                    <a:pt x="8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6485;p66">
              <a:extLst>
                <a:ext uri="{FF2B5EF4-FFF2-40B4-BE49-F238E27FC236}">
                  <a16:creationId xmlns:a16="http://schemas.microsoft.com/office/drawing/2014/main" id="{E9C433A2-F6C3-3211-1796-FED7592CC1EF}"/>
                </a:ext>
              </a:extLst>
            </p:cNvPr>
            <p:cNvSpPr/>
            <p:nvPr/>
          </p:nvSpPr>
          <p:spPr>
            <a:xfrm>
              <a:off x="6130700" y="978475"/>
              <a:ext cx="34375" cy="19000"/>
            </a:xfrm>
            <a:custGeom>
              <a:avLst/>
              <a:gdLst/>
              <a:ahLst/>
              <a:cxnLst/>
              <a:rect l="l" t="t" r="r" b="b"/>
              <a:pathLst>
                <a:path w="1375" h="760" extrusionOk="0">
                  <a:moveTo>
                    <a:pt x="823" y="0"/>
                  </a:moveTo>
                  <a:cubicBezTo>
                    <a:pt x="444" y="0"/>
                    <a:pt x="1" y="450"/>
                    <a:pt x="387" y="682"/>
                  </a:cubicBezTo>
                  <a:lnTo>
                    <a:pt x="454" y="715"/>
                  </a:lnTo>
                  <a:cubicBezTo>
                    <a:pt x="515" y="746"/>
                    <a:pt x="586" y="759"/>
                    <a:pt x="659" y="759"/>
                  </a:cubicBezTo>
                  <a:cubicBezTo>
                    <a:pt x="991" y="759"/>
                    <a:pt x="1374" y="474"/>
                    <a:pt x="1127" y="144"/>
                  </a:cubicBezTo>
                  <a:cubicBezTo>
                    <a:pt x="1048" y="42"/>
                    <a:pt x="939" y="0"/>
                    <a:pt x="8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6486;p66">
              <a:extLst>
                <a:ext uri="{FF2B5EF4-FFF2-40B4-BE49-F238E27FC236}">
                  <a16:creationId xmlns:a16="http://schemas.microsoft.com/office/drawing/2014/main" id="{DDD7D0FA-17CC-FA88-BA18-ED3152E9E6D4}"/>
                </a:ext>
              </a:extLst>
            </p:cNvPr>
            <p:cNvSpPr/>
            <p:nvPr/>
          </p:nvSpPr>
          <p:spPr>
            <a:xfrm>
              <a:off x="6033050" y="1373850"/>
              <a:ext cx="25450" cy="23350"/>
            </a:xfrm>
            <a:custGeom>
              <a:avLst/>
              <a:gdLst/>
              <a:ahLst/>
              <a:cxnLst/>
              <a:rect l="l" t="t" r="r" b="b"/>
              <a:pathLst>
                <a:path w="1018" h="934" extrusionOk="0">
                  <a:moveTo>
                    <a:pt x="465" y="1"/>
                  </a:moveTo>
                  <a:cubicBezTo>
                    <a:pt x="381" y="1"/>
                    <a:pt x="298" y="37"/>
                    <a:pt x="227" y="125"/>
                  </a:cubicBezTo>
                  <a:cubicBezTo>
                    <a:pt x="1" y="426"/>
                    <a:pt x="431" y="933"/>
                    <a:pt x="733" y="933"/>
                  </a:cubicBezTo>
                  <a:cubicBezTo>
                    <a:pt x="835" y="933"/>
                    <a:pt x="923" y="875"/>
                    <a:pt x="966" y="730"/>
                  </a:cubicBezTo>
                  <a:cubicBezTo>
                    <a:pt x="966" y="696"/>
                    <a:pt x="966" y="663"/>
                    <a:pt x="966" y="663"/>
                  </a:cubicBezTo>
                  <a:cubicBezTo>
                    <a:pt x="1017" y="381"/>
                    <a:pt x="736" y="1"/>
                    <a:pt x="4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6487;p66">
              <a:extLst>
                <a:ext uri="{FF2B5EF4-FFF2-40B4-BE49-F238E27FC236}">
                  <a16:creationId xmlns:a16="http://schemas.microsoft.com/office/drawing/2014/main" id="{0A43F288-53D4-0751-F7F7-6AFEAB7BAAA6}"/>
                </a:ext>
              </a:extLst>
            </p:cNvPr>
            <p:cNvSpPr/>
            <p:nvPr/>
          </p:nvSpPr>
          <p:spPr>
            <a:xfrm>
              <a:off x="6133125" y="969425"/>
              <a:ext cx="36275" cy="20875"/>
            </a:xfrm>
            <a:custGeom>
              <a:avLst/>
              <a:gdLst/>
              <a:ahLst/>
              <a:cxnLst/>
              <a:rect l="l" t="t" r="r" b="b"/>
              <a:pathLst>
                <a:path w="1451" h="835" extrusionOk="0">
                  <a:moveTo>
                    <a:pt x="859" y="0"/>
                  </a:moveTo>
                  <a:cubicBezTo>
                    <a:pt x="492" y="0"/>
                    <a:pt x="1" y="482"/>
                    <a:pt x="391" y="775"/>
                  </a:cubicBezTo>
                  <a:cubicBezTo>
                    <a:pt x="446" y="816"/>
                    <a:pt x="508" y="834"/>
                    <a:pt x="572" y="834"/>
                  </a:cubicBezTo>
                  <a:cubicBezTo>
                    <a:pt x="972" y="834"/>
                    <a:pt x="1451" y="118"/>
                    <a:pt x="929"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6488;p66">
              <a:extLst>
                <a:ext uri="{FF2B5EF4-FFF2-40B4-BE49-F238E27FC236}">
                  <a16:creationId xmlns:a16="http://schemas.microsoft.com/office/drawing/2014/main" id="{EB6E4CFF-A539-BBF0-1926-1E1A53DA2209}"/>
                </a:ext>
              </a:extLst>
            </p:cNvPr>
            <p:cNvSpPr/>
            <p:nvPr/>
          </p:nvSpPr>
          <p:spPr>
            <a:xfrm>
              <a:off x="6059925" y="1337350"/>
              <a:ext cx="25400" cy="23200"/>
            </a:xfrm>
            <a:custGeom>
              <a:avLst/>
              <a:gdLst/>
              <a:ahLst/>
              <a:cxnLst/>
              <a:rect l="l" t="t" r="r" b="b"/>
              <a:pathLst>
                <a:path w="1016" h="928" extrusionOk="0">
                  <a:moveTo>
                    <a:pt x="287" y="0"/>
                  </a:moveTo>
                  <a:cubicBezTo>
                    <a:pt x="166" y="0"/>
                    <a:pt x="64" y="69"/>
                    <a:pt x="25" y="241"/>
                  </a:cubicBezTo>
                  <a:cubicBezTo>
                    <a:pt x="25" y="241"/>
                    <a:pt x="25" y="274"/>
                    <a:pt x="25" y="308"/>
                  </a:cubicBezTo>
                  <a:cubicBezTo>
                    <a:pt x="1" y="581"/>
                    <a:pt x="269" y="927"/>
                    <a:pt x="533" y="927"/>
                  </a:cubicBezTo>
                  <a:cubicBezTo>
                    <a:pt x="626" y="927"/>
                    <a:pt x="719" y="884"/>
                    <a:pt x="798" y="778"/>
                  </a:cubicBezTo>
                  <a:cubicBezTo>
                    <a:pt x="1015" y="441"/>
                    <a:pt x="593" y="0"/>
                    <a:pt x="2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6489;p66">
              <a:extLst>
                <a:ext uri="{FF2B5EF4-FFF2-40B4-BE49-F238E27FC236}">
                  <a16:creationId xmlns:a16="http://schemas.microsoft.com/office/drawing/2014/main" id="{F91C808A-1F35-DD5C-1159-C9226D659CE0}"/>
                </a:ext>
              </a:extLst>
            </p:cNvPr>
            <p:cNvSpPr/>
            <p:nvPr/>
          </p:nvSpPr>
          <p:spPr>
            <a:xfrm>
              <a:off x="6215250" y="1240475"/>
              <a:ext cx="35750" cy="20600"/>
            </a:xfrm>
            <a:custGeom>
              <a:avLst/>
              <a:gdLst/>
              <a:ahLst/>
              <a:cxnLst/>
              <a:rect l="l" t="t" r="r" b="b"/>
              <a:pathLst>
                <a:path w="1430" h="824" extrusionOk="0">
                  <a:moveTo>
                    <a:pt x="867" y="1"/>
                  </a:moveTo>
                  <a:cubicBezTo>
                    <a:pt x="454" y="1"/>
                    <a:pt x="0" y="734"/>
                    <a:pt x="501" y="822"/>
                  </a:cubicBezTo>
                  <a:lnTo>
                    <a:pt x="568" y="822"/>
                  </a:lnTo>
                  <a:cubicBezTo>
                    <a:pt x="579" y="823"/>
                    <a:pt x="590" y="823"/>
                    <a:pt x="601" y="823"/>
                  </a:cubicBezTo>
                  <a:cubicBezTo>
                    <a:pt x="967" y="823"/>
                    <a:pt x="1429" y="310"/>
                    <a:pt x="1038" y="49"/>
                  </a:cubicBezTo>
                  <a:cubicBezTo>
                    <a:pt x="984" y="16"/>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6490;p66">
              <a:extLst>
                <a:ext uri="{FF2B5EF4-FFF2-40B4-BE49-F238E27FC236}">
                  <a16:creationId xmlns:a16="http://schemas.microsoft.com/office/drawing/2014/main" id="{BB69B683-A2FD-8D06-2AE4-3C2957357456}"/>
                </a:ext>
              </a:extLst>
            </p:cNvPr>
            <p:cNvSpPr/>
            <p:nvPr/>
          </p:nvSpPr>
          <p:spPr>
            <a:xfrm>
              <a:off x="6061725" y="988900"/>
              <a:ext cx="25900" cy="24475"/>
            </a:xfrm>
            <a:custGeom>
              <a:avLst/>
              <a:gdLst/>
              <a:ahLst/>
              <a:cxnLst/>
              <a:rect l="l" t="t" r="r" b="b"/>
              <a:pathLst>
                <a:path w="1036" h="979" extrusionOk="0">
                  <a:moveTo>
                    <a:pt x="522" y="1"/>
                  </a:moveTo>
                  <a:cubicBezTo>
                    <a:pt x="460" y="1"/>
                    <a:pt x="393" y="20"/>
                    <a:pt x="323" y="63"/>
                  </a:cubicBezTo>
                  <a:cubicBezTo>
                    <a:pt x="0" y="305"/>
                    <a:pt x="324" y="978"/>
                    <a:pt x="638" y="978"/>
                  </a:cubicBezTo>
                  <a:cubicBezTo>
                    <a:pt x="716" y="978"/>
                    <a:pt x="794" y="936"/>
                    <a:pt x="861" y="836"/>
                  </a:cubicBezTo>
                  <a:cubicBezTo>
                    <a:pt x="861" y="836"/>
                    <a:pt x="861" y="802"/>
                    <a:pt x="894" y="769"/>
                  </a:cubicBezTo>
                  <a:cubicBezTo>
                    <a:pt x="1035" y="515"/>
                    <a:pt x="845" y="1"/>
                    <a:pt x="52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6491;p66">
              <a:extLst>
                <a:ext uri="{FF2B5EF4-FFF2-40B4-BE49-F238E27FC236}">
                  <a16:creationId xmlns:a16="http://schemas.microsoft.com/office/drawing/2014/main" id="{E10CDB52-6577-3CDB-A7FB-E02EB0091CF0}"/>
                </a:ext>
              </a:extLst>
            </p:cNvPr>
            <p:cNvSpPr/>
            <p:nvPr/>
          </p:nvSpPr>
          <p:spPr>
            <a:xfrm>
              <a:off x="6018875" y="1035525"/>
              <a:ext cx="25800" cy="24050"/>
            </a:xfrm>
            <a:custGeom>
              <a:avLst/>
              <a:gdLst/>
              <a:ahLst/>
              <a:cxnLst/>
              <a:rect l="l" t="t" r="r" b="b"/>
              <a:pathLst>
                <a:path w="1032" h="962" extrusionOk="0">
                  <a:moveTo>
                    <a:pt x="535" y="1"/>
                  </a:moveTo>
                  <a:cubicBezTo>
                    <a:pt x="468" y="1"/>
                    <a:pt x="397" y="25"/>
                    <a:pt x="323" y="80"/>
                  </a:cubicBezTo>
                  <a:cubicBezTo>
                    <a:pt x="0" y="295"/>
                    <a:pt x="345" y="962"/>
                    <a:pt x="650" y="962"/>
                  </a:cubicBezTo>
                  <a:cubicBezTo>
                    <a:pt x="726" y="962"/>
                    <a:pt x="800" y="920"/>
                    <a:pt x="861" y="819"/>
                  </a:cubicBezTo>
                  <a:cubicBezTo>
                    <a:pt x="861" y="786"/>
                    <a:pt x="894" y="786"/>
                    <a:pt x="894" y="752"/>
                  </a:cubicBezTo>
                  <a:cubicBezTo>
                    <a:pt x="1032" y="478"/>
                    <a:pt x="832" y="1"/>
                    <a:pt x="53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6492;p66">
              <a:extLst>
                <a:ext uri="{FF2B5EF4-FFF2-40B4-BE49-F238E27FC236}">
                  <a16:creationId xmlns:a16="http://schemas.microsoft.com/office/drawing/2014/main" id="{3AC2F167-3E44-55FD-5CF1-E1BAADEF42A2}"/>
                </a:ext>
              </a:extLst>
            </p:cNvPr>
            <p:cNvSpPr/>
            <p:nvPr/>
          </p:nvSpPr>
          <p:spPr>
            <a:xfrm>
              <a:off x="6070400" y="1044075"/>
              <a:ext cx="35925" cy="20200"/>
            </a:xfrm>
            <a:custGeom>
              <a:avLst/>
              <a:gdLst/>
              <a:ahLst/>
              <a:cxnLst/>
              <a:rect l="l" t="t" r="r" b="b"/>
              <a:pathLst>
                <a:path w="1437" h="808" extrusionOk="0">
                  <a:moveTo>
                    <a:pt x="809" y="0"/>
                  </a:moveTo>
                  <a:cubicBezTo>
                    <a:pt x="448" y="0"/>
                    <a:pt x="0" y="432"/>
                    <a:pt x="346" y="746"/>
                  </a:cubicBezTo>
                  <a:cubicBezTo>
                    <a:pt x="403" y="789"/>
                    <a:pt x="467" y="808"/>
                    <a:pt x="534" y="808"/>
                  </a:cubicBezTo>
                  <a:cubicBezTo>
                    <a:pt x="940" y="808"/>
                    <a:pt x="1437" y="122"/>
                    <a:pt x="917" y="7"/>
                  </a:cubicBezTo>
                  <a:lnTo>
                    <a:pt x="884" y="7"/>
                  </a:lnTo>
                  <a:cubicBezTo>
                    <a:pt x="859" y="2"/>
                    <a:pt x="835" y="0"/>
                    <a:pt x="80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6493;p66">
              <a:extLst>
                <a:ext uri="{FF2B5EF4-FFF2-40B4-BE49-F238E27FC236}">
                  <a16:creationId xmlns:a16="http://schemas.microsoft.com/office/drawing/2014/main" id="{B8505396-DF89-F344-75E4-6C207BFB88B5}"/>
                </a:ext>
              </a:extLst>
            </p:cNvPr>
            <p:cNvSpPr/>
            <p:nvPr/>
          </p:nvSpPr>
          <p:spPr>
            <a:xfrm>
              <a:off x="6145625" y="1368700"/>
              <a:ext cx="24650" cy="22800"/>
            </a:xfrm>
            <a:custGeom>
              <a:avLst/>
              <a:gdLst/>
              <a:ahLst/>
              <a:cxnLst/>
              <a:rect l="l" t="t" r="r" b="b"/>
              <a:pathLst>
                <a:path w="986" h="912" extrusionOk="0">
                  <a:moveTo>
                    <a:pt x="265" y="1"/>
                  </a:moveTo>
                  <a:cubicBezTo>
                    <a:pt x="155" y="1"/>
                    <a:pt x="62" y="66"/>
                    <a:pt x="25" y="230"/>
                  </a:cubicBezTo>
                  <a:cubicBezTo>
                    <a:pt x="25" y="230"/>
                    <a:pt x="25" y="264"/>
                    <a:pt x="25" y="297"/>
                  </a:cubicBezTo>
                  <a:cubicBezTo>
                    <a:pt x="0" y="548"/>
                    <a:pt x="275" y="912"/>
                    <a:pt x="528" y="912"/>
                  </a:cubicBezTo>
                  <a:cubicBezTo>
                    <a:pt x="614" y="912"/>
                    <a:pt x="697" y="870"/>
                    <a:pt x="765" y="768"/>
                  </a:cubicBezTo>
                  <a:cubicBezTo>
                    <a:pt x="985" y="474"/>
                    <a:pt x="563" y="1"/>
                    <a:pt x="2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6494;p66">
              <a:extLst>
                <a:ext uri="{FF2B5EF4-FFF2-40B4-BE49-F238E27FC236}">
                  <a16:creationId xmlns:a16="http://schemas.microsoft.com/office/drawing/2014/main" id="{36C2D463-5D4C-C912-3F8A-EF592D6416F9}"/>
                </a:ext>
              </a:extLst>
            </p:cNvPr>
            <p:cNvSpPr/>
            <p:nvPr/>
          </p:nvSpPr>
          <p:spPr>
            <a:xfrm>
              <a:off x="5954175" y="1479625"/>
              <a:ext cx="35200" cy="20175"/>
            </a:xfrm>
            <a:custGeom>
              <a:avLst/>
              <a:gdLst/>
              <a:ahLst/>
              <a:cxnLst/>
              <a:rect l="l" t="t" r="r" b="b"/>
              <a:pathLst>
                <a:path w="1408" h="807" extrusionOk="0">
                  <a:moveTo>
                    <a:pt x="844" y="0"/>
                  </a:moveTo>
                  <a:cubicBezTo>
                    <a:pt x="452" y="0"/>
                    <a:pt x="1" y="685"/>
                    <a:pt x="491" y="801"/>
                  </a:cubicBezTo>
                  <a:lnTo>
                    <a:pt x="558" y="801"/>
                  </a:lnTo>
                  <a:cubicBezTo>
                    <a:pt x="581" y="805"/>
                    <a:pt x="604" y="807"/>
                    <a:pt x="628" y="807"/>
                  </a:cubicBezTo>
                  <a:cubicBezTo>
                    <a:pt x="987" y="807"/>
                    <a:pt x="1408" y="345"/>
                    <a:pt x="1029" y="61"/>
                  </a:cubicBezTo>
                  <a:cubicBezTo>
                    <a:pt x="972" y="19"/>
                    <a:pt x="909" y="0"/>
                    <a:pt x="8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6495;p66">
              <a:extLst>
                <a:ext uri="{FF2B5EF4-FFF2-40B4-BE49-F238E27FC236}">
                  <a16:creationId xmlns:a16="http://schemas.microsoft.com/office/drawing/2014/main" id="{5444FD88-F51D-C70C-2EB8-23858374BD32}"/>
                </a:ext>
              </a:extLst>
            </p:cNvPr>
            <p:cNvSpPr/>
            <p:nvPr/>
          </p:nvSpPr>
          <p:spPr>
            <a:xfrm>
              <a:off x="6132650" y="1208550"/>
              <a:ext cx="26000" cy="22825"/>
            </a:xfrm>
            <a:custGeom>
              <a:avLst/>
              <a:gdLst/>
              <a:ahLst/>
              <a:cxnLst/>
              <a:rect l="l" t="t" r="r" b="b"/>
              <a:pathLst>
                <a:path w="1040" h="913" extrusionOk="0">
                  <a:moveTo>
                    <a:pt x="493" y="1"/>
                  </a:moveTo>
                  <a:cubicBezTo>
                    <a:pt x="401" y="1"/>
                    <a:pt x="312" y="44"/>
                    <a:pt x="242" y="150"/>
                  </a:cubicBezTo>
                  <a:cubicBezTo>
                    <a:pt x="0" y="488"/>
                    <a:pt x="436" y="913"/>
                    <a:pt x="750" y="913"/>
                  </a:cubicBezTo>
                  <a:cubicBezTo>
                    <a:pt x="873" y="913"/>
                    <a:pt x="977" y="848"/>
                    <a:pt x="1015" y="687"/>
                  </a:cubicBezTo>
                  <a:lnTo>
                    <a:pt x="1015" y="620"/>
                  </a:lnTo>
                  <a:cubicBezTo>
                    <a:pt x="1040" y="347"/>
                    <a:pt x="753" y="1"/>
                    <a:pt x="49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6496;p66">
              <a:extLst>
                <a:ext uri="{FF2B5EF4-FFF2-40B4-BE49-F238E27FC236}">
                  <a16:creationId xmlns:a16="http://schemas.microsoft.com/office/drawing/2014/main" id="{649D8AA3-8509-DBFB-4C1A-29B4977CD49D}"/>
                </a:ext>
              </a:extLst>
            </p:cNvPr>
            <p:cNvSpPr/>
            <p:nvPr/>
          </p:nvSpPr>
          <p:spPr>
            <a:xfrm>
              <a:off x="6127125" y="1450025"/>
              <a:ext cx="24800" cy="22750"/>
            </a:xfrm>
            <a:custGeom>
              <a:avLst/>
              <a:gdLst/>
              <a:ahLst/>
              <a:cxnLst/>
              <a:rect l="l" t="t" r="r" b="b"/>
              <a:pathLst>
                <a:path w="992" h="910" extrusionOk="0">
                  <a:moveTo>
                    <a:pt x="460" y="1"/>
                  </a:moveTo>
                  <a:cubicBezTo>
                    <a:pt x="363" y="1"/>
                    <a:pt x="268" y="50"/>
                    <a:pt x="194" y="170"/>
                  </a:cubicBezTo>
                  <a:cubicBezTo>
                    <a:pt x="0" y="461"/>
                    <a:pt x="436" y="909"/>
                    <a:pt x="732" y="909"/>
                  </a:cubicBezTo>
                  <a:cubicBezTo>
                    <a:pt x="846" y="909"/>
                    <a:pt x="939" y="843"/>
                    <a:pt x="967" y="674"/>
                  </a:cubicBezTo>
                  <a:lnTo>
                    <a:pt x="967" y="607"/>
                  </a:lnTo>
                  <a:cubicBezTo>
                    <a:pt x="991" y="339"/>
                    <a:pt x="716" y="1"/>
                    <a:pt x="46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6497;p66">
              <a:extLst>
                <a:ext uri="{FF2B5EF4-FFF2-40B4-BE49-F238E27FC236}">
                  <a16:creationId xmlns:a16="http://schemas.microsoft.com/office/drawing/2014/main" id="{7ECC7618-0A06-2F90-3ABD-079DD52E9F9E}"/>
                </a:ext>
              </a:extLst>
            </p:cNvPr>
            <p:cNvSpPr/>
            <p:nvPr/>
          </p:nvSpPr>
          <p:spPr>
            <a:xfrm>
              <a:off x="6089450" y="1256575"/>
              <a:ext cx="25700" cy="23975"/>
            </a:xfrm>
            <a:custGeom>
              <a:avLst/>
              <a:gdLst/>
              <a:ahLst/>
              <a:cxnLst/>
              <a:rect l="l" t="t" r="r" b="b"/>
              <a:pathLst>
                <a:path w="1028" h="959" extrusionOk="0">
                  <a:moveTo>
                    <a:pt x="539" y="1"/>
                  </a:moveTo>
                  <a:cubicBezTo>
                    <a:pt x="473" y="1"/>
                    <a:pt x="400" y="24"/>
                    <a:pt x="323" y="77"/>
                  </a:cubicBezTo>
                  <a:cubicBezTo>
                    <a:pt x="1" y="292"/>
                    <a:pt x="323" y="959"/>
                    <a:pt x="637" y="959"/>
                  </a:cubicBezTo>
                  <a:cubicBezTo>
                    <a:pt x="716" y="959"/>
                    <a:pt x="794" y="917"/>
                    <a:pt x="861" y="816"/>
                  </a:cubicBezTo>
                  <a:lnTo>
                    <a:pt x="861" y="783"/>
                  </a:lnTo>
                  <a:cubicBezTo>
                    <a:pt x="1027" y="506"/>
                    <a:pt x="851"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6498;p66">
              <a:extLst>
                <a:ext uri="{FF2B5EF4-FFF2-40B4-BE49-F238E27FC236}">
                  <a16:creationId xmlns:a16="http://schemas.microsoft.com/office/drawing/2014/main" id="{B80B229D-3DCB-3167-D7E8-4041AE71AB81}"/>
                </a:ext>
              </a:extLst>
            </p:cNvPr>
            <p:cNvSpPr/>
            <p:nvPr/>
          </p:nvSpPr>
          <p:spPr>
            <a:xfrm>
              <a:off x="6072650" y="956925"/>
              <a:ext cx="25875" cy="24525"/>
            </a:xfrm>
            <a:custGeom>
              <a:avLst/>
              <a:gdLst/>
              <a:ahLst/>
              <a:cxnLst/>
              <a:rect l="l" t="t" r="r" b="b"/>
              <a:pathLst>
                <a:path w="1035" h="981" extrusionOk="0">
                  <a:moveTo>
                    <a:pt x="517" y="0"/>
                  </a:moveTo>
                  <a:cubicBezTo>
                    <a:pt x="456" y="0"/>
                    <a:pt x="390" y="20"/>
                    <a:pt x="323" y="65"/>
                  </a:cubicBezTo>
                  <a:cubicBezTo>
                    <a:pt x="0" y="307"/>
                    <a:pt x="345" y="980"/>
                    <a:pt x="668" y="980"/>
                  </a:cubicBezTo>
                  <a:cubicBezTo>
                    <a:pt x="748" y="980"/>
                    <a:pt x="827" y="938"/>
                    <a:pt x="894" y="838"/>
                  </a:cubicBezTo>
                  <a:cubicBezTo>
                    <a:pt x="894" y="804"/>
                    <a:pt x="894" y="804"/>
                    <a:pt x="894" y="771"/>
                  </a:cubicBezTo>
                  <a:cubicBezTo>
                    <a:pt x="1034" y="490"/>
                    <a:pt x="824" y="0"/>
                    <a:pt x="51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6499;p66">
              <a:extLst>
                <a:ext uri="{FF2B5EF4-FFF2-40B4-BE49-F238E27FC236}">
                  <a16:creationId xmlns:a16="http://schemas.microsoft.com/office/drawing/2014/main" id="{649B5812-ED61-9278-B699-091ACC24D822}"/>
                </a:ext>
              </a:extLst>
            </p:cNvPr>
            <p:cNvSpPr/>
            <p:nvPr/>
          </p:nvSpPr>
          <p:spPr>
            <a:xfrm>
              <a:off x="6015525" y="983700"/>
              <a:ext cx="36125" cy="20400"/>
            </a:xfrm>
            <a:custGeom>
              <a:avLst/>
              <a:gdLst/>
              <a:ahLst/>
              <a:cxnLst/>
              <a:rect l="l" t="t" r="r" b="b"/>
              <a:pathLst>
                <a:path w="1445" h="816" extrusionOk="0">
                  <a:moveTo>
                    <a:pt x="856" y="0"/>
                  </a:moveTo>
                  <a:cubicBezTo>
                    <a:pt x="489" y="0"/>
                    <a:pt x="0" y="449"/>
                    <a:pt x="390" y="741"/>
                  </a:cubicBezTo>
                  <a:cubicBezTo>
                    <a:pt x="447" y="793"/>
                    <a:pt x="513" y="815"/>
                    <a:pt x="583" y="815"/>
                  </a:cubicBezTo>
                  <a:cubicBezTo>
                    <a:pt x="966" y="815"/>
                    <a:pt x="1445" y="144"/>
                    <a:pt x="961" y="2"/>
                  </a:cubicBezTo>
                  <a:lnTo>
                    <a:pt x="894" y="2"/>
                  </a:lnTo>
                  <a:cubicBezTo>
                    <a:pt x="881"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6500;p66">
              <a:extLst>
                <a:ext uri="{FF2B5EF4-FFF2-40B4-BE49-F238E27FC236}">
                  <a16:creationId xmlns:a16="http://schemas.microsoft.com/office/drawing/2014/main" id="{68858B20-5741-17CD-FB70-D904DB677AD1}"/>
                </a:ext>
              </a:extLst>
            </p:cNvPr>
            <p:cNvSpPr/>
            <p:nvPr/>
          </p:nvSpPr>
          <p:spPr>
            <a:xfrm>
              <a:off x="6212000" y="1170425"/>
              <a:ext cx="25500" cy="22775"/>
            </a:xfrm>
            <a:custGeom>
              <a:avLst/>
              <a:gdLst/>
              <a:ahLst/>
              <a:cxnLst/>
              <a:rect l="l" t="t" r="r" b="b"/>
              <a:pathLst>
                <a:path w="1020" h="911" extrusionOk="0">
                  <a:moveTo>
                    <a:pt x="272" y="0"/>
                  </a:moveTo>
                  <a:cubicBezTo>
                    <a:pt x="158" y="0"/>
                    <a:pt x="62" y="66"/>
                    <a:pt x="26" y="229"/>
                  </a:cubicBezTo>
                  <a:lnTo>
                    <a:pt x="26" y="263"/>
                  </a:lnTo>
                  <a:cubicBezTo>
                    <a:pt x="0" y="540"/>
                    <a:pt x="276" y="911"/>
                    <a:pt x="544" y="911"/>
                  </a:cubicBezTo>
                  <a:cubicBezTo>
                    <a:pt x="634" y="911"/>
                    <a:pt x="722"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6501;p66">
              <a:extLst>
                <a:ext uri="{FF2B5EF4-FFF2-40B4-BE49-F238E27FC236}">
                  <a16:creationId xmlns:a16="http://schemas.microsoft.com/office/drawing/2014/main" id="{95A02379-9ECF-909A-AA76-80FCCEEB6ACC}"/>
                </a:ext>
              </a:extLst>
            </p:cNvPr>
            <p:cNvSpPr/>
            <p:nvPr/>
          </p:nvSpPr>
          <p:spPr>
            <a:xfrm>
              <a:off x="6069225" y="883950"/>
              <a:ext cx="35550" cy="20875"/>
            </a:xfrm>
            <a:custGeom>
              <a:avLst/>
              <a:gdLst/>
              <a:ahLst/>
              <a:cxnLst/>
              <a:rect l="l" t="t" r="r" b="b"/>
              <a:pathLst>
                <a:path w="1422" h="835" extrusionOk="0">
                  <a:moveTo>
                    <a:pt x="852" y="0"/>
                  </a:moveTo>
                  <a:cubicBezTo>
                    <a:pt x="459"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6502;p66">
              <a:extLst>
                <a:ext uri="{FF2B5EF4-FFF2-40B4-BE49-F238E27FC236}">
                  <a16:creationId xmlns:a16="http://schemas.microsoft.com/office/drawing/2014/main" id="{1DE90AC2-7B49-05EA-FE81-5BF5D0A589FE}"/>
                </a:ext>
              </a:extLst>
            </p:cNvPr>
            <p:cNvSpPr/>
            <p:nvPr/>
          </p:nvSpPr>
          <p:spPr>
            <a:xfrm>
              <a:off x="5831175" y="1468525"/>
              <a:ext cx="32375" cy="23175"/>
            </a:xfrm>
            <a:custGeom>
              <a:avLst/>
              <a:gdLst/>
              <a:ahLst/>
              <a:cxnLst/>
              <a:rect l="l" t="t" r="r" b="b"/>
              <a:pathLst>
                <a:path w="1295" h="927" extrusionOk="0">
                  <a:moveTo>
                    <a:pt x="766" y="0"/>
                  </a:moveTo>
                  <a:cubicBezTo>
                    <a:pt x="758" y="0"/>
                    <a:pt x="749" y="1"/>
                    <a:pt x="740" y="1"/>
                  </a:cubicBezTo>
                  <a:lnTo>
                    <a:pt x="672" y="1"/>
                  </a:lnTo>
                  <a:cubicBezTo>
                    <a:pt x="336" y="102"/>
                    <a:pt x="0" y="741"/>
                    <a:pt x="504" y="909"/>
                  </a:cubicBezTo>
                  <a:cubicBezTo>
                    <a:pt x="542" y="921"/>
                    <a:pt x="579" y="926"/>
                    <a:pt x="614" y="926"/>
                  </a:cubicBezTo>
                  <a:cubicBezTo>
                    <a:pt x="1073" y="926"/>
                    <a:pt x="129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6503;p66">
              <a:extLst>
                <a:ext uri="{FF2B5EF4-FFF2-40B4-BE49-F238E27FC236}">
                  <a16:creationId xmlns:a16="http://schemas.microsoft.com/office/drawing/2014/main" id="{9C5AD0A7-AEDD-522B-DAAB-11BF22C1954F}"/>
                </a:ext>
              </a:extLst>
            </p:cNvPr>
            <p:cNvSpPr/>
            <p:nvPr/>
          </p:nvSpPr>
          <p:spPr>
            <a:xfrm>
              <a:off x="6013775" y="1192925"/>
              <a:ext cx="26625" cy="23525"/>
            </a:xfrm>
            <a:custGeom>
              <a:avLst/>
              <a:gdLst/>
              <a:ahLst/>
              <a:cxnLst/>
              <a:rect l="l" t="t" r="r" b="b"/>
              <a:pathLst>
                <a:path w="1065" h="941" extrusionOk="0">
                  <a:moveTo>
                    <a:pt x="537" y="1"/>
                  </a:moveTo>
                  <a:cubicBezTo>
                    <a:pt x="40" y="1"/>
                    <a:pt x="1" y="940"/>
                    <a:pt x="419" y="940"/>
                  </a:cubicBezTo>
                  <a:cubicBezTo>
                    <a:pt x="461" y="940"/>
                    <a:pt x="509" y="930"/>
                    <a:pt x="561" y="909"/>
                  </a:cubicBezTo>
                  <a:cubicBezTo>
                    <a:pt x="561" y="909"/>
                    <a:pt x="594" y="909"/>
                    <a:pt x="628" y="875"/>
                  </a:cubicBezTo>
                  <a:cubicBezTo>
                    <a:pt x="930"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6504;p66">
              <a:extLst>
                <a:ext uri="{FF2B5EF4-FFF2-40B4-BE49-F238E27FC236}">
                  <a16:creationId xmlns:a16="http://schemas.microsoft.com/office/drawing/2014/main" id="{9896FEA6-8BE2-EEFF-AC82-2A8E6ABE798C}"/>
                </a:ext>
              </a:extLst>
            </p:cNvPr>
            <p:cNvSpPr/>
            <p:nvPr/>
          </p:nvSpPr>
          <p:spPr>
            <a:xfrm>
              <a:off x="6192400" y="1378975"/>
              <a:ext cx="25900" cy="22675"/>
            </a:xfrm>
            <a:custGeom>
              <a:avLst/>
              <a:gdLst/>
              <a:ahLst/>
              <a:cxnLst/>
              <a:rect l="l" t="t" r="r" b="b"/>
              <a:pathLst>
                <a:path w="1036" h="907" extrusionOk="0">
                  <a:moveTo>
                    <a:pt x="500" y="0"/>
                  </a:moveTo>
                  <a:cubicBezTo>
                    <a:pt x="404" y="0"/>
                    <a:pt x="311" y="45"/>
                    <a:pt x="238" y="155"/>
                  </a:cubicBezTo>
                  <a:cubicBezTo>
                    <a:pt x="0" y="489"/>
                    <a:pt x="420" y="906"/>
                    <a:pt x="733" y="906"/>
                  </a:cubicBezTo>
                  <a:cubicBezTo>
                    <a:pt x="861" y="906"/>
                    <a:pt x="972" y="836"/>
                    <a:pt x="1011" y="659"/>
                  </a:cubicBezTo>
                  <a:cubicBezTo>
                    <a:pt x="1011" y="626"/>
                    <a:pt x="1011" y="626"/>
                    <a:pt x="1011" y="592"/>
                  </a:cubicBezTo>
                  <a:cubicBezTo>
                    <a:pt x="1036" y="323"/>
                    <a:pt x="757" y="0"/>
                    <a:pt x="50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6505;p66">
              <a:extLst>
                <a:ext uri="{FF2B5EF4-FFF2-40B4-BE49-F238E27FC236}">
                  <a16:creationId xmlns:a16="http://schemas.microsoft.com/office/drawing/2014/main" id="{F30286AE-CDDD-7EF0-D0A9-BDC1117EEC99}"/>
                </a:ext>
              </a:extLst>
            </p:cNvPr>
            <p:cNvSpPr/>
            <p:nvPr/>
          </p:nvSpPr>
          <p:spPr>
            <a:xfrm>
              <a:off x="5971475" y="1160200"/>
              <a:ext cx="24800" cy="22225"/>
            </a:xfrm>
            <a:custGeom>
              <a:avLst/>
              <a:gdLst/>
              <a:ahLst/>
              <a:cxnLst/>
              <a:rect l="l" t="t" r="r" b="b"/>
              <a:pathLst>
                <a:path w="992" h="889" extrusionOk="0">
                  <a:moveTo>
                    <a:pt x="277" y="0"/>
                  </a:moveTo>
                  <a:cubicBezTo>
                    <a:pt x="137" y="0"/>
                    <a:pt x="22" y="77"/>
                    <a:pt x="1" y="269"/>
                  </a:cubicBezTo>
                  <a:cubicBezTo>
                    <a:pt x="1" y="269"/>
                    <a:pt x="1" y="302"/>
                    <a:pt x="1" y="336"/>
                  </a:cubicBezTo>
                  <a:cubicBezTo>
                    <a:pt x="1" y="596"/>
                    <a:pt x="283" y="888"/>
                    <a:pt x="532" y="888"/>
                  </a:cubicBezTo>
                  <a:cubicBezTo>
                    <a:pt x="638" y="888"/>
                    <a:pt x="737" y="836"/>
                    <a:pt x="808" y="706"/>
                  </a:cubicBezTo>
                  <a:cubicBezTo>
                    <a:pt x="991" y="361"/>
                    <a:pt x="578" y="0"/>
                    <a:pt x="2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6506;p66">
              <a:extLst>
                <a:ext uri="{FF2B5EF4-FFF2-40B4-BE49-F238E27FC236}">
                  <a16:creationId xmlns:a16="http://schemas.microsoft.com/office/drawing/2014/main" id="{1018462F-3179-02FD-AE46-882EB9704725}"/>
                </a:ext>
              </a:extLst>
            </p:cNvPr>
            <p:cNvSpPr/>
            <p:nvPr/>
          </p:nvSpPr>
          <p:spPr>
            <a:xfrm>
              <a:off x="6019375" y="1309625"/>
              <a:ext cx="25725" cy="21525"/>
            </a:xfrm>
            <a:custGeom>
              <a:avLst/>
              <a:gdLst/>
              <a:ahLst/>
              <a:cxnLst/>
              <a:rect l="l" t="t" r="r" b="b"/>
              <a:pathLst>
                <a:path w="1029" h="861" extrusionOk="0">
                  <a:moveTo>
                    <a:pt x="263" y="0"/>
                  </a:moveTo>
                  <a:cubicBezTo>
                    <a:pt x="129" y="0"/>
                    <a:pt x="21" y="69"/>
                    <a:pt x="1" y="240"/>
                  </a:cubicBezTo>
                  <a:lnTo>
                    <a:pt x="1" y="308"/>
                  </a:lnTo>
                  <a:cubicBezTo>
                    <a:pt x="1" y="567"/>
                    <a:pt x="299" y="860"/>
                    <a:pt x="558" y="860"/>
                  </a:cubicBezTo>
                  <a:cubicBezTo>
                    <a:pt x="668" y="860"/>
                    <a:pt x="771" y="807"/>
                    <a:pt x="841" y="677"/>
                  </a:cubicBezTo>
                  <a:cubicBezTo>
                    <a:pt x="1029" y="372"/>
                    <a:pt x="576" y="0"/>
                    <a:pt x="2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2" name="Google Shape;6507;p66">
              <a:extLst>
                <a:ext uri="{FF2B5EF4-FFF2-40B4-BE49-F238E27FC236}">
                  <a16:creationId xmlns:a16="http://schemas.microsoft.com/office/drawing/2014/main" id="{BFF29F18-E689-367D-5A00-3B41CEB4F1D6}"/>
                </a:ext>
              </a:extLst>
            </p:cNvPr>
            <p:cNvSpPr/>
            <p:nvPr/>
          </p:nvSpPr>
          <p:spPr>
            <a:xfrm>
              <a:off x="6131550" y="1059075"/>
              <a:ext cx="30700" cy="23150"/>
            </a:xfrm>
            <a:custGeom>
              <a:avLst/>
              <a:gdLst/>
              <a:ahLst/>
              <a:cxnLst/>
              <a:rect l="l" t="t" r="r" b="b"/>
              <a:pathLst>
                <a:path w="1228" h="926" extrusionOk="0">
                  <a:moveTo>
                    <a:pt x="636" y="1"/>
                  </a:moveTo>
                  <a:cubicBezTo>
                    <a:pt x="183" y="1"/>
                    <a:pt x="0" y="926"/>
                    <a:pt x="482" y="926"/>
                  </a:cubicBezTo>
                  <a:cubicBezTo>
                    <a:pt x="505" y="926"/>
                    <a:pt x="529" y="924"/>
                    <a:pt x="555" y="919"/>
                  </a:cubicBezTo>
                  <a:lnTo>
                    <a:pt x="622" y="919"/>
                  </a:lnTo>
                  <a:cubicBezTo>
                    <a:pt x="958" y="785"/>
                    <a:pt x="1227" y="113"/>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3" name="Google Shape;6508;p66">
              <a:extLst>
                <a:ext uri="{FF2B5EF4-FFF2-40B4-BE49-F238E27FC236}">
                  <a16:creationId xmlns:a16="http://schemas.microsoft.com/office/drawing/2014/main" id="{0E89AA1C-449A-29A2-D677-7C94C1382121}"/>
                </a:ext>
              </a:extLst>
            </p:cNvPr>
            <p:cNvSpPr/>
            <p:nvPr/>
          </p:nvSpPr>
          <p:spPr>
            <a:xfrm>
              <a:off x="5978425" y="1254975"/>
              <a:ext cx="25600" cy="20300"/>
            </a:xfrm>
            <a:custGeom>
              <a:avLst/>
              <a:gdLst/>
              <a:ahLst/>
              <a:cxnLst/>
              <a:rect l="l" t="t" r="r" b="b"/>
              <a:pathLst>
                <a:path w="1024" h="812" extrusionOk="0">
                  <a:moveTo>
                    <a:pt x="400" y="1"/>
                  </a:moveTo>
                  <a:cubicBezTo>
                    <a:pt x="241" y="1"/>
                    <a:pt x="101" y="81"/>
                    <a:pt x="59" y="276"/>
                  </a:cubicBezTo>
                  <a:cubicBezTo>
                    <a:pt x="1" y="605"/>
                    <a:pt x="356" y="811"/>
                    <a:pt x="641" y="811"/>
                  </a:cubicBezTo>
                  <a:cubicBezTo>
                    <a:pt x="851" y="811"/>
                    <a:pt x="1023" y="700"/>
                    <a:pt x="966" y="444"/>
                  </a:cubicBezTo>
                  <a:cubicBezTo>
                    <a:pt x="966" y="410"/>
                    <a:pt x="966" y="376"/>
                    <a:pt x="966" y="376"/>
                  </a:cubicBezTo>
                  <a:cubicBezTo>
                    <a:pt x="888" y="160"/>
                    <a:pt x="625" y="1"/>
                    <a:pt x="40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4" name="Google Shape;6509;p66">
              <a:extLst>
                <a:ext uri="{FF2B5EF4-FFF2-40B4-BE49-F238E27FC236}">
                  <a16:creationId xmlns:a16="http://schemas.microsoft.com/office/drawing/2014/main" id="{C5D4BB76-9E1D-1A6B-3552-C84058F51F75}"/>
                </a:ext>
              </a:extLst>
            </p:cNvPr>
            <p:cNvSpPr/>
            <p:nvPr/>
          </p:nvSpPr>
          <p:spPr>
            <a:xfrm>
              <a:off x="6067275" y="1057400"/>
              <a:ext cx="29250" cy="23150"/>
            </a:xfrm>
            <a:custGeom>
              <a:avLst/>
              <a:gdLst/>
              <a:ahLst/>
              <a:cxnLst/>
              <a:rect l="l" t="t" r="r" b="b"/>
              <a:pathLst>
                <a:path w="1170" h="926" extrusionOk="0">
                  <a:moveTo>
                    <a:pt x="727" y="1"/>
                  </a:moveTo>
                  <a:cubicBezTo>
                    <a:pt x="700" y="1"/>
                    <a:pt x="671" y="4"/>
                    <a:pt x="639" y="12"/>
                  </a:cubicBezTo>
                  <a:lnTo>
                    <a:pt x="572" y="12"/>
                  </a:lnTo>
                  <a:cubicBezTo>
                    <a:pt x="236" y="146"/>
                    <a:pt x="0" y="818"/>
                    <a:pt x="471" y="919"/>
                  </a:cubicBezTo>
                  <a:cubicBezTo>
                    <a:pt x="495" y="923"/>
                    <a:pt x="518" y="925"/>
                    <a:pt x="541" y="925"/>
                  </a:cubicBezTo>
                  <a:cubicBezTo>
                    <a:pt x="1025" y="925"/>
                    <a:pt x="1169" y="1"/>
                    <a:pt x="7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5" name="Google Shape;6510;p66">
              <a:extLst>
                <a:ext uri="{FF2B5EF4-FFF2-40B4-BE49-F238E27FC236}">
                  <a16:creationId xmlns:a16="http://schemas.microsoft.com/office/drawing/2014/main" id="{5FCEBE98-165C-A8A2-31E9-DA16E9EE793D}"/>
                </a:ext>
              </a:extLst>
            </p:cNvPr>
            <p:cNvSpPr/>
            <p:nvPr/>
          </p:nvSpPr>
          <p:spPr>
            <a:xfrm>
              <a:off x="5998975" y="1022925"/>
              <a:ext cx="25150" cy="19700"/>
            </a:xfrm>
            <a:custGeom>
              <a:avLst/>
              <a:gdLst/>
              <a:ahLst/>
              <a:cxnLst/>
              <a:rect l="l" t="t" r="r" b="b"/>
              <a:pathLst>
                <a:path w="1006" h="788" extrusionOk="0">
                  <a:moveTo>
                    <a:pt x="423" y="1"/>
                  </a:moveTo>
                  <a:cubicBezTo>
                    <a:pt x="197" y="1"/>
                    <a:pt x="1" y="122"/>
                    <a:pt x="77" y="382"/>
                  </a:cubicBezTo>
                  <a:cubicBezTo>
                    <a:pt x="44" y="382"/>
                    <a:pt x="44" y="416"/>
                    <a:pt x="77" y="450"/>
                  </a:cubicBezTo>
                  <a:cubicBezTo>
                    <a:pt x="153" y="640"/>
                    <a:pt x="413" y="787"/>
                    <a:pt x="630" y="787"/>
                  </a:cubicBezTo>
                  <a:cubicBezTo>
                    <a:pt x="796" y="787"/>
                    <a:pt x="936" y="701"/>
                    <a:pt x="951" y="483"/>
                  </a:cubicBezTo>
                  <a:cubicBezTo>
                    <a:pt x="1006" y="172"/>
                    <a:pt x="693" y="1"/>
                    <a:pt x="42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6" name="Google Shape;6511;p66">
              <a:extLst>
                <a:ext uri="{FF2B5EF4-FFF2-40B4-BE49-F238E27FC236}">
                  <a16:creationId xmlns:a16="http://schemas.microsoft.com/office/drawing/2014/main" id="{E03E6B0D-4650-AD3C-19AB-C9D3BE4EBB79}"/>
                </a:ext>
              </a:extLst>
            </p:cNvPr>
            <p:cNvSpPr/>
            <p:nvPr/>
          </p:nvSpPr>
          <p:spPr>
            <a:xfrm>
              <a:off x="6104750" y="1515250"/>
              <a:ext cx="34350" cy="18350"/>
            </a:xfrm>
            <a:custGeom>
              <a:avLst/>
              <a:gdLst/>
              <a:ahLst/>
              <a:cxnLst/>
              <a:rect l="l" t="t" r="r" b="b"/>
              <a:pathLst>
                <a:path w="1374" h="734" extrusionOk="0">
                  <a:moveTo>
                    <a:pt x="864" y="1"/>
                  </a:moveTo>
                  <a:cubicBezTo>
                    <a:pt x="489" y="1"/>
                    <a:pt x="1" y="423"/>
                    <a:pt x="383" y="653"/>
                  </a:cubicBezTo>
                  <a:lnTo>
                    <a:pt x="451" y="686"/>
                  </a:lnTo>
                  <a:cubicBezTo>
                    <a:pt x="516" y="719"/>
                    <a:pt x="592" y="734"/>
                    <a:pt x="671" y="734"/>
                  </a:cubicBezTo>
                  <a:cubicBezTo>
                    <a:pt x="1000" y="734"/>
                    <a:pt x="1373" y="474"/>
                    <a:pt x="1156" y="149"/>
                  </a:cubicBezTo>
                  <a:cubicBezTo>
                    <a:pt x="1091" y="43"/>
                    <a:pt x="984" y="1"/>
                    <a:pt x="86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7" name="Google Shape;6512;p66">
              <a:extLst>
                <a:ext uri="{FF2B5EF4-FFF2-40B4-BE49-F238E27FC236}">
                  <a16:creationId xmlns:a16="http://schemas.microsoft.com/office/drawing/2014/main" id="{609D94FA-3667-360D-993F-626B94B75795}"/>
                </a:ext>
              </a:extLst>
            </p:cNvPr>
            <p:cNvSpPr/>
            <p:nvPr/>
          </p:nvSpPr>
          <p:spPr>
            <a:xfrm>
              <a:off x="6207925" y="1204850"/>
              <a:ext cx="34375" cy="18725"/>
            </a:xfrm>
            <a:custGeom>
              <a:avLst/>
              <a:gdLst/>
              <a:ahLst/>
              <a:cxnLst/>
              <a:rect l="l" t="t" r="r" b="b"/>
              <a:pathLst>
                <a:path w="1375" h="749" extrusionOk="0">
                  <a:moveTo>
                    <a:pt x="863" y="0"/>
                  </a:moveTo>
                  <a:cubicBezTo>
                    <a:pt x="495" y="0"/>
                    <a:pt x="0" y="441"/>
                    <a:pt x="390" y="701"/>
                  </a:cubicBezTo>
                  <a:lnTo>
                    <a:pt x="457" y="701"/>
                  </a:lnTo>
                  <a:cubicBezTo>
                    <a:pt x="522" y="733"/>
                    <a:pt x="597" y="748"/>
                    <a:pt x="675" y="748"/>
                  </a:cubicBezTo>
                  <a:cubicBezTo>
                    <a:pt x="1004" y="748"/>
                    <a:pt x="1374" y="483"/>
                    <a:pt x="1130" y="130"/>
                  </a:cubicBezTo>
                  <a:cubicBezTo>
                    <a:pt x="1069" y="38"/>
                    <a:pt x="971"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8" name="Google Shape;6513;p66">
              <a:extLst>
                <a:ext uri="{FF2B5EF4-FFF2-40B4-BE49-F238E27FC236}">
                  <a16:creationId xmlns:a16="http://schemas.microsoft.com/office/drawing/2014/main" id="{3A321039-6BAC-693A-BB44-7131F0EF2AA9}"/>
                </a:ext>
              </a:extLst>
            </p:cNvPr>
            <p:cNvSpPr/>
            <p:nvPr/>
          </p:nvSpPr>
          <p:spPr>
            <a:xfrm>
              <a:off x="6088800" y="1096575"/>
              <a:ext cx="26000" cy="23000"/>
            </a:xfrm>
            <a:custGeom>
              <a:avLst/>
              <a:gdLst/>
              <a:ahLst/>
              <a:cxnLst/>
              <a:rect l="l" t="t" r="r" b="b"/>
              <a:pathLst>
                <a:path w="1040" h="920" extrusionOk="0">
                  <a:moveTo>
                    <a:pt x="487" y="1"/>
                  </a:moveTo>
                  <a:cubicBezTo>
                    <a:pt x="403" y="1"/>
                    <a:pt x="320" y="37"/>
                    <a:pt x="248" y="125"/>
                  </a:cubicBezTo>
                  <a:cubicBezTo>
                    <a:pt x="1" y="422"/>
                    <a:pt x="428" y="920"/>
                    <a:pt x="737" y="920"/>
                  </a:cubicBezTo>
                  <a:cubicBezTo>
                    <a:pt x="848" y="920"/>
                    <a:pt x="943" y="856"/>
                    <a:pt x="988" y="696"/>
                  </a:cubicBezTo>
                  <a:cubicBezTo>
                    <a:pt x="988" y="696"/>
                    <a:pt x="988" y="663"/>
                    <a:pt x="988" y="663"/>
                  </a:cubicBezTo>
                  <a:cubicBezTo>
                    <a:pt x="1039" y="381"/>
                    <a:pt x="758" y="1"/>
                    <a:pt x="48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79" name="Google Shape;6514;p66">
              <a:extLst>
                <a:ext uri="{FF2B5EF4-FFF2-40B4-BE49-F238E27FC236}">
                  <a16:creationId xmlns:a16="http://schemas.microsoft.com/office/drawing/2014/main" id="{A6E9D1EB-7324-6914-7930-5448C761450C}"/>
                </a:ext>
              </a:extLst>
            </p:cNvPr>
            <p:cNvSpPr/>
            <p:nvPr/>
          </p:nvSpPr>
          <p:spPr>
            <a:xfrm>
              <a:off x="6218275" y="1097850"/>
              <a:ext cx="35200" cy="20200"/>
            </a:xfrm>
            <a:custGeom>
              <a:avLst/>
              <a:gdLst/>
              <a:ahLst/>
              <a:cxnLst/>
              <a:rect l="l" t="t" r="r" b="b"/>
              <a:pathLst>
                <a:path w="1408" h="808" extrusionOk="0">
                  <a:moveTo>
                    <a:pt x="781" y="1"/>
                  </a:moveTo>
                  <a:cubicBezTo>
                    <a:pt x="422" y="1"/>
                    <a:pt x="1" y="462"/>
                    <a:pt x="380" y="746"/>
                  </a:cubicBezTo>
                  <a:cubicBezTo>
                    <a:pt x="432" y="789"/>
                    <a:pt x="491" y="808"/>
                    <a:pt x="554" y="808"/>
                  </a:cubicBezTo>
                  <a:cubicBezTo>
                    <a:pt x="932" y="808"/>
                    <a:pt x="1408" y="122"/>
                    <a:pt x="917" y="7"/>
                  </a:cubicBezTo>
                  <a:lnTo>
                    <a:pt x="850" y="7"/>
                  </a:lnTo>
                  <a:cubicBezTo>
                    <a:pt x="827" y="3"/>
                    <a:pt x="804" y="1"/>
                    <a:pt x="7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0" name="Google Shape;6515;p66">
              <a:extLst>
                <a:ext uri="{FF2B5EF4-FFF2-40B4-BE49-F238E27FC236}">
                  <a16:creationId xmlns:a16="http://schemas.microsoft.com/office/drawing/2014/main" id="{AB7AF7C1-EC85-909E-B2EF-E91B2EEB24B7}"/>
                </a:ext>
              </a:extLst>
            </p:cNvPr>
            <p:cNvSpPr/>
            <p:nvPr/>
          </p:nvSpPr>
          <p:spPr>
            <a:xfrm>
              <a:off x="6038925" y="993975"/>
              <a:ext cx="25475" cy="22925"/>
            </a:xfrm>
            <a:custGeom>
              <a:avLst/>
              <a:gdLst/>
              <a:ahLst/>
              <a:cxnLst/>
              <a:rect l="l" t="t" r="r" b="b"/>
              <a:pathLst>
                <a:path w="1019" h="917" extrusionOk="0">
                  <a:moveTo>
                    <a:pt x="271" y="1"/>
                  </a:moveTo>
                  <a:cubicBezTo>
                    <a:pt x="157" y="1"/>
                    <a:pt x="62" y="66"/>
                    <a:pt x="25" y="230"/>
                  </a:cubicBezTo>
                  <a:cubicBezTo>
                    <a:pt x="25" y="230"/>
                    <a:pt x="25" y="263"/>
                    <a:pt x="25" y="297"/>
                  </a:cubicBezTo>
                  <a:cubicBezTo>
                    <a:pt x="0" y="570"/>
                    <a:pt x="269" y="916"/>
                    <a:pt x="533" y="916"/>
                  </a:cubicBezTo>
                  <a:cubicBezTo>
                    <a:pt x="626" y="916"/>
                    <a:pt x="719" y="873"/>
                    <a:pt x="798" y="767"/>
                  </a:cubicBezTo>
                  <a:cubicBezTo>
                    <a:pt x="1019" y="473"/>
                    <a:pt x="57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1" name="Google Shape;6516;p66">
              <a:extLst>
                <a:ext uri="{FF2B5EF4-FFF2-40B4-BE49-F238E27FC236}">
                  <a16:creationId xmlns:a16="http://schemas.microsoft.com/office/drawing/2014/main" id="{35CABFB7-680E-022C-E3C4-409344171136}"/>
                </a:ext>
              </a:extLst>
            </p:cNvPr>
            <p:cNvSpPr/>
            <p:nvPr/>
          </p:nvSpPr>
          <p:spPr>
            <a:xfrm>
              <a:off x="6157275" y="1011100"/>
              <a:ext cx="35750" cy="20600"/>
            </a:xfrm>
            <a:custGeom>
              <a:avLst/>
              <a:gdLst/>
              <a:ahLst/>
              <a:cxnLst/>
              <a:rect l="l" t="t" r="r" b="b"/>
              <a:pathLst>
                <a:path w="1430" h="824" extrusionOk="0">
                  <a:moveTo>
                    <a:pt x="867" y="1"/>
                  </a:moveTo>
                  <a:cubicBezTo>
                    <a:pt x="454" y="1"/>
                    <a:pt x="0" y="733"/>
                    <a:pt x="501" y="822"/>
                  </a:cubicBezTo>
                  <a:lnTo>
                    <a:pt x="568" y="822"/>
                  </a:lnTo>
                  <a:cubicBezTo>
                    <a:pt x="579" y="823"/>
                    <a:pt x="590" y="823"/>
                    <a:pt x="601" y="823"/>
                  </a:cubicBezTo>
                  <a:cubicBezTo>
                    <a:pt x="967" y="823"/>
                    <a:pt x="1429" y="310"/>
                    <a:pt x="1038" y="49"/>
                  </a:cubicBezTo>
                  <a:cubicBezTo>
                    <a:pt x="984" y="15"/>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2" name="Google Shape;6517;p66">
              <a:extLst>
                <a:ext uri="{FF2B5EF4-FFF2-40B4-BE49-F238E27FC236}">
                  <a16:creationId xmlns:a16="http://schemas.microsoft.com/office/drawing/2014/main" id="{1C20C150-4474-D448-268C-D811276AAA5F}"/>
                </a:ext>
              </a:extLst>
            </p:cNvPr>
            <p:cNvSpPr/>
            <p:nvPr/>
          </p:nvSpPr>
          <p:spPr>
            <a:xfrm>
              <a:off x="6126800" y="870375"/>
              <a:ext cx="26475" cy="24600"/>
            </a:xfrm>
            <a:custGeom>
              <a:avLst/>
              <a:gdLst/>
              <a:ahLst/>
              <a:cxnLst/>
              <a:rect l="l" t="t" r="r" b="b"/>
              <a:pathLst>
                <a:path w="1059" h="984" extrusionOk="0">
                  <a:moveTo>
                    <a:pt x="567" y="1"/>
                  </a:moveTo>
                  <a:cubicBezTo>
                    <a:pt x="507" y="1"/>
                    <a:pt x="442" y="20"/>
                    <a:pt x="375" y="65"/>
                  </a:cubicBezTo>
                  <a:cubicBezTo>
                    <a:pt x="1" y="333"/>
                    <a:pt x="350" y="984"/>
                    <a:pt x="678" y="984"/>
                  </a:cubicBezTo>
                  <a:cubicBezTo>
                    <a:pt x="762" y="984"/>
                    <a:pt x="844" y="941"/>
                    <a:pt x="913" y="838"/>
                  </a:cubicBezTo>
                  <a:cubicBezTo>
                    <a:pt x="913" y="838"/>
                    <a:pt x="913" y="804"/>
                    <a:pt x="947" y="771"/>
                  </a:cubicBezTo>
                  <a:cubicBezTo>
                    <a:pt x="1059" y="491"/>
                    <a:pt x="867" y="1"/>
                    <a:pt x="5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3" name="Google Shape;6518;p66">
              <a:extLst>
                <a:ext uri="{FF2B5EF4-FFF2-40B4-BE49-F238E27FC236}">
                  <a16:creationId xmlns:a16="http://schemas.microsoft.com/office/drawing/2014/main" id="{CE884C40-56F8-19D9-04D1-B37339511A29}"/>
                </a:ext>
              </a:extLst>
            </p:cNvPr>
            <p:cNvSpPr/>
            <p:nvPr/>
          </p:nvSpPr>
          <p:spPr>
            <a:xfrm>
              <a:off x="6050225" y="1310350"/>
              <a:ext cx="25725" cy="24400"/>
            </a:xfrm>
            <a:custGeom>
              <a:avLst/>
              <a:gdLst/>
              <a:ahLst/>
              <a:cxnLst/>
              <a:rect l="l" t="t" r="r" b="b"/>
              <a:pathLst>
                <a:path w="1029" h="976" extrusionOk="0">
                  <a:moveTo>
                    <a:pt x="548" y="1"/>
                  </a:moveTo>
                  <a:cubicBezTo>
                    <a:pt x="485" y="1"/>
                    <a:pt x="417" y="24"/>
                    <a:pt x="346" y="77"/>
                  </a:cubicBezTo>
                  <a:cubicBezTo>
                    <a:pt x="1" y="316"/>
                    <a:pt x="349" y="975"/>
                    <a:pt x="659" y="975"/>
                  </a:cubicBezTo>
                  <a:cubicBezTo>
                    <a:pt x="741" y="975"/>
                    <a:pt x="821" y="929"/>
                    <a:pt x="884" y="816"/>
                  </a:cubicBezTo>
                  <a:cubicBezTo>
                    <a:pt x="884" y="816"/>
                    <a:pt x="884" y="783"/>
                    <a:pt x="918" y="783"/>
                  </a:cubicBezTo>
                  <a:cubicBezTo>
                    <a:pt x="1028" y="506"/>
                    <a:pt x="842" y="1"/>
                    <a:pt x="54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4" name="Google Shape;6519;p66">
              <a:extLst>
                <a:ext uri="{FF2B5EF4-FFF2-40B4-BE49-F238E27FC236}">
                  <a16:creationId xmlns:a16="http://schemas.microsoft.com/office/drawing/2014/main" id="{B4E82898-08C5-E594-F644-6473044846E8}"/>
                </a:ext>
              </a:extLst>
            </p:cNvPr>
            <p:cNvSpPr/>
            <p:nvPr/>
          </p:nvSpPr>
          <p:spPr>
            <a:xfrm>
              <a:off x="6021400" y="1219800"/>
              <a:ext cx="36125" cy="20400"/>
            </a:xfrm>
            <a:custGeom>
              <a:avLst/>
              <a:gdLst/>
              <a:ahLst/>
              <a:cxnLst/>
              <a:rect l="l" t="t" r="r" b="b"/>
              <a:pathLst>
                <a:path w="1445" h="816" extrusionOk="0">
                  <a:moveTo>
                    <a:pt x="856" y="0"/>
                  </a:moveTo>
                  <a:cubicBezTo>
                    <a:pt x="489" y="0"/>
                    <a:pt x="1" y="449"/>
                    <a:pt x="390" y="741"/>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5" name="Google Shape;6520;p66">
              <a:extLst>
                <a:ext uri="{FF2B5EF4-FFF2-40B4-BE49-F238E27FC236}">
                  <a16:creationId xmlns:a16="http://schemas.microsoft.com/office/drawing/2014/main" id="{324707E7-8929-8496-717A-21BF47A07ADF}"/>
                </a:ext>
              </a:extLst>
            </p:cNvPr>
            <p:cNvSpPr/>
            <p:nvPr/>
          </p:nvSpPr>
          <p:spPr>
            <a:xfrm>
              <a:off x="5933050" y="1270775"/>
              <a:ext cx="25525" cy="23250"/>
            </a:xfrm>
            <a:custGeom>
              <a:avLst/>
              <a:gdLst/>
              <a:ahLst/>
              <a:cxnLst/>
              <a:rect l="l" t="t" r="r" b="b"/>
              <a:pathLst>
                <a:path w="1021" h="930" extrusionOk="0">
                  <a:moveTo>
                    <a:pt x="281" y="1"/>
                  </a:moveTo>
                  <a:cubicBezTo>
                    <a:pt x="168" y="1"/>
                    <a:pt x="70" y="62"/>
                    <a:pt x="26" y="215"/>
                  </a:cubicBezTo>
                  <a:cubicBezTo>
                    <a:pt x="26" y="248"/>
                    <a:pt x="26" y="282"/>
                    <a:pt x="26" y="282"/>
                  </a:cubicBezTo>
                  <a:cubicBezTo>
                    <a:pt x="0" y="559"/>
                    <a:pt x="276" y="930"/>
                    <a:pt x="544" y="930"/>
                  </a:cubicBezTo>
                  <a:cubicBezTo>
                    <a:pt x="634" y="930"/>
                    <a:pt x="722" y="888"/>
                    <a:pt x="799" y="786"/>
                  </a:cubicBezTo>
                  <a:cubicBezTo>
                    <a:pt x="1020" y="466"/>
                    <a:pt x="592" y="1"/>
                    <a:pt x="2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6" name="Google Shape;6521;p66">
              <a:extLst>
                <a:ext uri="{FF2B5EF4-FFF2-40B4-BE49-F238E27FC236}">
                  <a16:creationId xmlns:a16="http://schemas.microsoft.com/office/drawing/2014/main" id="{990AE7D2-94C6-B138-DF29-6EC47328BA92}"/>
                </a:ext>
              </a:extLst>
            </p:cNvPr>
            <p:cNvSpPr/>
            <p:nvPr/>
          </p:nvSpPr>
          <p:spPr>
            <a:xfrm>
              <a:off x="5969550" y="1098725"/>
              <a:ext cx="35800" cy="20475"/>
            </a:xfrm>
            <a:custGeom>
              <a:avLst/>
              <a:gdLst/>
              <a:ahLst/>
              <a:cxnLst/>
              <a:rect l="l" t="t" r="r" b="b"/>
              <a:pathLst>
                <a:path w="1432" h="819" extrusionOk="0">
                  <a:moveTo>
                    <a:pt x="832" y="1"/>
                  </a:moveTo>
                  <a:cubicBezTo>
                    <a:pt x="409" y="1"/>
                    <a:pt x="1" y="698"/>
                    <a:pt x="515" y="812"/>
                  </a:cubicBezTo>
                  <a:lnTo>
                    <a:pt x="582" y="812"/>
                  </a:lnTo>
                  <a:cubicBezTo>
                    <a:pt x="605" y="816"/>
                    <a:pt x="628" y="818"/>
                    <a:pt x="651" y="818"/>
                  </a:cubicBezTo>
                  <a:cubicBezTo>
                    <a:pt x="1010" y="818"/>
                    <a:pt x="1431" y="357"/>
                    <a:pt x="1053" y="73"/>
                  </a:cubicBezTo>
                  <a:cubicBezTo>
                    <a:pt x="982" y="22"/>
                    <a:pt x="907" y="1"/>
                    <a:pt x="8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7" name="Google Shape;6522;p66">
              <a:extLst>
                <a:ext uri="{FF2B5EF4-FFF2-40B4-BE49-F238E27FC236}">
                  <a16:creationId xmlns:a16="http://schemas.microsoft.com/office/drawing/2014/main" id="{93DC1E50-CE6F-9BD8-3463-4E9F56E86F39}"/>
                </a:ext>
              </a:extLst>
            </p:cNvPr>
            <p:cNvSpPr/>
            <p:nvPr/>
          </p:nvSpPr>
          <p:spPr>
            <a:xfrm>
              <a:off x="6066625" y="1042875"/>
              <a:ext cx="24800" cy="22400"/>
            </a:xfrm>
            <a:custGeom>
              <a:avLst/>
              <a:gdLst/>
              <a:ahLst/>
              <a:cxnLst/>
              <a:rect l="l" t="t" r="r" b="b"/>
              <a:pathLst>
                <a:path w="992" h="896" extrusionOk="0">
                  <a:moveTo>
                    <a:pt x="471" y="1"/>
                  </a:moveTo>
                  <a:cubicBezTo>
                    <a:pt x="374" y="1"/>
                    <a:pt x="277" y="46"/>
                    <a:pt x="194" y="156"/>
                  </a:cubicBezTo>
                  <a:cubicBezTo>
                    <a:pt x="0" y="447"/>
                    <a:pt x="436" y="895"/>
                    <a:pt x="732" y="895"/>
                  </a:cubicBezTo>
                  <a:cubicBezTo>
                    <a:pt x="846" y="895"/>
                    <a:pt x="939" y="828"/>
                    <a:pt x="967" y="660"/>
                  </a:cubicBezTo>
                  <a:cubicBezTo>
                    <a:pt x="967" y="660"/>
                    <a:pt x="967" y="626"/>
                    <a:pt x="967" y="593"/>
                  </a:cubicBezTo>
                  <a:cubicBezTo>
                    <a:pt x="992" y="323"/>
                    <a:pt x="731"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8" name="Google Shape;6523;p66">
              <a:extLst>
                <a:ext uri="{FF2B5EF4-FFF2-40B4-BE49-F238E27FC236}">
                  <a16:creationId xmlns:a16="http://schemas.microsoft.com/office/drawing/2014/main" id="{5D38B930-7D56-6C4D-7E07-BF7855075DD1}"/>
                </a:ext>
              </a:extLst>
            </p:cNvPr>
            <p:cNvSpPr/>
            <p:nvPr/>
          </p:nvSpPr>
          <p:spPr>
            <a:xfrm>
              <a:off x="6119800" y="942525"/>
              <a:ext cx="25400" cy="22750"/>
            </a:xfrm>
            <a:custGeom>
              <a:avLst/>
              <a:gdLst/>
              <a:ahLst/>
              <a:cxnLst/>
              <a:rect l="l" t="t" r="r" b="b"/>
              <a:pathLst>
                <a:path w="1016" h="910" extrusionOk="0">
                  <a:moveTo>
                    <a:pt x="484" y="1"/>
                  </a:moveTo>
                  <a:cubicBezTo>
                    <a:pt x="387" y="1"/>
                    <a:pt x="292" y="50"/>
                    <a:pt x="218" y="170"/>
                  </a:cubicBezTo>
                  <a:cubicBezTo>
                    <a:pt x="0" y="461"/>
                    <a:pt x="429" y="910"/>
                    <a:pt x="736" y="910"/>
                  </a:cubicBezTo>
                  <a:cubicBezTo>
                    <a:pt x="854" y="910"/>
                    <a:pt x="954" y="843"/>
                    <a:pt x="991" y="674"/>
                  </a:cubicBezTo>
                  <a:lnTo>
                    <a:pt x="991" y="607"/>
                  </a:lnTo>
                  <a:cubicBezTo>
                    <a:pt x="1016" y="339"/>
                    <a:pt x="740" y="1"/>
                    <a:pt x="4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89" name="Google Shape;6524;p66">
              <a:extLst>
                <a:ext uri="{FF2B5EF4-FFF2-40B4-BE49-F238E27FC236}">
                  <a16:creationId xmlns:a16="http://schemas.microsoft.com/office/drawing/2014/main" id="{F07F8481-AED1-C65F-84FC-39D25718C841}"/>
                </a:ext>
              </a:extLst>
            </p:cNvPr>
            <p:cNvSpPr/>
            <p:nvPr/>
          </p:nvSpPr>
          <p:spPr>
            <a:xfrm>
              <a:off x="6159150" y="1236725"/>
              <a:ext cx="25775" cy="24425"/>
            </a:xfrm>
            <a:custGeom>
              <a:avLst/>
              <a:gdLst/>
              <a:ahLst/>
              <a:cxnLst/>
              <a:rect l="l" t="t" r="r" b="b"/>
              <a:pathLst>
                <a:path w="1031" h="977" extrusionOk="0">
                  <a:moveTo>
                    <a:pt x="519" y="0"/>
                  </a:moveTo>
                  <a:cubicBezTo>
                    <a:pt x="457" y="0"/>
                    <a:pt x="392" y="20"/>
                    <a:pt x="325" y="64"/>
                  </a:cubicBezTo>
                  <a:cubicBezTo>
                    <a:pt x="0" y="281"/>
                    <a:pt x="329" y="977"/>
                    <a:pt x="645" y="977"/>
                  </a:cubicBezTo>
                  <a:cubicBezTo>
                    <a:pt x="721" y="977"/>
                    <a:pt x="797" y="936"/>
                    <a:pt x="862" y="837"/>
                  </a:cubicBezTo>
                  <a:cubicBezTo>
                    <a:pt x="862" y="804"/>
                    <a:pt x="862" y="804"/>
                    <a:pt x="862" y="770"/>
                  </a:cubicBezTo>
                  <a:cubicBezTo>
                    <a:pt x="1030" y="490"/>
                    <a:pt x="825" y="0"/>
                    <a:pt x="5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0" name="Google Shape;6525;p66">
              <a:extLst>
                <a:ext uri="{FF2B5EF4-FFF2-40B4-BE49-F238E27FC236}">
                  <a16:creationId xmlns:a16="http://schemas.microsoft.com/office/drawing/2014/main" id="{5E35C5D5-2BD5-514D-C2C6-16D8122ED852}"/>
                </a:ext>
              </a:extLst>
            </p:cNvPr>
            <p:cNvSpPr/>
            <p:nvPr/>
          </p:nvSpPr>
          <p:spPr>
            <a:xfrm>
              <a:off x="6057525" y="1512300"/>
              <a:ext cx="25175" cy="24525"/>
            </a:xfrm>
            <a:custGeom>
              <a:avLst/>
              <a:gdLst/>
              <a:ahLst/>
              <a:cxnLst/>
              <a:rect l="l" t="t" r="r" b="b"/>
              <a:pathLst>
                <a:path w="1007" h="981" extrusionOk="0">
                  <a:moveTo>
                    <a:pt x="515" y="1"/>
                  </a:moveTo>
                  <a:cubicBezTo>
                    <a:pt x="455" y="1"/>
                    <a:pt x="390" y="20"/>
                    <a:pt x="323" y="65"/>
                  </a:cubicBezTo>
                  <a:cubicBezTo>
                    <a:pt x="0" y="307"/>
                    <a:pt x="345" y="980"/>
                    <a:pt x="651" y="980"/>
                  </a:cubicBezTo>
                  <a:cubicBezTo>
                    <a:pt x="727" y="980"/>
                    <a:pt x="801" y="939"/>
                    <a:pt x="861" y="838"/>
                  </a:cubicBezTo>
                  <a:lnTo>
                    <a:pt x="894" y="771"/>
                  </a:lnTo>
                  <a:cubicBezTo>
                    <a:pt x="1006" y="491"/>
                    <a:pt x="815"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4" name="Google Shape;6526;p66">
              <a:extLst>
                <a:ext uri="{FF2B5EF4-FFF2-40B4-BE49-F238E27FC236}">
                  <a16:creationId xmlns:a16="http://schemas.microsoft.com/office/drawing/2014/main" id="{D7D96F9C-7875-158F-D6F9-2A5DDA617C8B}"/>
                </a:ext>
              </a:extLst>
            </p:cNvPr>
            <p:cNvSpPr/>
            <p:nvPr/>
          </p:nvSpPr>
          <p:spPr>
            <a:xfrm>
              <a:off x="6000650" y="1346550"/>
              <a:ext cx="35950" cy="20200"/>
            </a:xfrm>
            <a:custGeom>
              <a:avLst/>
              <a:gdLst/>
              <a:ahLst/>
              <a:cxnLst/>
              <a:rect l="l" t="t" r="r" b="b"/>
              <a:pathLst>
                <a:path w="1438" h="808" extrusionOk="0">
                  <a:moveTo>
                    <a:pt x="810" y="1"/>
                  </a:moveTo>
                  <a:cubicBezTo>
                    <a:pt x="448" y="1"/>
                    <a:pt x="1" y="432"/>
                    <a:pt x="346" y="746"/>
                  </a:cubicBezTo>
                  <a:cubicBezTo>
                    <a:pt x="403" y="789"/>
                    <a:pt x="468" y="808"/>
                    <a:pt x="535" y="808"/>
                  </a:cubicBezTo>
                  <a:cubicBezTo>
                    <a:pt x="941" y="808"/>
                    <a:pt x="1437" y="122"/>
                    <a:pt x="918" y="7"/>
                  </a:cubicBezTo>
                  <a:lnTo>
                    <a:pt x="884" y="7"/>
                  </a:lnTo>
                  <a:cubicBezTo>
                    <a:pt x="860" y="3"/>
                    <a:pt x="83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6" name="Google Shape;6527;p66">
              <a:extLst>
                <a:ext uri="{FF2B5EF4-FFF2-40B4-BE49-F238E27FC236}">
                  <a16:creationId xmlns:a16="http://schemas.microsoft.com/office/drawing/2014/main" id="{854C4EE1-593F-BA97-7F7D-65A11DEA35B7}"/>
                </a:ext>
              </a:extLst>
            </p:cNvPr>
            <p:cNvSpPr/>
            <p:nvPr/>
          </p:nvSpPr>
          <p:spPr>
            <a:xfrm>
              <a:off x="6129675" y="886425"/>
              <a:ext cx="24850" cy="22925"/>
            </a:xfrm>
            <a:custGeom>
              <a:avLst/>
              <a:gdLst/>
              <a:ahLst/>
              <a:cxnLst/>
              <a:rect l="l" t="t" r="r" b="b"/>
              <a:pathLst>
                <a:path w="994" h="917" extrusionOk="0">
                  <a:moveTo>
                    <a:pt x="266" y="1"/>
                  </a:moveTo>
                  <a:cubicBezTo>
                    <a:pt x="154" y="1"/>
                    <a:pt x="61" y="66"/>
                    <a:pt x="25" y="230"/>
                  </a:cubicBezTo>
                  <a:cubicBezTo>
                    <a:pt x="25" y="263"/>
                    <a:pt x="25" y="263"/>
                    <a:pt x="25" y="297"/>
                  </a:cubicBezTo>
                  <a:cubicBezTo>
                    <a:pt x="0" y="570"/>
                    <a:pt x="269" y="916"/>
                    <a:pt x="533" y="916"/>
                  </a:cubicBezTo>
                  <a:cubicBezTo>
                    <a:pt x="626" y="916"/>
                    <a:pt x="719" y="873"/>
                    <a:pt x="798" y="767"/>
                  </a:cubicBezTo>
                  <a:cubicBezTo>
                    <a:pt x="994" y="473"/>
                    <a:pt x="565" y="1"/>
                    <a:pt x="2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0" name="Google Shape;6528;p66">
              <a:extLst>
                <a:ext uri="{FF2B5EF4-FFF2-40B4-BE49-F238E27FC236}">
                  <a16:creationId xmlns:a16="http://schemas.microsoft.com/office/drawing/2014/main" id="{B0829FE6-8933-7315-A43D-C1AD28095E99}"/>
                </a:ext>
              </a:extLst>
            </p:cNvPr>
            <p:cNvSpPr/>
            <p:nvPr/>
          </p:nvSpPr>
          <p:spPr>
            <a:xfrm>
              <a:off x="6039875" y="1567825"/>
              <a:ext cx="35500" cy="20100"/>
            </a:xfrm>
            <a:custGeom>
              <a:avLst/>
              <a:gdLst/>
              <a:ahLst/>
              <a:cxnLst/>
              <a:rect l="l" t="t" r="r" b="b"/>
              <a:pathLst>
                <a:path w="1420" h="804" extrusionOk="0">
                  <a:moveTo>
                    <a:pt x="844" y="1"/>
                  </a:moveTo>
                  <a:cubicBezTo>
                    <a:pt x="452" y="1"/>
                    <a:pt x="1" y="686"/>
                    <a:pt x="491" y="802"/>
                  </a:cubicBezTo>
                  <a:lnTo>
                    <a:pt x="559" y="802"/>
                  </a:lnTo>
                  <a:cubicBezTo>
                    <a:pt x="570" y="803"/>
                    <a:pt x="582" y="803"/>
                    <a:pt x="594" y="803"/>
                  </a:cubicBezTo>
                  <a:cubicBezTo>
                    <a:pt x="960" y="803"/>
                    <a:pt x="1419" y="323"/>
                    <a:pt x="1029" y="62"/>
                  </a:cubicBezTo>
                  <a:cubicBezTo>
                    <a:pt x="972" y="20"/>
                    <a:pt x="909" y="1"/>
                    <a:pt x="8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1" name="Google Shape;6529;p66">
              <a:extLst>
                <a:ext uri="{FF2B5EF4-FFF2-40B4-BE49-F238E27FC236}">
                  <a16:creationId xmlns:a16="http://schemas.microsoft.com/office/drawing/2014/main" id="{03CC3658-0E14-9F57-5463-FB11B12C8E89}"/>
                </a:ext>
              </a:extLst>
            </p:cNvPr>
            <p:cNvSpPr/>
            <p:nvPr/>
          </p:nvSpPr>
          <p:spPr>
            <a:xfrm>
              <a:off x="5944600" y="1393600"/>
              <a:ext cx="31275" cy="22450"/>
            </a:xfrm>
            <a:custGeom>
              <a:avLst/>
              <a:gdLst/>
              <a:ahLst/>
              <a:cxnLst/>
              <a:rect l="l" t="t" r="r" b="b"/>
              <a:pathLst>
                <a:path w="1251" h="898" extrusionOk="0">
                  <a:moveTo>
                    <a:pt x="808" y="1"/>
                  </a:moveTo>
                  <a:cubicBezTo>
                    <a:pt x="787" y="1"/>
                    <a:pt x="764" y="3"/>
                    <a:pt x="740" y="7"/>
                  </a:cubicBezTo>
                  <a:lnTo>
                    <a:pt x="673" y="7"/>
                  </a:lnTo>
                  <a:cubicBezTo>
                    <a:pt x="303" y="74"/>
                    <a:pt x="0" y="713"/>
                    <a:pt x="471" y="881"/>
                  </a:cubicBezTo>
                  <a:cubicBezTo>
                    <a:pt x="508" y="892"/>
                    <a:pt x="544" y="898"/>
                    <a:pt x="578" y="898"/>
                  </a:cubicBezTo>
                  <a:cubicBezTo>
                    <a:pt x="1025" y="898"/>
                    <a:pt x="1251"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2" name="Google Shape;6530;p66">
              <a:extLst>
                <a:ext uri="{FF2B5EF4-FFF2-40B4-BE49-F238E27FC236}">
                  <a16:creationId xmlns:a16="http://schemas.microsoft.com/office/drawing/2014/main" id="{C7DDA432-4139-67DD-6CC6-9C6039B64C94}"/>
                </a:ext>
              </a:extLst>
            </p:cNvPr>
            <p:cNvSpPr/>
            <p:nvPr/>
          </p:nvSpPr>
          <p:spPr>
            <a:xfrm>
              <a:off x="5901725" y="1312275"/>
              <a:ext cx="26100" cy="23500"/>
            </a:xfrm>
            <a:custGeom>
              <a:avLst/>
              <a:gdLst/>
              <a:ahLst/>
              <a:cxnLst/>
              <a:rect l="l" t="t" r="r" b="b"/>
              <a:pathLst>
                <a:path w="1044" h="940" extrusionOk="0">
                  <a:moveTo>
                    <a:pt x="539" y="0"/>
                  </a:moveTo>
                  <a:cubicBezTo>
                    <a:pt x="21" y="0"/>
                    <a:pt x="0" y="939"/>
                    <a:pt x="402" y="939"/>
                  </a:cubicBezTo>
                  <a:cubicBezTo>
                    <a:pt x="443" y="939"/>
                    <a:pt x="489" y="929"/>
                    <a:pt x="539" y="907"/>
                  </a:cubicBezTo>
                  <a:lnTo>
                    <a:pt x="606" y="907"/>
                  </a:lnTo>
                  <a:cubicBezTo>
                    <a:pt x="942" y="706"/>
                    <a:pt x="1043" y="0"/>
                    <a:pt x="53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3" name="Google Shape;6531;p66">
              <a:extLst>
                <a:ext uri="{FF2B5EF4-FFF2-40B4-BE49-F238E27FC236}">
                  <a16:creationId xmlns:a16="http://schemas.microsoft.com/office/drawing/2014/main" id="{41FEB24B-48C1-E9ED-7329-76F554CF3E76}"/>
                </a:ext>
              </a:extLst>
            </p:cNvPr>
            <p:cNvSpPr/>
            <p:nvPr/>
          </p:nvSpPr>
          <p:spPr>
            <a:xfrm>
              <a:off x="6199425" y="935475"/>
              <a:ext cx="24775" cy="22375"/>
            </a:xfrm>
            <a:custGeom>
              <a:avLst/>
              <a:gdLst/>
              <a:ahLst/>
              <a:cxnLst/>
              <a:rect l="l" t="t" r="r" b="b"/>
              <a:pathLst>
                <a:path w="991" h="895" extrusionOk="0">
                  <a:moveTo>
                    <a:pt x="444" y="1"/>
                  </a:moveTo>
                  <a:cubicBezTo>
                    <a:pt x="351" y="1"/>
                    <a:pt x="263" y="44"/>
                    <a:pt x="192" y="150"/>
                  </a:cubicBezTo>
                  <a:cubicBezTo>
                    <a:pt x="0" y="462"/>
                    <a:pt x="427" y="895"/>
                    <a:pt x="722" y="895"/>
                  </a:cubicBezTo>
                  <a:cubicBezTo>
                    <a:pt x="840" y="895"/>
                    <a:pt x="937" y="826"/>
                    <a:pt x="965" y="654"/>
                  </a:cubicBezTo>
                  <a:lnTo>
                    <a:pt x="965" y="620"/>
                  </a:lnTo>
                  <a:cubicBezTo>
                    <a:pt x="990" y="347"/>
                    <a:pt x="703" y="1"/>
                    <a:pt x="4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4" name="Google Shape;6532;p66">
              <a:extLst>
                <a:ext uri="{FF2B5EF4-FFF2-40B4-BE49-F238E27FC236}">
                  <a16:creationId xmlns:a16="http://schemas.microsoft.com/office/drawing/2014/main" id="{DD6E60B1-7CE3-53BB-88B6-C10C24D0AB0B}"/>
                </a:ext>
              </a:extLst>
            </p:cNvPr>
            <p:cNvSpPr/>
            <p:nvPr/>
          </p:nvSpPr>
          <p:spPr>
            <a:xfrm>
              <a:off x="6121050" y="1316650"/>
              <a:ext cx="25100" cy="21875"/>
            </a:xfrm>
            <a:custGeom>
              <a:avLst/>
              <a:gdLst/>
              <a:ahLst/>
              <a:cxnLst/>
              <a:rect l="l" t="t" r="r" b="b"/>
              <a:pathLst>
                <a:path w="1004" h="875" extrusionOk="0">
                  <a:moveTo>
                    <a:pt x="268" y="0"/>
                  </a:moveTo>
                  <a:cubicBezTo>
                    <a:pt x="132" y="0"/>
                    <a:pt x="21" y="75"/>
                    <a:pt x="0" y="262"/>
                  </a:cubicBezTo>
                  <a:cubicBezTo>
                    <a:pt x="0" y="262"/>
                    <a:pt x="0" y="296"/>
                    <a:pt x="0" y="296"/>
                  </a:cubicBezTo>
                  <a:cubicBezTo>
                    <a:pt x="0" y="559"/>
                    <a:pt x="291" y="875"/>
                    <a:pt x="556" y="875"/>
                  </a:cubicBezTo>
                  <a:cubicBezTo>
                    <a:pt x="662" y="875"/>
                    <a:pt x="763" y="824"/>
                    <a:pt x="840" y="699"/>
                  </a:cubicBezTo>
                  <a:cubicBezTo>
                    <a:pt x="1003" y="374"/>
                    <a:pt x="572"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5" name="Google Shape;6533;p66">
              <a:extLst>
                <a:ext uri="{FF2B5EF4-FFF2-40B4-BE49-F238E27FC236}">
                  <a16:creationId xmlns:a16="http://schemas.microsoft.com/office/drawing/2014/main" id="{FE9829F3-3121-376E-10F6-F9FBEEED0C55}"/>
                </a:ext>
              </a:extLst>
            </p:cNvPr>
            <p:cNvSpPr/>
            <p:nvPr/>
          </p:nvSpPr>
          <p:spPr>
            <a:xfrm>
              <a:off x="6197500" y="1345200"/>
              <a:ext cx="25075" cy="21425"/>
            </a:xfrm>
            <a:custGeom>
              <a:avLst/>
              <a:gdLst/>
              <a:ahLst/>
              <a:cxnLst/>
              <a:rect l="l" t="t" r="r" b="b"/>
              <a:pathLst>
                <a:path w="1003" h="857" extrusionOk="0">
                  <a:moveTo>
                    <a:pt x="256" y="0"/>
                  </a:moveTo>
                  <a:cubicBezTo>
                    <a:pt x="119" y="0"/>
                    <a:pt x="11" y="74"/>
                    <a:pt x="1" y="263"/>
                  </a:cubicBezTo>
                  <a:cubicBezTo>
                    <a:pt x="1" y="263"/>
                    <a:pt x="1" y="296"/>
                    <a:pt x="1" y="330"/>
                  </a:cubicBezTo>
                  <a:cubicBezTo>
                    <a:pt x="1" y="585"/>
                    <a:pt x="273" y="856"/>
                    <a:pt x="530" y="856"/>
                  </a:cubicBezTo>
                  <a:cubicBezTo>
                    <a:pt x="645" y="856"/>
                    <a:pt x="757" y="801"/>
                    <a:pt x="841" y="666"/>
                  </a:cubicBezTo>
                  <a:cubicBezTo>
                    <a:pt x="1003" y="365"/>
                    <a:pt x="559" y="0"/>
                    <a:pt x="2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6" name="Google Shape;6534;p66">
              <a:extLst>
                <a:ext uri="{FF2B5EF4-FFF2-40B4-BE49-F238E27FC236}">
                  <a16:creationId xmlns:a16="http://schemas.microsoft.com/office/drawing/2014/main" id="{05CC1FC9-0DFD-49B1-BA73-5D9DF58578FA}"/>
                </a:ext>
              </a:extLst>
            </p:cNvPr>
            <p:cNvSpPr/>
            <p:nvPr/>
          </p:nvSpPr>
          <p:spPr>
            <a:xfrm>
              <a:off x="5989675" y="1318700"/>
              <a:ext cx="30575" cy="22425"/>
            </a:xfrm>
            <a:custGeom>
              <a:avLst/>
              <a:gdLst/>
              <a:ahLst/>
              <a:cxnLst/>
              <a:rect l="l" t="t" r="r" b="b"/>
              <a:pathLst>
                <a:path w="1223" h="897" extrusionOk="0">
                  <a:moveTo>
                    <a:pt x="631" y="1"/>
                  </a:moveTo>
                  <a:cubicBezTo>
                    <a:pt x="185" y="1"/>
                    <a:pt x="1" y="897"/>
                    <a:pt x="457" y="897"/>
                  </a:cubicBezTo>
                  <a:cubicBezTo>
                    <a:pt x="485" y="897"/>
                    <a:pt x="516" y="893"/>
                    <a:pt x="550" y="886"/>
                  </a:cubicBezTo>
                  <a:lnTo>
                    <a:pt x="617" y="886"/>
                  </a:lnTo>
                  <a:cubicBezTo>
                    <a:pt x="953" y="785"/>
                    <a:pt x="1222" y="113"/>
                    <a:pt x="718" y="12"/>
                  </a:cubicBezTo>
                  <a:cubicBezTo>
                    <a:pt x="688" y="4"/>
                    <a:pt x="659"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7" name="Google Shape;6535;p66">
              <a:extLst>
                <a:ext uri="{FF2B5EF4-FFF2-40B4-BE49-F238E27FC236}">
                  <a16:creationId xmlns:a16="http://schemas.microsoft.com/office/drawing/2014/main" id="{EBCDD151-5692-64F2-DAB0-39693BD3E0DE}"/>
                </a:ext>
              </a:extLst>
            </p:cNvPr>
            <p:cNvSpPr/>
            <p:nvPr/>
          </p:nvSpPr>
          <p:spPr>
            <a:xfrm>
              <a:off x="5902825" y="1243225"/>
              <a:ext cx="25600" cy="19925"/>
            </a:xfrm>
            <a:custGeom>
              <a:avLst/>
              <a:gdLst/>
              <a:ahLst/>
              <a:cxnLst/>
              <a:rect l="l" t="t" r="r" b="b"/>
              <a:pathLst>
                <a:path w="1024" h="797" extrusionOk="0">
                  <a:moveTo>
                    <a:pt x="399" y="0"/>
                  </a:moveTo>
                  <a:cubicBezTo>
                    <a:pt x="240" y="0"/>
                    <a:pt x="100" y="80"/>
                    <a:pt x="58" y="275"/>
                  </a:cubicBezTo>
                  <a:cubicBezTo>
                    <a:pt x="1" y="602"/>
                    <a:pt x="350" y="797"/>
                    <a:pt x="634" y="797"/>
                  </a:cubicBezTo>
                  <a:cubicBezTo>
                    <a:pt x="847" y="797"/>
                    <a:pt x="1023" y="688"/>
                    <a:pt x="966" y="443"/>
                  </a:cubicBezTo>
                  <a:cubicBezTo>
                    <a:pt x="966" y="409"/>
                    <a:pt x="966" y="376"/>
                    <a:pt x="966" y="376"/>
                  </a:cubicBezTo>
                  <a:cubicBezTo>
                    <a:pt x="887" y="159"/>
                    <a:pt x="624" y="0"/>
                    <a:pt x="3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8" name="Google Shape;6536;p66">
              <a:extLst>
                <a:ext uri="{FF2B5EF4-FFF2-40B4-BE49-F238E27FC236}">
                  <a16:creationId xmlns:a16="http://schemas.microsoft.com/office/drawing/2014/main" id="{E1A783FB-37E0-0DEA-2BCE-F5E5FDBC999E}"/>
                </a:ext>
              </a:extLst>
            </p:cNvPr>
            <p:cNvSpPr/>
            <p:nvPr/>
          </p:nvSpPr>
          <p:spPr>
            <a:xfrm>
              <a:off x="6200025" y="1262525"/>
              <a:ext cx="29325" cy="23050"/>
            </a:xfrm>
            <a:custGeom>
              <a:avLst/>
              <a:gdLst/>
              <a:ahLst/>
              <a:cxnLst/>
              <a:rect l="l" t="t" r="r" b="b"/>
              <a:pathLst>
                <a:path w="1173" h="922" extrusionOk="0">
                  <a:moveTo>
                    <a:pt x="709" y="1"/>
                  </a:moveTo>
                  <a:cubicBezTo>
                    <a:pt x="687" y="1"/>
                    <a:pt x="664" y="3"/>
                    <a:pt x="639" y="7"/>
                  </a:cubicBezTo>
                  <a:lnTo>
                    <a:pt x="572" y="7"/>
                  </a:lnTo>
                  <a:cubicBezTo>
                    <a:pt x="236" y="142"/>
                    <a:pt x="0" y="847"/>
                    <a:pt x="505" y="915"/>
                  </a:cubicBezTo>
                  <a:cubicBezTo>
                    <a:pt x="528" y="919"/>
                    <a:pt x="551" y="921"/>
                    <a:pt x="573" y="921"/>
                  </a:cubicBezTo>
                  <a:cubicBezTo>
                    <a:pt x="1034" y="921"/>
                    <a:pt x="1173" y="1"/>
                    <a:pt x="7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09" name="Google Shape;6537;p66">
              <a:extLst>
                <a:ext uri="{FF2B5EF4-FFF2-40B4-BE49-F238E27FC236}">
                  <a16:creationId xmlns:a16="http://schemas.microsoft.com/office/drawing/2014/main" id="{CCA63A71-F57F-F83D-B8BA-7609DE0ACC6A}"/>
                </a:ext>
              </a:extLst>
            </p:cNvPr>
            <p:cNvSpPr/>
            <p:nvPr/>
          </p:nvSpPr>
          <p:spPr>
            <a:xfrm>
              <a:off x="5983450" y="1385425"/>
              <a:ext cx="25600" cy="19500"/>
            </a:xfrm>
            <a:custGeom>
              <a:avLst/>
              <a:gdLst/>
              <a:ahLst/>
              <a:cxnLst/>
              <a:rect l="l" t="t" r="r" b="b"/>
              <a:pathLst>
                <a:path w="1024" h="780" extrusionOk="0">
                  <a:moveTo>
                    <a:pt x="412" y="1"/>
                  </a:moveTo>
                  <a:cubicBezTo>
                    <a:pt x="190" y="1"/>
                    <a:pt x="0" y="115"/>
                    <a:pt x="60" y="368"/>
                  </a:cubicBezTo>
                  <a:lnTo>
                    <a:pt x="60" y="435"/>
                  </a:lnTo>
                  <a:cubicBezTo>
                    <a:pt x="157" y="630"/>
                    <a:pt x="423" y="779"/>
                    <a:pt x="643" y="779"/>
                  </a:cubicBezTo>
                  <a:cubicBezTo>
                    <a:pt x="803" y="779"/>
                    <a:pt x="939" y="700"/>
                    <a:pt x="967" y="502"/>
                  </a:cubicBezTo>
                  <a:cubicBezTo>
                    <a:pt x="1023" y="183"/>
                    <a:pt x="692" y="1"/>
                    <a:pt x="4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0" name="Google Shape;6538;p66">
              <a:extLst>
                <a:ext uri="{FF2B5EF4-FFF2-40B4-BE49-F238E27FC236}">
                  <a16:creationId xmlns:a16="http://schemas.microsoft.com/office/drawing/2014/main" id="{2AC7FA09-EDDC-8F86-885F-8AA03254930A}"/>
                </a:ext>
              </a:extLst>
            </p:cNvPr>
            <p:cNvSpPr/>
            <p:nvPr/>
          </p:nvSpPr>
          <p:spPr>
            <a:xfrm>
              <a:off x="6052600" y="1235800"/>
              <a:ext cx="34400" cy="18025"/>
            </a:xfrm>
            <a:custGeom>
              <a:avLst/>
              <a:gdLst/>
              <a:ahLst/>
              <a:cxnLst/>
              <a:rect l="l" t="t" r="r" b="b"/>
              <a:pathLst>
                <a:path w="1376" h="721" extrusionOk="0">
                  <a:moveTo>
                    <a:pt x="860" y="1"/>
                  </a:moveTo>
                  <a:cubicBezTo>
                    <a:pt x="478" y="1"/>
                    <a:pt x="1" y="408"/>
                    <a:pt x="386" y="639"/>
                  </a:cubicBezTo>
                  <a:lnTo>
                    <a:pt x="453" y="673"/>
                  </a:lnTo>
                  <a:cubicBezTo>
                    <a:pt x="518" y="705"/>
                    <a:pt x="594" y="720"/>
                    <a:pt x="673" y="720"/>
                  </a:cubicBezTo>
                  <a:cubicBezTo>
                    <a:pt x="1002" y="720"/>
                    <a:pt x="1376" y="460"/>
                    <a:pt x="1159" y="135"/>
                  </a:cubicBezTo>
                  <a:cubicBezTo>
                    <a:pt x="1087" y="40"/>
                    <a:pt x="978" y="1"/>
                    <a:pt x="8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1" name="Google Shape;6539;p66">
              <a:extLst>
                <a:ext uri="{FF2B5EF4-FFF2-40B4-BE49-F238E27FC236}">
                  <a16:creationId xmlns:a16="http://schemas.microsoft.com/office/drawing/2014/main" id="{38E1EBC7-645A-CFE4-3B2C-3BFA696039F8}"/>
                </a:ext>
              </a:extLst>
            </p:cNvPr>
            <p:cNvSpPr/>
            <p:nvPr/>
          </p:nvSpPr>
          <p:spPr>
            <a:xfrm>
              <a:off x="6006275" y="1143500"/>
              <a:ext cx="34600" cy="18650"/>
            </a:xfrm>
            <a:custGeom>
              <a:avLst/>
              <a:gdLst/>
              <a:ahLst/>
              <a:cxnLst/>
              <a:rect l="l" t="t" r="r" b="b"/>
              <a:pathLst>
                <a:path w="1384" h="746" extrusionOk="0">
                  <a:moveTo>
                    <a:pt x="877" y="0"/>
                  </a:moveTo>
                  <a:cubicBezTo>
                    <a:pt x="493" y="0"/>
                    <a:pt x="1" y="434"/>
                    <a:pt x="390" y="668"/>
                  </a:cubicBezTo>
                  <a:lnTo>
                    <a:pt x="457" y="701"/>
                  </a:lnTo>
                  <a:cubicBezTo>
                    <a:pt x="518" y="732"/>
                    <a:pt x="589" y="746"/>
                    <a:pt x="662" y="746"/>
                  </a:cubicBezTo>
                  <a:cubicBezTo>
                    <a:pt x="995" y="746"/>
                    <a:pt x="1383" y="460"/>
                    <a:pt x="1163" y="130"/>
                  </a:cubicBezTo>
                  <a:cubicBezTo>
                    <a:pt x="1094" y="38"/>
                    <a:pt x="990" y="0"/>
                    <a:pt x="87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2" name="Google Shape;6540;p66">
              <a:extLst>
                <a:ext uri="{FF2B5EF4-FFF2-40B4-BE49-F238E27FC236}">
                  <a16:creationId xmlns:a16="http://schemas.microsoft.com/office/drawing/2014/main" id="{853C7D1E-1758-8273-0976-C5366D5D4959}"/>
                </a:ext>
              </a:extLst>
            </p:cNvPr>
            <p:cNvSpPr/>
            <p:nvPr/>
          </p:nvSpPr>
          <p:spPr>
            <a:xfrm>
              <a:off x="5906450" y="1408675"/>
              <a:ext cx="25350" cy="23100"/>
            </a:xfrm>
            <a:custGeom>
              <a:avLst/>
              <a:gdLst/>
              <a:ahLst/>
              <a:cxnLst/>
              <a:rect l="l" t="t" r="r" b="b"/>
              <a:pathLst>
                <a:path w="1014" h="924" extrusionOk="0">
                  <a:moveTo>
                    <a:pt x="499" y="0"/>
                  </a:moveTo>
                  <a:cubicBezTo>
                    <a:pt x="412" y="0"/>
                    <a:pt x="325" y="42"/>
                    <a:pt x="249" y="143"/>
                  </a:cubicBezTo>
                  <a:cubicBezTo>
                    <a:pt x="1" y="442"/>
                    <a:pt x="432" y="924"/>
                    <a:pt x="742" y="924"/>
                  </a:cubicBezTo>
                  <a:cubicBezTo>
                    <a:pt x="851" y="924"/>
                    <a:pt x="945" y="864"/>
                    <a:pt x="989" y="715"/>
                  </a:cubicBezTo>
                  <a:cubicBezTo>
                    <a:pt x="989" y="681"/>
                    <a:pt x="989" y="681"/>
                    <a:pt x="989" y="648"/>
                  </a:cubicBezTo>
                  <a:cubicBezTo>
                    <a:pt x="1014" y="371"/>
                    <a:pt x="757" y="0"/>
                    <a:pt x="4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3" name="Google Shape;6541;p66">
              <a:extLst>
                <a:ext uri="{FF2B5EF4-FFF2-40B4-BE49-F238E27FC236}">
                  <a16:creationId xmlns:a16="http://schemas.microsoft.com/office/drawing/2014/main" id="{FF62440D-177B-A810-2C09-B32A5358F6D2}"/>
                </a:ext>
              </a:extLst>
            </p:cNvPr>
            <p:cNvSpPr/>
            <p:nvPr/>
          </p:nvSpPr>
          <p:spPr>
            <a:xfrm>
              <a:off x="6162525" y="854300"/>
              <a:ext cx="35575" cy="20875"/>
            </a:xfrm>
            <a:custGeom>
              <a:avLst/>
              <a:gdLst/>
              <a:ahLst/>
              <a:cxnLst/>
              <a:rect l="l" t="t" r="r" b="b"/>
              <a:pathLst>
                <a:path w="1423" h="835" extrusionOk="0">
                  <a:moveTo>
                    <a:pt x="826" y="1"/>
                  </a:moveTo>
                  <a:cubicBezTo>
                    <a:pt x="461" y="1"/>
                    <a:pt x="1" y="482"/>
                    <a:pt x="391" y="775"/>
                  </a:cubicBezTo>
                  <a:cubicBezTo>
                    <a:pt x="442" y="817"/>
                    <a:pt x="500" y="835"/>
                    <a:pt x="560" y="835"/>
                  </a:cubicBezTo>
                  <a:cubicBezTo>
                    <a:pt x="939" y="835"/>
                    <a:pt x="1422" y="118"/>
                    <a:pt x="929" y="2"/>
                  </a:cubicBezTo>
                  <a:lnTo>
                    <a:pt x="862" y="2"/>
                  </a:lnTo>
                  <a:cubicBezTo>
                    <a:pt x="850" y="1"/>
                    <a:pt x="838" y="1"/>
                    <a:pt x="8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4" name="Google Shape;6542;p66">
              <a:extLst>
                <a:ext uri="{FF2B5EF4-FFF2-40B4-BE49-F238E27FC236}">
                  <a16:creationId xmlns:a16="http://schemas.microsoft.com/office/drawing/2014/main" id="{51269607-F731-0743-3F23-F6050B3078B5}"/>
                </a:ext>
              </a:extLst>
            </p:cNvPr>
            <p:cNvSpPr/>
            <p:nvPr/>
          </p:nvSpPr>
          <p:spPr>
            <a:xfrm>
              <a:off x="6214525" y="1144875"/>
              <a:ext cx="24950" cy="22775"/>
            </a:xfrm>
            <a:custGeom>
              <a:avLst/>
              <a:gdLst/>
              <a:ahLst/>
              <a:cxnLst/>
              <a:rect l="l" t="t" r="r" b="b"/>
              <a:pathLst>
                <a:path w="998" h="911" extrusionOk="0">
                  <a:moveTo>
                    <a:pt x="253" y="1"/>
                  </a:moveTo>
                  <a:cubicBezTo>
                    <a:pt x="148" y="1"/>
                    <a:pt x="60" y="61"/>
                    <a:pt x="25" y="210"/>
                  </a:cubicBezTo>
                  <a:cubicBezTo>
                    <a:pt x="25" y="243"/>
                    <a:pt x="25" y="277"/>
                    <a:pt x="25" y="277"/>
                  </a:cubicBezTo>
                  <a:cubicBezTo>
                    <a:pt x="0" y="555"/>
                    <a:pt x="280" y="910"/>
                    <a:pt x="549" y="910"/>
                  </a:cubicBezTo>
                  <a:cubicBezTo>
                    <a:pt x="637" y="910"/>
                    <a:pt x="724" y="872"/>
                    <a:pt x="798" y="781"/>
                  </a:cubicBezTo>
                  <a:cubicBezTo>
                    <a:pt x="997" y="483"/>
                    <a:pt x="553" y="1"/>
                    <a:pt x="25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5" name="Google Shape;6543;p66">
              <a:extLst>
                <a:ext uri="{FF2B5EF4-FFF2-40B4-BE49-F238E27FC236}">
                  <a16:creationId xmlns:a16="http://schemas.microsoft.com/office/drawing/2014/main" id="{72B79511-E485-BE6D-B52C-95FCC74DBD75}"/>
                </a:ext>
              </a:extLst>
            </p:cNvPr>
            <p:cNvSpPr/>
            <p:nvPr/>
          </p:nvSpPr>
          <p:spPr>
            <a:xfrm>
              <a:off x="6023775" y="1093450"/>
              <a:ext cx="35650" cy="20575"/>
            </a:xfrm>
            <a:custGeom>
              <a:avLst/>
              <a:gdLst/>
              <a:ahLst/>
              <a:cxnLst/>
              <a:rect l="l" t="t" r="r" b="b"/>
              <a:pathLst>
                <a:path w="1426" h="823" extrusionOk="0">
                  <a:moveTo>
                    <a:pt x="873" y="0"/>
                  </a:moveTo>
                  <a:cubicBezTo>
                    <a:pt x="476" y="0"/>
                    <a:pt x="1" y="733"/>
                    <a:pt x="530" y="821"/>
                  </a:cubicBezTo>
                  <a:lnTo>
                    <a:pt x="598" y="821"/>
                  </a:lnTo>
                  <a:cubicBezTo>
                    <a:pt x="609" y="822"/>
                    <a:pt x="620" y="823"/>
                    <a:pt x="631" y="823"/>
                  </a:cubicBezTo>
                  <a:cubicBezTo>
                    <a:pt x="995" y="823"/>
                    <a:pt x="1426" y="309"/>
                    <a:pt x="1035" y="48"/>
                  </a:cubicBezTo>
                  <a:cubicBezTo>
                    <a:pt x="984" y="15"/>
                    <a:pt x="930" y="0"/>
                    <a:pt x="8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6" name="Google Shape;6544;p66">
              <a:extLst>
                <a:ext uri="{FF2B5EF4-FFF2-40B4-BE49-F238E27FC236}">
                  <a16:creationId xmlns:a16="http://schemas.microsoft.com/office/drawing/2014/main" id="{578B52E3-0811-15CB-4ACA-2B268D324BEB}"/>
                </a:ext>
              </a:extLst>
            </p:cNvPr>
            <p:cNvSpPr/>
            <p:nvPr/>
          </p:nvSpPr>
          <p:spPr>
            <a:xfrm>
              <a:off x="6189425" y="1023000"/>
              <a:ext cx="25000" cy="23975"/>
            </a:xfrm>
            <a:custGeom>
              <a:avLst/>
              <a:gdLst/>
              <a:ahLst/>
              <a:cxnLst/>
              <a:rect l="l" t="t" r="r" b="b"/>
              <a:pathLst>
                <a:path w="1000" h="959" extrusionOk="0">
                  <a:moveTo>
                    <a:pt x="525" y="1"/>
                  </a:moveTo>
                  <a:cubicBezTo>
                    <a:pt x="462" y="1"/>
                    <a:pt x="395" y="24"/>
                    <a:pt x="324" y="77"/>
                  </a:cubicBezTo>
                  <a:cubicBezTo>
                    <a:pt x="1" y="292"/>
                    <a:pt x="302" y="959"/>
                    <a:pt x="625" y="959"/>
                  </a:cubicBezTo>
                  <a:cubicBezTo>
                    <a:pt x="705" y="959"/>
                    <a:pt x="787" y="917"/>
                    <a:pt x="861" y="816"/>
                  </a:cubicBezTo>
                  <a:cubicBezTo>
                    <a:pt x="861" y="816"/>
                    <a:pt x="861" y="783"/>
                    <a:pt x="861" y="783"/>
                  </a:cubicBezTo>
                  <a:cubicBezTo>
                    <a:pt x="1000" y="506"/>
                    <a:pt x="819"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7" name="Google Shape;6545;p66">
              <a:extLst>
                <a:ext uri="{FF2B5EF4-FFF2-40B4-BE49-F238E27FC236}">
                  <a16:creationId xmlns:a16="http://schemas.microsoft.com/office/drawing/2014/main" id="{29F59F0A-F6E6-B5BD-755C-7CE98EF21610}"/>
                </a:ext>
              </a:extLst>
            </p:cNvPr>
            <p:cNvSpPr/>
            <p:nvPr/>
          </p:nvSpPr>
          <p:spPr>
            <a:xfrm>
              <a:off x="6140750" y="1082575"/>
              <a:ext cx="25750" cy="24150"/>
            </a:xfrm>
            <a:custGeom>
              <a:avLst/>
              <a:gdLst/>
              <a:ahLst/>
              <a:cxnLst/>
              <a:rect l="l" t="t" r="r" b="b"/>
              <a:pathLst>
                <a:path w="1030" h="966" extrusionOk="0">
                  <a:moveTo>
                    <a:pt x="533" y="1"/>
                  </a:moveTo>
                  <a:cubicBezTo>
                    <a:pt x="467" y="1"/>
                    <a:pt x="395" y="25"/>
                    <a:pt x="321" y="80"/>
                  </a:cubicBezTo>
                  <a:cubicBezTo>
                    <a:pt x="1" y="321"/>
                    <a:pt x="339" y="965"/>
                    <a:pt x="643" y="965"/>
                  </a:cubicBezTo>
                  <a:cubicBezTo>
                    <a:pt x="721" y="965"/>
                    <a:pt x="797" y="923"/>
                    <a:pt x="859" y="819"/>
                  </a:cubicBezTo>
                  <a:lnTo>
                    <a:pt x="893" y="752"/>
                  </a:lnTo>
                  <a:cubicBezTo>
                    <a:pt x="1030" y="478"/>
                    <a:pt x="831" y="1"/>
                    <a:pt x="5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8" name="Google Shape;6546;p66">
              <a:extLst>
                <a:ext uri="{FF2B5EF4-FFF2-40B4-BE49-F238E27FC236}">
                  <a16:creationId xmlns:a16="http://schemas.microsoft.com/office/drawing/2014/main" id="{995DFCBB-CE66-2659-E475-50AA25773AFC}"/>
                </a:ext>
              </a:extLst>
            </p:cNvPr>
            <p:cNvSpPr/>
            <p:nvPr/>
          </p:nvSpPr>
          <p:spPr>
            <a:xfrm>
              <a:off x="5945775" y="1208025"/>
              <a:ext cx="36150" cy="20400"/>
            </a:xfrm>
            <a:custGeom>
              <a:avLst/>
              <a:gdLst/>
              <a:ahLst/>
              <a:cxnLst/>
              <a:rect l="l" t="t" r="r" b="b"/>
              <a:pathLst>
                <a:path w="1446" h="816" extrusionOk="0">
                  <a:moveTo>
                    <a:pt x="856" y="1"/>
                  </a:moveTo>
                  <a:cubicBezTo>
                    <a:pt x="489" y="1"/>
                    <a:pt x="1" y="450"/>
                    <a:pt x="390" y="742"/>
                  </a:cubicBezTo>
                  <a:cubicBezTo>
                    <a:pt x="453" y="794"/>
                    <a:pt x="523" y="816"/>
                    <a:pt x="595" y="816"/>
                  </a:cubicBezTo>
                  <a:cubicBezTo>
                    <a:pt x="990" y="816"/>
                    <a:pt x="1445" y="145"/>
                    <a:pt x="962" y="3"/>
                  </a:cubicBezTo>
                  <a:lnTo>
                    <a:pt x="894" y="3"/>
                  </a:lnTo>
                  <a:cubicBezTo>
                    <a:pt x="882" y="1"/>
                    <a:pt x="869" y="1"/>
                    <a:pt x="8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19" name="Google Shape;6547;p66">
              <a:extLst>
                <a:ext uri="{FF2B5EF4-FFF2-40B4-BE49-F238E27FC236}">
                  <a16:creationId xmlns:a16="http://schemas.microsoft.com/office/drawing/2014/main" id="{CA41C2EB-49C5-F78B-5830-D9EE4A716B3B}"/>
                </a:ext>
              </a:extLst>
            </p:cNvPr>
            <p:cNvSpPr/>
            <p:nvPr/>
          </p:nvSpPr>
          <p:spPr>
            <a:xfrm>
              <a:off x="5998600" y="1427900"/>
              <a:ext cx="25500" cy="22550"/>
            </a:xfrm>
            <a:custGeom>
              <a:avLst/>
              <a:gdLst/>
              <a:ahLst/>
              <a:cxnLst/>
              <a:rect l="l" t="t" r="r" b="b"/>
              <a:pathLst>
                <a:path w="1020" h="902" extrusionOk="0">
                  <a:moveTo>
                    <a:pt x="268" y="0"/>
                  </a:moveTo>
                  <a:cubicBezTo>
                    <a:pt x="155" y="0"/>
                    <a:pt x="61" y="61"/>
                    <a:pt x="25" y="215"/>
                  </a:cubicBezTo>
                  <a:lnTo>
                    <a:pt x="25" y="282"/>
                  </a:lnTo>
                  <a:cubicBezTo>
                    <a:pt x="0" y="555"/>
                    <a:pt x="269" y="901"/>
                    <a:pt x="533" y="901"/>
                  </a:cubicBezTo>
                  <a:cubicBezTo>
                    <a:pt x="626" y="901"/>
                    <a:pt x="719" y="858"/>
                    <a:pt x="798" y="752"/>
                  </a:cubicBezTo>
                  <a:cubicBezTo>
                    <a:pt x="1019" y="457"/>
                    <a:pt x="575" y="0"/>
                    <a:pt x="2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0" name="Google Shape;6548;p66">
              <a:extLst>
                <a:ext uri="{FF2B5EF4-FFF2-40B4-BE49-F238E27FC236}">
                  <a16:creationId xmlns:a16="http://schemas.microsoft.com/office/drawing/2014/main" id="{489E63CF-3858-7D3D-933E-40AF37ED17A9}"/>
                </a:ext>
              </a:extLst>
            </p:cNvPr>
            <p:cNvSpPr/>
            <p:nvPr/>
          </p:nvSpPr>
          <p:spPr>
            <a:xfrm>
              <a:off x="5924825" y="1408250"/>
              <a:ext cx="36275" cy="20875"/>
            </a:xfrm>
            <a:custGeom>
              <a:avLst/>
              <a:gdLst/>
              <a:ahLst/>
              <a:cxnLst/>
              <a:rect l="l" t="t" r="r" b="b"/>
              <a:pathLst>
                <a:path w="1451" h="835" extrusionOk="0">
                  <a:moveTo>
                    <a:pt x="880" y="0"/>
                  </a:moveTo>
                  <a:cubicBezTo>
                    <a:pt x="480" y="0"/>
                    <a:pt x="1" y="717"/>
                    <a:pt x="523" y="833"/>
                  </a:cubicBezTo>
                  <a:lnTo>
                    <a:pt x="556" y="833"/>
                  </a:lnTo>
                  <a:cubicBezTo>
                    <a:pt x="568" y="834"/>
                    <a:pt x="580" y="834"/>
                    <a:pt x="592" y="834"/>
                  </a:cubicBezTo>
                  <a:cubicBezTo>
                    <a:pt x="959" y="834"/>
                    <a:pt x="1451" y="352"/>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1" name="Google Shape;6549;p66">
              <a:extLst>
                <a:ext uri="{FF2B5EF4-FFF2-40B4-BE49-F238E27FC236}">
                  <a16:creationId xmlns:a16="http://schemas.microsoft.com/office/drawing/2014/main" id="{7385E489-B7FC-BBEB-2687-3A273B0771D2}"/>
                </a:ext>
              </a:extLst>
            </p:cNvPr>
            <p:cNvSpPr/>
            <p:nvPr/>
          </p:nvSpPr>
          <p:spPr>
            <a:xfrm>
              <a:off x="6137250" y="1137125"/>
              <a:ext cx="24775" cy="22400"/>
            </a:xfrm>
            <a:custGeom>
              <a:avLst/>
              <a:gdLst/>
              <a:ahLst/>
              <a:cxnLst/>
              <a:rect l="l" t="t" r="r" b="b"/>
              <a:pathLst>
                <a:path w="991" h="896" extrusionOk="0">
                  <a:moveTo>
                    <a:pt x="443" y="1"/>
                  </a:moveTo>
                  <a:cubicBezTo>
                    <a:pt x="351" y="1"/>
                    <a:pt x="263" y="44"/>
                    <a:pt x="192" y="150"/>
                  </a:cubicBezTo>
                  <a:cubicBezTo>
                    <a:pt x="0" y="462"/>
                    <a:pt x="427" y="895"/>
                    <a:pt x="722" y="895"/>
                  </a:cubicBezTo>
                  <a:cubicBezTo>
                    <a:pt x="840" y="895"/>
                    <a:pt x="937" y="826"/>
                    <a:pt x="965" y="654"/>
                  </a:cubicBezTo>
                  <a:cubicBezTo>
                    <a:pt x="965" y="654"/>
                    <a:pt x="965" y="620"/>
                    <a:pt x="965" y="620"/>
                  </a:cubicBezTo>
                  <a:cubicBezTo>
                    <a:pt x="990" y="347"/>
                    <a:pt x="703" y="1"/>
                    <a:pt x="4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2" name="Google Shape;6550;p66">
              <a:extLst>
                <a:ext uri="{FF2B5EF4-FFF2-40B4-BE49-F238E27FC236}">
                  <a16:creationId xmlns:a16="http://schemas.microsoft.com/office/drawing/2014/main" id="{53093C72-EF0F-E644-9035-0A74E2D73575}"/>
                </a:ext>
              </a:extLst>
            </p:cNvPr>
            <p:cNvSpPr/>
            <p:nvPr/>
          </p:nvSpPr>
          <p:spPr>
            <a:xfrm>
              <a:off x="5940800" y="1271050"/>
              <a:ext cx="25450" cy="22400"/>
            </a:xfrm>
            <a:custGeom>
              <a:avLst/>
              <a:gdLst/>
              <a:ahLst/>
              <a:cxnLst/>
              <a:rect l="l" t="t" r="r" b="b"/>
              <a:pathLst>
                <a:path w="1018" h="896" extrusionOk="0">
                  <a:moveTo>
                    <a:pt x="486" y="1"/>
                  </a:moveTo>
                  <a:cubicBezTo>
                    <a:pt x="388" y="1"/>
                    <a:pt x="294" y="50"/>
                    <a:pt x="220" y="170"/>
                  </a:cubicBezTo>
                  <a:cubicBezTo>
                    <a:pt x="1" y="462"/>
                    <a:pt x="433" y="895"/>
                    <a:pt x="740" y="895"/>
                  </a:cubicBezTo>
                  <a:cubicBezTo>
                    <a:pt x="857" y="895"/>
                    <a:pt x="956" y="832"/>
                    <a:pt x="993" y="674"/>
                  </a:cubicBezTo>
                  <a:lnTo>
                    <a:pt x="993" y="607"/>
                  </a:lnTo>
                  <a:cubicBezTo>
                    <a:pt x="1017" y="339"/>
                    <a:pt x="741" y="1"/>
                    <a:pt x="48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3" name="Google Shape;6551;p66">
              <a:extLst>
                <a:ext uri="{FF2B5EF4-FFF2-40B4-BE49-F238E27FC236}">
                  <a16:creationId xmlns:a16="http://schemas.microsoft.com/office/drawing/2014/main" id="{2FF47F1D-6899-D063-866D-7729A2322137}"/>
                </a:ext>
              </a:extLst>
            </p:cNvPr>
            <p:cNvSpPr/>
            <p:nvPr/>
          </p:nvSpPr>
          <p:spPr>
            <a:xfrm>
              <a:off x="6042525" y="1400550"/>
              <a:ext cx="25750" cy="24450"/>
            </a:xfrm>
            <a:custGeom>
              <a:avLst/>
              <a:gdLst/>
              <a:ahLst/>
              <a:cxnLst/>
              <a:rect l="l" t="t" r="r" b="b"/>
              <a:pathLst>
                <a:path w="1030" h="978" extrusionOk="0">
                  <a:moveTo>
                    <a:pt x="543" y="1"/>
                  </a:moveTo>
                  <a:cubicBezTo>
                    <a:pt x="483" y="1"/>
                    <a:pt x="419" y="20"/>
                    <a:pt x="352" y="65"/>
                  </a:cubicBezTo>
                  <a:cubicBezTo>
                    <a:pt x="0" y="282"/>
                    <a:pt x="345" y="977"/>
                    <a:pt x="651" y="977"/>
                  </a:cubicBezTo>
                  <a:cubicBezTo>
                    <a:pt x="725" y="977"/>
                    <a:pt x="797" y="936"/>
                    <a:pt x="856" y="838"/>
                  </a:cubicBezTo>
                  <a:cubicBezTo>
                    <a:pt x="856" y="838"/>
                    <a:pt x="856" y="805"/>
                    <a:pt x="889" y="771"/>
                  </a:cubicBezTo>
                  <a:cubicBezTo>
                    <a:pt x="1030" y="491"/>
                    <a:pt x="843" y="1"/>
                    <a:pt x="5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4" name="Google Shape;6552;p66">
              <a:extLst>
                <a:ext uri="{FF2B5EF4-FFF2-40B4-BE49-F238E27FC236}">
                  <a16:creationId xmlns:a16="http://schemas.microsoft.com/office/drawing/2014/main" id="{33FAFD4F-03AC-8AF8-E1C7-75D951BA4401}"/>
                </a:ext>
              </a:extLst>
            </p:cNvPr>
            <p:cNvSpPr/>
            <p:nvPr/>
          </p:nvSpPr>
          <p:spPr>
            <a:xfrm>
              <a:off x="5995400" y="1375050"/>
              <a:ext cx="25775" cy="24075"/>
            </a:xfrm>
            <a:custGeom>
              <a:avLst/>
              <a:gdLst/>
              <a:ahLst/>
              <a:cxnLst/>
              <a:rect l="l" t="t" r="r" b="b"/>
              <a:pathLst>
                <a:path w="1031" h="963" extrusionOk="0">
                  <a:moveTo>
                    <a:pt x="525" y="1"/>
                  </a:moveTo>
                  <a:cubicBezTo>
                    <a:pt x="461" y="1"/>
                    <a:pt x="392" y="24"/>
                    <a:pt x="321" y="77"/>
                  </a:cubicBezTo>
                  <a:cubicBezTo>
                    <a:pt x="0" y="317"/>
                    <a:pt x="339" y="962"/>
                    <a:pt x="643" y="962"/>
                  </a:cubicBezTo>
                  <a:cubicBezTo>
                    <a:pt x="721" y="962"/>
                    <a:pt x="797" y="919"/>
                    <a:pt x="859" y="816"/>
                  </a:cubicBezTo>
                  <a:cubicBezTo>
                    <a:pt x="859" y="816"/>
                    <a:pt x="892" y="783"/>
                    <a:pt x="892" y="783"/>
                  </a:cubicBezTo>
                  <a:cubicBezTo>
                    <a:pt x="1031" y="506"/>
                    <a:pt x="827"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5" name="Google Shape;6553;p66">
              <a:extLst>
                <a:ext uri="{FF2B5EF4-FFF2-40B4-BE49-F238E27FC236}">
                  <a16:creationId xmlns:a16="http://schemas.microsoft.com/office/drawing/2014/main" id="{90DDB0EB-4676-9558-C31A-506B4053288B}"/>
                </a:ext>
              </a:extLst>
            </p:cNvPr>
            <p:cNvSpPr/>
            <p:nvPr/>
          </p:nvSpPr>
          <p:spPr>
            <a:xfrm>
              <a:off x="5897050" y="1127375"/>
              <a:ext cx="36125" cy="20400"/>
            </a:xfrm>
            <a:custGeom>
              <a:avLst/>
              <a:gdLst/>
              <a:ahLst/>
              <a:cxnLst/>
              <a:rect l="l" t="t" r="r" b="b"/>
              <a:pathLst>
                <a:path w="1445" h="816" extrusionOk="0">
                  <a:moveTo>
                    <a:pt x="856" y="0"/>
                  </a:moveTo>
                  <a:cubicBezTo>
                    <a:pt x="489" y="0"/>
                    <a:pt x="1" y="449"/>
                    <a:pt x="390" y="742"/>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6" name="Google Shape;6554;p66">
              <a:extLst>
                <a:ext uri="{FF2B5EF4-FFF2-40B4-BE49-F238E27FC236}">
                  <a16:creationId xmlns:a16="http://schemas.microsoft.com/office/drawing/2014/main" id="{839AFBBD-F783-4319-6A0D-4A1AF49784C5}"/>
                </a:ext>
              </a:extLst>
            </p:cNvPr>
            <p:cNvSpPr/>
            <p:nvPr/>
          </p:nvSpPr>
          <p:spPr>
            <a:xfrm>
              <a:off x="6089325" y="1134300"/>
              <a:ext cx="24650" cy="22900"/>
            </a:xfrm>
            <a:custGeom>
              <a:avLst/>
              <a:gdLst/>
              <a:ahLst/>
              <a:cxnLst/>
              <a:rect l="l" t="t" r="r" b="b"/>
              <a:pathLst>
                <a:path w="986" h="916" extrusionOk="0">
                  <a:moveTo>
                    <a:pt x="266" y="0"/>
                  </a:moveTo>
                  <a:cubicBezTo>
                    <a:pt x="155" y="0"/>
                    <a:pt x="62" y="65"/>
                    <a:pt x="26" y="229"/>
                  </a:cubicBezTo>
                  <a:cubicBezTo>
                    <a:pt x="26" y="229"/>
                    <a:pt x="26" y="263"/>
                    <a:pt x="26" y="296"/>
                  </a:cubicBezTo>
                  <a:cubicBezTo>
                    <a:pt x="1" y="569"/>
                    <a:pt x="269" y="916"/>
                    <a:pt x="520" y="916"/>
                  </a:cubicBezTo>
                  <a:cubicBezTo>
                    <a:pt x="608" y="916"/>
                    <a:pt x="695" y="872"/>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7" name="Google Shape;6555;p66">
              <a:extLst>
                <a:ext uri="{FF2B5EF4-FFF2-40B4-BE49-F238E27FC236}">
                  <a16:creationId xmlns:a16="http://schemas.microsoft.com/office/drawing/2014/main" id="{B946314F-FA25-BCC2-15F0-C62F6943D4FF}"/>
                </a:ext>
              </a:extLst>
            </p:cNvPr>
            <p:cNvSpPr/>
            <p:nvPr/>
          </p:nvSpPr>
          <p:spPr>
            <a:xfrm>
              <a:off x="6178625" y="1005725"/>
              <a:ext cx="36225" cy="20925"/>
            </a:xfrm>
            <a:custGeom>
              <a:avLst/>
              <a:gdLst/>
              <a:ahLst/>
              <a:cxnLst/>
              <a:rect l="l" t="t" r="r" b="b"/>
              <a:pathLst>
                <a:path w="1449" h="837" extrusionOk="0">
                  <a:moveTo>
                    <a:pt x="872" y="1"/>
                  </a:moveTo>
                  <a:cubicBezTo>
                    <a:pt x="473" y="1"/>
                    <a:pt x="1" y="691"/>
                    <a:pt x="520" y="835"/>
                  </a:cubicBezTo>
                  <a:lnTo>
                    <a:pt x="554" y="835"/>
                  </a:lnTo>
                  <a:cubicBezTo>
                    <a:pt x="566" y="836"/>
                    <a:pt x="578" y="837"/>
                    <a:pt x="590" y="837"/>
                  </a:cubicBezTo>
                  <a:cubicBezTo>
                    <a:pt x="957" y="837"/>
                    <a:pt x="1449" y="355"/>
                    <a:pt x="1058" y="62"/>
                  </a:cubicBezTo>
                  <a:cubicBezTo>
                    <a:pt x="1001" y="19"/>
                    <a:pt x="938" y="1"/>
                    <a:pt x="8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8" name="Google Shape;6556;p66">
              <a:extLst>
                <a:ext uri="{FF2B5EF4-FFF2-40B4-BE49-F238E27FC236}">
                  <a16:creationId xmlns:a16="http://schemas.microsoft.com/office/drawing/2014/main" id="{441773D2-643E-EAF2-7F82-86F4691ED9EC}"/>
                </a:ext>
              </a:extLst>
            </p:cNvPr>
            <p:cNvSpPr/>
            <p:nvPr/>
          </p:nvSpPr>
          <p:spPr>
            <a:xfrm>
              <a:off x="5906800" y="1483600"/>
              <a:ext cx="32025" cy="22525"/>
            </a:xfrm>
            <a:custGeom>
              <a:avLst/>
              <a:gdLst/>
              <a:ahLst/>
              <a:cxnLst/>
              <a:rect l="l" t="t" r="r" b="b"/>
              <a:pathLst>
                <a:path w="1281" h="901" extrusionOk="0">
                  <a:moveTo>
                    <a:pt x="789" y="0"/>
                  </a:moveTo>
                  <a:cubicBezTo>
                    <a:pt x="773" y="0"/>
                    <a:pt x="757" y="1"/>
                    <a:pt x="739" y="3"/>
                  </a:cubicBezTo>
                  <a:lnTo>
                    <a:pt x="672" y="3"/>
                  </a:lnTo>
                  <a:cubicBezTo>
                    <a:pt x="303" y="104"/>
                    <a:pt x="0" y="743"/>
                    <a:pt x="471" y="877"/>
                  </a:cubicBezTo>
                  <a:cubicBezTo>
                    <a:pt x="514" y="893"/>
                    <a:pt x="557" y="901"/>
                    <a:pt x="597" y="901"/>
                  </a:cubicBezTo>
                  <a:cubicBezTo>
                    <a:pt x="1042" y="901"/>
                    <a:pt x="1280" y="0"/>
                    <a:pt x="7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29" name="Google Shape;6557;p66">
              <a:extLst>
                <a:ext uri="{FF2B5EF4-FFF2-40B4-BE49-F238E27FC236}">
                  <a16:creationId xmlns:a16="http://schemas.microsoft.com/office/drawing/2014/main" id="{0900A0DE-AC3B-9E6A-70A7-36E061210580}"/>
                </a:ext>
              </a:extLst>
            </p:cNvPr>
            <p:cNvSpPr/>
            <p:nvPr/>
          </p:nvSpPr>
          <p:spPr>
            <a:xfrm>
              <a:off x="6023550" y="1268575"/>
              <a:ext cx="26100" cy="24325"/>
            </a:xfrm>
            <a:custGeom>
              <a:avLst/>
              <a:gdLst/>
              <a:ahLst/>
              <a:cxnLst/>
              <a:rect l="l" t="t" r="r" b="b"/>
              <a:pathLst>
                <a:path w="1044" h="973" extrusionOk="0">
                  <a:moveTo>
                    <a:pt x="539" y="0"/>
                  </a:moveTo>
                  <a:cubicBezTo>
                    <a:pt x="20" y="0"/>
                    <a:pt x="1" y="973"/>
                    <a:pt x="405" y="973"/>
                  </a:cubicBezTo>
                  <a:cubicBezTo>
                    <a:pt x="446" y="973"/>
                    <a:pt x="491" y="963"/>
                    <a:pt x="539" y="941"/>
                  </a:cubicBezTo>
                  <a:lnTo>
                    <a:pt x="607" y="908"/>
                  </a:lnTo>
                  <a:cubicBezTo>
                    <a:pt x="943" y="740"/>
                    <a:pt x="1044" y="34"/>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0" name="Google Shape;6558;p66">
              <a:extLst>
                <a:ext uri="{FF2B5EF4-FFF2-40B4-BE49-F238E27FC236}">
                  <a16:creationId xmlns:a16="http://schemas.microsoft.com/office/drawing/2014/main" id="{BDEFBB42-D73A-13A4-61CC-8D9FC6738D01}"/>
                </a:ext>
              </a:extLst>
            </p:cNvPr>
            <p:cNvSpPr/>
            <p:nvPr/>
          </p:nvSpPr>
          <p:spPr>
            <a:xfrm>
              <a:off x="6029450" y="1423850"/>
              <a:ext cx="31450" cy="22325"/>
            </a:xfrm>
            <a:custGeom>
              <a:avLst/>
              <a:gdLst/>
              <a:ahLst/>
              <a:cxnLst/>
              <a:rect l="l" t="t" r="r" b="b"/>
              <a:pathLst>
                <a:path w="1258" h="893" extrusionOk="0">
                  <a:moveTo>
                    <a:pt x="781" y="0"/>
                  </a:moveTo>
                  <a:cubicBezTo>
                    <a:pt x="758" y="0"/>
                    <a:pt x="733" y="3"/>
                    <a:pt x="707" y="7"/>
                  </a:cubicBezTo>
                  <a:lnTo>
                    <a:pt x="673" y="7"/>
                  </a:lnTo>
                  <a:cubicBezTo>
                    <a:pt x="303" y="74"/>
                    <a:pt x="1" y="746"/>
                    <a:pt x="471" y="881"/>
                  </a:cubicBezTo>
                  <a:cubicBezTo>
                    <a:pt x="504" y="889"/>
                    <a:pt x="536" y="892"/>
                    <a:pt x="567" y="892"/>
                  </a:cubicBezTo>
                  <a:cubicBezTo>
                    <a:pt x="1047" y="892"/>
                    <a:pt x="1257"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1" name="Google Shape;6559;p66">
              <a:extLst>
                <a:ext uri="{FF2B5EF4-FFF2-40B4-BE49-F238E27FC236}">
                  <a16:creationId xmlns:a16="http://schemas.microsoft.com/office/drawing/2014/main" id="{CD563879-1BD6-F6D8-E982-3F2EC4F48D71}"/>
                </a:ext>
              </a:extLst>
            </p:cNvPr>
            <p:cNvSpPr/>
            <p:nvPr/>
          </p:nvSpPr>
          <p:spPr>
            <a:xfrm>
              <a:off x="6065600" y="1225225"/>
              <a:ext cx="25125" cy="22275"/>
            </a:xfrm>
            <a:custGeom>
              <a:avLst/>
              <a:gdLst/>
              <a:ahLst/>
              <a:cxnLst/>
              <a:rect l="l" t="t" r="r" b="b"/>
              <a:pathLst>
                <a:path w="1005" h="891" extrusionOk="0">
                  <a:moveTo>
                    <a:pt x="270" y="1"/>
                  </a:moveTo>
                  <a:cubicBezTo>
                    <a:pt x="143" y="1"/>
                    <a:pt x="44" y="73"/>
                    <a:pt x="34" y="256"/>
                  </a:cubicBezTo>
                  <a:cubicBezTo>
                    <a:pt x="0" y="289"/>
                    <a:pt x="0" y="289"/>
                    <a:pt x="34" y="323"/>
                  </a:cubicBezTo>
                  <a:cubicBezTo>
                    <a:pt x="34" y="582"/>
                    <a:pt x="297" y="890"/>
                    <a:pt x="548" y="890"/>
                  </a:cubicBezTo>
                  <a:cubicBezTo>
                    <a:pt x="655" y="890"/>
                    <a:pt x="760" y="834"/>
                    <a:pt x="840" y="693"/>
                  </a:cubicBezTo>
                  <a:cubicBezTo>
                    <a:pt x="1005" y="387"/>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2" name="Google Shape;6560;p66">
              <a:extLst>
                <a:ext uri="{FF2B5EF4-FFF2-40B4-BE49-F238E27FC236}">
                  <a16:creationId xmlns:a16="http://schemas.microsoft.com/office/drawing/2014/main" id="{E63B0BB2-9423-B355-931C-20B6859C02AA}"/>
                </a:ext>
              </a:extLst>
            </p:cNvPr>
            <p:cNvSpPr/>
            <p:nvPr/>
          </p:nvSpPr>
          <p:spPr>
            <a:xfrm>
              <a:off x="6089125" y="1038500"/>
              <a:ext cx="25650" cy="21400"/>
            </a:xfrm>
            <a:custGeom>
              <a:avLst/>
              <a:gdLst/>
              <a:ahLst/>
              <a:cxnLst/>
              <a:rect l="l" t="t" r="r" b="b"/>
              <a:pathLst>
                <a:path w="1026" h="856" extrusionOk="0">
                  <a:moveTo>
                    <a:pt x="277" y="1"/>
                  </a:moveTo>
                  <a:cubicBezTo>
                    <a:pt x="136" y="1"/>
                    <a:pt x="21" y="75"/>
                    <a:pt x="0" y="263"/>
                  </a:cubicBezTo>
                  <a:lnTo>
                    <a:pt x="0" y="297"/>
                  </a:lnTo>
                  <a:cubicBezTo>
                    <a:pt x="0" y="576"/>
                    <a:pt x="290" y="856"/>
                    <a:pt x="547" y="856"/>
                  </a:cubicBezTo>
                  <a:cubicBezTo>
                    <a:pt x="661" y="856"/>
                    <a:pt x="768" y="801"/>
                    <a:pt x="840" y="667"/>
                  </a:cubicBezTo>
                  <a:cubicBezTo>
                    <a:pt x="1026" y="366"/>
                    <a:pt x="589" y="1"/>
                    <a:pt x="27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3" name="Google Shape;6561;p66">
              <a:extLst>
                <a:ext uri="{FF2B5EF4-FFF2-40B4-BE49-F238E27FC236}">
                  <a16:creationId xmlns:a16="http://schemas.microsoft.com/office/drawing/2014/main" id="{0AFB8391-E187-17B1-D98F-269F516B9141}"/>
                </a:ext>
              </a:extLst>
            </p:cNvPr>
            <p:cNvSpPr/>
            <p:nvPr/>
          </p:nvSpPr>
          <p:spPr>
            <a:xfrm>
              <a:off x="6100600" y="1385925"/>
              <a:ext cx="30550" cy="22425"/>
            </a:xfrm>
            <a:custGeom>
              <a:avLst/>
              <a:gdLst/>
              <a:ahLst/>
              <a:cxnLst/>
              <a:rect l="l" t="t" r="r" b="b"/>
              <a:pathLst>
                <a:path w="1222" h="897" extrusionOk="0">
                  <a:moveTo>
                    <a:pt x="630" y="1"/>
                  </a:moveTo>
                  <a:cubicBezTo>
                    <a:pt x="184" y="1"/>
                    <a:pt x="0" y="896"/>
                    <a:pt x="456" y="896"/>
                  </a:cubicBezTo>
                  <a:cubicBezTo>
                    <a:pt x="485" y="896"/>
                    <a:pt x="516" y="893"/>
                    <a:pt x="549" y="885"/>
                  </a:cubicBezTo>
                  <a:lnTo>
                    <a:pt x="617" y="885"/>
                  </a:lnTo>
                  <a:cubicBezTo>
                    <a:pt x="953" y="785"/>
                    <a:pt x="1222" y="112"/>
                    <a:pt x="717" y="12"/>
                  </a:cubicBezTo>
                  <a:cubicBezTo>
                    <a:pt x="687" y="4"/>
                    <a:pt x="658"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4" name="Google Shape;6562;p66">
              <a:extLst>
                <a:ext uri="{FF2B5EF4-FFF2-40B4-BE49-F238E27FC236}">
                  <a16:creationId xmlns:a16="http://schemas.microsoft.com/office/drawing/2014/main" id="{4B6E8FB8-91AB-E01C-46C1-5965659FC45A}"/>
                </a:ext>
              </a:extLst>
            </p:cNvPr>
            <p:cNvSpPr/>
            <p:nvPr/>
          </p:nvSpPr>
          <p:spPr>
            <a:xfrm>
              <a:off x="5876825" y="1370525"/>
              <a:ext cx="25600" cy="19850"/>
            </a:xfrm>
            <a:custGeom>
              <a:avLst/>
              <a:gdLst/>
              <a:ahLst/>
              <a:cxnLst/>
              <a:rect l="l" t="t" r="r" b="b"/>
              <a:pathLst>
                <a:path w="1024" h="794" extrusionOk="0">
                  <a:moveTo>
                    <a:pt x="398" y="0"/>
                  </a:moveTo>
                  <a:cubicBezTo>
                    <a:pt x="239" y="0"/>
                    <a:pt x="98" y="82"/>
                    <a:pt x="56" y="292"/>
                  </a:cubicBezTo>
                  <a:cubicBezTo>
                    <a:pt x="0" y="610"/>
                    <a:pt x="331" y="793"/>
                    <a:pt x="611" y="793"/>
                  </a:cubicBezTo>
                  <a:cubicBezTo>
                    <a:pt x="833" y="793"/>
                    <a:pt x="1023" y="678"/>
                    <a:pt x="964" y="426"/>
                  </a:cubicBezTo>
                  <a:cubicBezTo>
                    <a:pt x="964" y="392"/>
                    <a:pt x="964" y="392"/>
                    <a:pt x="964" y="359"/>
                  </a:cubicBezTo>
                  <a:cubicBezTo>
                    <a:pt x="885" y="162"/>
                    <a:pt x="623"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35" name="Google Shape;6563;p66">
              <a:extLst>
                <a:ext uri="{FF2B5EF4-FFF2-40B4-BE49-F238E27FC236}">
                  <a16:creationId xmlns:a16="http://schemas.microsoft.com/office/drawing/2014/main" id="{6FF6B76F-807D-A505-5C57-069FA411AF9C}"/>
                </a:ext>
              </a:extLst>
            </p:cNvPr>
            <p:cNvSpPr/>
            <p:nvPr/>
          </p:nvSpPr>
          <p:spPr>
            <a:xfrm>
              <a:off x="6031975" y="1274050"/>
              <a:ext cx="29025" cy="22550"/>
            </a:xfrm>
            <a:custGeom>
              <a:avLst/>
              <a:gdLst/>
              <a:ahLst/>
              <a:cxnLst/>
              <a:rect l="l" t="t" r="r" b="b"/>
              <a:pathLst>
                <a:path w="1161" h="902" extrusionOk="0">
                  <a:moveTo>
                    <a:pt x="744" y="0"/>
                  </a:moveTo>
                  <a:cubicBezTo>
                    <a:pt x="712" y="0"/>
                    <a:pt x="678" y="5"/>
                    <a:pt x="639" y="17"/>
                  </a:cubicBezTo>
                  <a:lnTo>
                    <a:pt x="572" y="17"/>
                  </a:lnTo>
                  <a:cubicBezTo>
                    <a:pt x="236" y="117"/>
                    <a:pt x="1" y="823"/>
                    <a:pt x="471" y="890"/>
                  </a:cubicBezTo>
                  <a:cubicBezTo>
                    <a:pt x="502" y="898"/>
                    <a:pt x="532" y="901"/>
                    <a:pt x="561" y="901"/>
                  </a:cubicBezTo>
                  <a:cubicBezTo>
                    <a:pt x="1023" y="901"/>
                    <a:pt x="1161" y="0"/>
                    <a:pt x="7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0" name="Google Shape;6564;p66">
              <a:extLst>
                <a:ext uri="{FF2B5EF4-FFF2-40B4-BE49-F238E27FC236}">
                  <a16:creationId xmlns:a16="http://schemas.microsoft.com/office/drawing/2014/main" id="{E181E177-1814-29CB-3013-2A2A88E4193E}"/>
                </a:ext>
              </a:extLst>
            </p:cNvPr>
            <p:cNvSpPr/>
            <p:nvPr/>
          </p:nvSpPr>
          <p:spPr>
            <a:xfrm>
              <a:off x="6104000" y="1326250"/>
              <a:ext cx="25150" cy="19700"/>
            </a:xfrm>
            <a:custGeom>
              <a:avLst/>
              <a:gdLst/>
              <a:ahLst/>
              <a:cxnLst/>
              <a:rect l="l" t="t" r="r" b="b"/>
              <a:pathLst>
                <a:path w="1006" h="788" extrusionOk="0">
                  <a:moveTo>
                    <a:pt x="423" y="1"/>
                  </a:moveTo>
                  <a:cubicBezTo>
                    <a:pt x="197" y="1"/>
                    <a:pt x="1" y="121"/>
                    <a:pt x="77" y="382"/>
                  </a:cubicBezTo>
                  <a:lnTo>
                    <a:pt x="77" y="449"/>
                  </a:lnTo>
                  <a:cubicBezTo>
                    <a:pt x="154" y="640"/>
                    <a:pt x="413" y="787"/>
                    <a:pt x="630" y="787"/>
                  </a:cubicBezTo>
                  <a:cubicBezTo>
                    <a:pt x="796" y="787"/>
                    <a:pt x="937" y="701"/>
                    <a:pt x="951" y="483"/>
                  </a:cubicBezTo>
                  <a:cubicBezTo>
                    <a:pt x="1006" y="172"/>
                    <a:pt x="693" y="1"/>
                    <a:pt x="4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1" name="Google Shape;6565;p66">
              <a:extLst>
                <a:ext uri="{FF2B5EF4-FFF2-40B4-BE49-F238E27FC236}">
                  <a16:creationId xmlns:a16="http://schemas.microsoft.com/office/drawing/2014/main" id="{181C6BCB-EB1C-3E61-2E90-C05648E48806}"/>
                </a:ext>
              </a:extLst>
            </p:cNvPr>
            <p:cNvSpPr/>
            <p:nvPr/>
          </p:nvSpPr>
          <p:spPr>
            <a:xfrm>
              <a:off x="6005700" y="1468075"/>
              <a:ext cx="34075" cy="18475"/>
            </a:xfrm>
            <a:custGeom>
              <a:avLst/>
              <a:gdLst/>
              <a:ahLst/>
              <a:cxnLst/>
              <a:rect l="l" t="t" r="r" b="b"/>
              <a:pathLst>
                <a:path w="1363" h="739" extrusionOk="0">
                  <a:moveTo>
                    <a:pt x="821" y="1"/>
                  </a:moveTo>
                  <a:cubicBezTo>
                    <a:pt x="457" y="1"/>
                    <a:pt x="1" y="405"/>
                    <a:pt x="380" y="658"/>
                  </a:cubicBezTo>
                  <a:lnTo>
                    <a:pt x="413" y="691"/>
                  </a:lnTo>
                  <a:cubicBezTo>
                    <a:pt x="478" y="724"/>
                    <a:pt x="556" y="739"/>
                    <a:pt x="636" y="739"/>
                  </a:cubicBezTo>
                  <a:cubicBezTo>
                    <a:pt x="973" y="739"/>
                    <a:pt x="1363" y="479"/>
                    <a:pt x="1119" y="154"/>
                  </a:cubicBezTo>
                  <a:cubicBezTo>
                    <a:pt x="1052" y="45"/>
                    <a:pt x="942" y="1"/>
                    <a:pt x="8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2" name="Google Shape;6566;p66">
              <a:extLst>
                <a:ext uri="{FF2B5EF4-FFF2-40B4-BE49-F238E27FC236}">
                  <a16:creationId xmlns:a16="http://schemas.microsoft.com/office/drawing/2014/main" id="{82431612-D698-F303-A12C-0819E29E51A5}"/>
                </a:ext>
              </a:extLst>
            </p:cNvPr>
            <p:cNvSpPr/>
            <p:nvPr/>
          </p:nvSpPr>
          <p:spPr>
            <a:xfrm>
              <a:off x="6123925" y="1475375"/>
              <a:ext cx="34575" cy="18675"/>
            </a:xfrm>
            <a:custGeom>
              <a:avLst/>
              <a:gdLst/>
              <a:ahLst/>
              <a:cxnLst/>
              <a:rect l="l" t="t" r="r" b="b"/>
              <a:pathLst>
                <a:path w="1383" h="747" extrusionOk="0">
                  <a:moveTo>
                    <a:pt x="876" y="1"/>
                  </a:moveTo>
                  <a:cubicBezTo>
                    <a:pt x="492" y="1"/>
                    <a:pt x="0" y="435"/>
                    <a:pt x="389" y="668"/>
                  </a:cubicBezTo>
                  <a:lnTo>
                    <a:pt x="457" y="702"/>
                  </a:lnTo>
                  <a:cubicBezTo>
                    <a:pt x="517" y="732"/>
                    <a:pt x="588" y="746"/>
                    <a:pt x="661" y="746"/>
                  </a:cubicBezTo>
                  <a:cubicBezTo>
                    <a:pt x="994" y="746"/>
                    <a:pt x="1383" y="461"/>
                    <a:pt x="1162" y="131"/>
                  </a:cubicBezTo>
                  <a:cubicBezTo>
                    <a:pt x="1093" y="39"/>
                    <a:pt x="990" y="1"/>
                    <a:pt x="8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3" name="Google Shape;6567;p66">
              <a:extLst>
                <a:ext uri="{FF2B5EF4-FFF2-40B4-BE49-F238E27FC236}">
                  <a16:creationId xmlns:a16="http://schemas.microsoft.com/office/drawing/2014/main" id="{1ABAD822-4067-FA6A-5882-5190D3CD6FB0}"/>
                </a:ext>
              </a:extLst>
            </p:cNvPr>
            <p:cNvSpPr/>
            <p:nvPr/>
          </p:nvSpPr>
          <p:spPr>
            <a:xfrm>
              <a:off x="6058325" y="1423300"/>
              <a:ext cx="25350" cy="22750"/>
            </a:xfrm>
            <a:custGeom>
              <a:avLst/>
              <a:gdLst/>
              <a:ahLst/>
              <a:cxnLst/>
              <a:rect l="l" t="t" r="r" b="b"/>
              <a:pathLst>
                <a:path w="1014" h="910" extrusionOk="0">
                  <a:moveTo>
                    <a:pt x="473" y="1"/>
                  </a:moveTo>
                  <a:cubicBezTo>
                    <a:pt x="385" y="1"/>
                    <a:pt x="298" y="39"/>
                    <a:pt x="224" y="130"/>
                  </a:cubicBezTo>
                  <a:cubicBezTo>
                    <a:pt x="0" y="428"/>
                    <a:pt x="420" y="910"/>
                    <a:pt x="721" y="910"/>
                  </a:cubicBezTo>
                  <a:cubicBezTo>
                    <a:pt x="828" y="910"/>
                    <a:pt x="919" y="850"/>
                    <a:pt x="963" y="701"/>
                  </a:cubicBezTo>
                  <a:cubicBezTo>
                    <a:pt x="963" y="668"/>
                    <a:pt x="963" y="668"/>
                    <a:pt x="963" y="634"/>
                  </a:cubicBezTo>
                  <a:cubicBezTo>
                    <a:pt x="1014" y="355"/>
                    <a:pt x="740" y="1"/>
                    <a:pt x="47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4" name="Google Shape;6568;p66">
              <a:extLst>
                <a:ext uri="{FF2B5EF4-FFF2-40B4-BE49-F238E27FC236}">
                  <a16:creationId xmlns:a16="http://schemas.microsoft.com/office/drawing/2014/main" id="{FAF82E73-D520-7013-E5CE-183DC1A4A4CD}"/>
                </a:ext>
              </a:extLst>
            </p:cNvPr>
            <p:cNvSpPr/>
            <p:nvPr/>
          </p:nvSpPr>
          <p:spPr>
            <a:xfrm>
              <a:off x="6027550" y="1386050"/>
              <a:ext cx="35925" cy="20200"/>
            </a:xfrm>
            <a:custGeom>
              <a:avLst/>
              <a:gdLst/>
              <a:ahLst/>
              <a:cxnLst/>
              <a:rect l="l" t="t" r="r" b="b"/>
              <a:pathLst>
                <a:path w="1437" h="808" extrusionOk="0">
                  <a:moveTo>
                    <a:pt x="781" y="0"/>
                  </a:moveTo>
                  <a:cubicBezTo>
                    <a:pt x="422" y="0"/>
                    <a:pt x="1" y="462"/>
                    <a:pt x="379" y="746"/>
                  </a:cubicBezTo>
                  <a:cubicBezTo>
                    <a:pt x="436" y="789"/>
                    <a:pt x="500" y="807"/>
                    <a:pt x="566" y="807"/>
                  </a:cubicBezTo>
                  <a:cubicBezTo>
                    <a:pt x="965" y="807"/>
                    <a:pt x="1437" y="122"/>
                    <a:pt x="917" y="7"/>
                  </a:cubicBezTo>
                  <a:lnTo>
                    <a:pt x="850" y="7"/>
                  </a:lnTo>
                  <a:cubicBezTo>
                    <a:pt x="827" y="2"/>
                    <a:pt x="804"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5" name="Google Shape;6569;p66">
              <a:extLst>
                <a:ext uri="{FF2B5EF4-FFF2-40B4-BE49-F238E27FC236}">
                  <a16:creationId xmlns:a16="http://schemas.microsoft.com/office/drawing/2014/main" id="{EFC29391-A1BF-670B-08F4-E7E94C0DD72A}"/>
                </a:ext>
              </a:extLst>
            </p:cNvPr>
            <p:cNvSpPr/>
            <p:nvPr/>
          </p:nvSpPr>
          <p:spPr>
            <a:xfrm>
              <a:off x="6160750" y="1041125"/>
              <a:ext cx="25400" cy="22825"/>
            </a:xfrm>
            <a:custGeom>
              <a:avLst/>
              <a:gdLst/>
              <a:ahLst/>
              <a:cxnLst/>
              <a:rect l="l" t="t" r="r" b="b"/>
              <a:pathLst>
                <a:path w="1016" h="913" extrusionOk="0">
                  <a:moveTo>
                    <a:pt x="284" y="0"/>
                  </a:moveTo>
                  <a:cubicBezTo>
                    <a:pt x="165" y="0"/>
                    <a:pt x="63" y="65"/>
                    <a:pt x="25" y="226"/>
                  </a:cubicBezTo>
                  <a:lnTo>
                    <a:pt x="25" y="293"/>
                  </a:lnTo>
                  <a:cubicBezTo>
                    <a:pt x="1" y="566"/>
                    <a:pt x="269" y="912"/>
                    <a:pt x="533" y="912"/>
                  </a:cubicBezTo>
                  <a:cubicBezTo>
                    <a:pt x="626" y="912"/>
                    <a:pt x="719" y="869"/>
                    <a:pt x="798" y="763"/>
                  </a:cubicBezTo>
                  <a:cubicBezTo>
                    <a:pt x="1016" y="425"/>
                    <a:pt x="591" y="0"/>
                    <a:pt x="2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6" name="Google Shape;6570;p66">
              <a:extLst>
                <a:ext uri="{FF2B5EF4-FFF2-40B4-BE49-F238E27FC236}">
                  <a16:creationId xmlns:a16="http://schemas.microsoft.com/office/drawing/2014/main" id="{63767C32-C75A-FE38-3DB4-25B3CDCA1639}"/>
                </a:ext>
              </a:extLst>
            </p:cNvPr>
            <p:cNvSpPr/>
            <p:nvPr/>
          </p:nvSpPr>
          <p:spPr>
            <a:xfrm>
              <a:off x="6033225" y="1176350"/>
              <a:ext cx="35750" cy="20825"/>
            </a:xfrm>
            <a:custGeom>
              <a:avLst/>
              <a:gdLst/>
              <a:ahLst/>
              <a:cxnLst/>
              <a:rect l="l" t="t" r="r" b="b"/>
              <a:pathLst>
                <a:path w="1430" h="833" extrusionOk="0">
                  <a:moveTo>
                    <a:pt x="847" y="0"/>
                  </a:moveTo>
                  <a:cubicBezTo>
                    <a:pt x="454" y="0"/>
                    <a:pt x="0" y="717"/>
                    <a:pt x="522" y="833"/>
                  </a:cubicBezTo>
                  <a:lnTo>
                    <a:pt x="589" y="833"/>
                  </a:lnTo>
                  <a:cubicBezTo>
                    <a:pt x="959" y="833"/>
                    <a:pt x="1430" y="329"/>
                    <a:pt x="1026" y="60"/>
                  </a:cubicBezTo>
                  <a:cubicBezTo>
                    <a:pt x="971" y="18"/>
                    <a:pt x="910" y="0"/>
                    <a:pt x="8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7" name="Google Shape;6571;p66">
              <a:extLst>
                <a:ext uri="{FF2B5EF4-FFF2-40B4-BE49-F238E27FC236}">
                  <a16:creationId xmlns:a16="http://schemas.microsoft.com/office/drawing/2014/main" id="{42EBC25F-7A5A-E3AE-5ED3-E602E7BBD856}"/>
                </a:ext>
              </a:extLst>
            </p:cNvPr>
            <p:cNvSpPr/>
            <p:nvPr/>
          </p:nvSpPr>
          <p:spPr>
            <a:xfrm>
              <a:off x="6003700" y="1035050"/>
              <a:ext cx="25925" cy="24450"/>
            </a:xfrm>
            <a:custGeom>
              <a:avLst/>
              <a:gdLst/>
              <a:ahLst/>
              <a:cxnLst/>
              <a:rect l="l" t="t" r="r" b="b"/>
              <a:pathLst>
                <a:path w="1037" h="978" extrusionOk="0">
                  <a:moveTo>
                    <a:pt x="531" y="1"/>
                  </a:moveTo>
                  <a:cubicBezTo>
                    <a:pt x="467" y="1"/>
                    <a:pt x="398" y="21"/>
                    <a:pt x="325" y="65"/>
                  </a:cubicBezTo>
                  <a:cubicBezTo>
                    <a:pt x="0" y="282"/>
                    <a:pt x="329" y="977"/>
                    <a:pt x="645" y="977"/>
                  </a:cubicBezTo>
                  <a:cubicBezTo>
                    <a:pt x="722" y="977"/>
                    <a:pt x="797" y="937"/>
                    <a:pt x="863" y="838"/>
                  </a:cubicBezTo>
                  <a:cubicBezTo>
                    <a:pt x="863" y="805"/>
                    <a:pt x="896" y="805"/>
                    <a:pt x="896" y="771"/>
                  </a:cubicBezTo>
                  <a:cubicBezTo>
                    <a:pt x="1037" y="491"/>
                    <a:pt x="850" y="1"/>
                    <a:pt x="5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8" name="Google Shape;6572;p66">
              <a:extLst>
                <a:ext uri="{FF2B5EF4-FFF2-40B4-BE49-F238E27FC236}">
                  <a16:creationId xmlns:a16="http://schemas.microsoft.com/office/drawing/2014/main" id="{DF0D8A3E-FC03-0997-00A7-38C702557014}"/>
                </a:ext>
              </a:extLst>
            </p:cNvPr>
            <p:cNvSpPr/>
            <p:nvPr/>
          </p:nvSpPr>
          <p:spPr>
            <a:xfrm>
              <a:off x="6048275" y="1319900"/>
              <a:ext cx="25875" cy="24500"/>
            </a:xfrm>
            <a:custGeom>
              <a:avLst/>
              <a:gdLst/>
              <a:ahLst/>
              <a:cxnLst/>
              <a:rect l="l" t="t" r="r" b="b"/>
              <a:pathLst>
                <a:path w="1035" h="980" extrusionOk="0">
                  <a:moveTo>
                    <a:pt x="517" y="0"/>
                  </a:moveTo>
                  <a:cubicBezTo>
                    <a:pt x="456" y="0"/>
                    <a:pt x="391" y="20"/>
                    <a:pt x="323" y="65"/>
                  </a:cubicBezTo>
                  <a:cubicBezTo>
                    <a:pt x="0" y="307"/>
                    <a:pt x="345" y="980"/>
                    <a:pt x="651" y="980"/>
                  </a:cubicBezTo>
                  <a:cubicBezTo>
                    <a:pt x="727" y="980"/>
                    <a:pt x="801" y="938"/>
                    <a:pt x="861" y="838"/>
                  </a:cubicBezTo>
                  <a:cubicBezTo>
                    <a:pt x="861" y="838"/>
                    <a:pt x="895" y="804"/>
                    <a:pt x="895" y="771"/>
                  </a:cubicBezTo>
                  <a:cubicBezTo>
                    <a:pt x="1035" y="490"/>
                    <a:pt x="825" y="0"/>
                    <a:pt x="5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09" name="Google Shape;6573;p66">
              <a:extLst>
                <a:ext uri="{FF2B5EF4-FFF2-40B4-BE49-F238E27FC236}">
                  <a16:creationId xmlns:a16="http://schemas.microsoft.com/office/drawing/2014/main" id="{23B74AA9-A976-5F4E-6A3D-C30C31534B04}"/>
                </a:ext>
              </a:extLst>
            </p:cNvPr>
            <p:cNvSpPr/>
            <p:nvPr/>
          </p:nvSpPr>
          <p:spPr>
            <a:xfrm>
              <a:off x="5991375" y="1546525"/>
              <a:ext cx="35200" cy="20250"/>
            </a:xfrm>
            <a:custGeom>
              <a:avLst/>
              <a:gdLst/>
              <a:ahLst/>
              <a:cxnLst/>
              <a:rect l="l" t="t" r="r" b="b"/>
              <a:pathLst>
                <a:path w="1408" h="810" extrusionOk="0">
                  <a:moveTo>
                    <a:pt x="788" y="1"/>
                  </a:moveTo>
                  <a:cubicBezTo>
                    <a:pt x="453" y="1"/>
                    <a:pt x="1" y="462"/>
                    <a:pt x="348" y="746"/>
                  </a:cubicBezTo>
                  <a:cubicBezTo>
                    <a:pt x="406" y="790"/>
                    <a:pt x="472" y="809"/>
                    <a:pt x="540" y="809"/>
                  </a:cubicBezTo>
                  <a:cubicBezTo>
                    <a:pt x="938" y="809"/>
                    <a:pt x="1407" y="150"/>
                    <a:pt x="919" y="7"/>
                  </a:cubicBezTo>
                  <a:lnTo>
                    <a:pt x="852" y="7"/>
                  </a:lnTo>
                  <a:cubicBezTo>
                    <a:pt x="831" y="3"/>
                    <a:pt x="810" y="1"/>
                    <a:pt x="78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0" name="Google Shape;6574;p66">
              <a:extLst>
                <a:ext uri="{FF2B5EF4-FFF2-40B4-BE49-F238E27FC236}">
                  <a16:creationId xmlns:a16="http://schemas.microsoft.com/office/drawing/2014/main" id="{538770A9-659D-E994-B436-A1F8124B7E8D}"/>
                </a:ext>
              </a:extLst>
            </p:cNvPr>
            <p:cNvSpPr/>
            <p:nvPr/>
          </p:nvSpPr>
          <p:spPr>
            <a:xfrm>
              <a:off x="6028000" y="1336300"/>
              <a:ext cx="24900" cy="22550"/>
            </a:xfrm>
            <a:custGeom>
              <a:avLst/>
              <a:gdLst/>
              <a:ahLst/>
              <a:cxnLst/>
              <a:rect l="l" t="t" r="r" b="b"/>
              <a:pathLst>
                <a:path w="996" h="902" extrusionOk="0">
                  <a:moveTo>
                    <a:pt x="263" y="1"/>
                  </a:moveTo>
                  <a:cubicBezTo>
                    <a:pt x="153" y="1"/>
                    <a:pt x="61" y="62"/>
                    <a:pt x="25" y="215"/>
                  </a:cubicBezTo>
                  <a:cubicBezTo>
                    <a:pt x="25" y="249"/>
                    <a:pt x="25" y="249"/>
                    <a:pt x="25" y="283"/>
                  </a:cubicBezTo>
                  <a:cubicBezTo>
                    <a:pt x="0" y="556"/>
                    <a:pt x="269" y="902"/>
                    <a:pt x="533" y="902"/>
                  </a:cubicBezTo>
                  <a:cubicBezTo>
                    <a:pt x="626" y="902"/>
                    <a:pt x="719" y="859"/>
                    <a:pt x="798" y="753"/>
                  </a:cubicBezTo>
                  <a:cubicBezTo>
                    <a:pt x="995" y="458"/>
                    <a:pt x="562"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1" name="Google Shape;6575;p66">
              <a:extLst>
                <a:ext uri="{FF2B5EF4-FFF2-40B4-BE49-F238E27FC236}">
                  <a16:creationId xmlns:a16="http://schemas.microsoft.com/office/drawing/2014/main" id="{E32BABFA-386B-DA6D-2093-C4F5EFD3E619}"/>
                </a:ext>
              </a:extLst>
            </p:cNvPr>
            <p:cNvSpPr/>
            <p:nvPr/>
          </p:nvSpPr>
          <p:spPr>
            <a:xfrm>
              <a:off x="5998775" y="983675"/>
              <a:ext cx="35425" cy="21125"/>
            </a:xfrm>
            <a:custGeom>
              <a:avLst/>
              <a:gdLst/>
              <a:ahLst/>
              <a:cxnLst/>
              <a:rect l="l" t="t" r="r" b="b"/>
              <a:pathLst>
                <a:path w="1417" h="845" extrusionOk="0">
                  <a:moveTo>
                    <a:pt x="814" y="0"/>
                  </a:moveTo>
                  <a:cubicBezTo>
                    <a:pt x="395" y="0"/>
                    <a:pt x="0" y="728"/>
                    <a:pt x="489" y="843"/>
                  </a:cubicBezTo>
                  <a:lnTo>
                    <a:pt x="556" y="843"/>
                  </a:lnTo>
                  <a:cubicBezTo>
                    <a:pt x="568" y="844"/>
                    <a:pt x="580" y="845"/>
                    <a:pt x="592" y="845"/>
                  </a:cubicBezTo>
                  <a:cubicBezTo>
                    <a:pt x="957" y="845"/>
                    <a:pt x="1417" y="363"/>
                    <a:pt x="1026" y="70"/>
                  </a:cubicBezTo>
                  <a:cubicBezTo>
                    <a:pt x="958" y="21"/>
                    <a:pt x="886" y="0"/>
                    <a:pt x="81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2" name="Google Shape;6576;p66">
              <a:extLst>
                <a:ext uri="{FF2B5EF4-FFF2-40B4-BE49-F238E27FC236}">
                  <a16:creationId xmlns:a16="http://schemas.microsoft.com/office/drawing/2014/main" id="{4F603D2C-30D7-CD68-1FA6-EC66728DCE23}"/>
                </a:ext>
              </a:extLst>
            </p:cNvPr>
            <p:cNvSpPr/>
            <p:nvPr/>
          </p:nvSpPr>
          <p:spPr>
            <a:xfrm>
              <a:off x="6095400" y="927925"/>
              <a:ext cx="24825" cy="22700"/>
            </a:xfrm>
            <a:custGeom>
              <a:avLst/>
              <a:gdLst/>
              <a:ahLst/>
              <a:cxnLst/>
              <a:rect l="l" t="t" r="r" b="b"/>
              <a:pathLst>
                <a:path w="993" h="908" extrusionOk="0">
                  <a:moveTo>
                    <a:pt x="466" y="0"/>
                  </a:moveTo>
                  <a:cubicBezTo>
                    <a:pt x="376" y="0"/>
                    <a:pt x="290" y="44"/>
                    <a:pt x="220" y="149"/>
                  </a:cubicBezTo>
                  <a:cubicBezTo>
                    <a:pt x="0" y="466"/>
                    <a:pt x="435" y="907"/>
                    <a:pt x="742" y="907"/>
                  </a:cubicBezTo>
                  <a:cubicBezTo>
                    <a:pt x="858" y="907"/>
                    <a:pt x="956" y="844"/>
                    <a:pt x="993" y="687"/>
                  </a:cubicBezTo>
                  <a:lnTo>
                    <a:pt x="993" y="620"/>
                  </a:lnTo>
                  <a:cubicBezTo>
                    <a:pt x="993" y="347"/>
                    <a:pt x="718"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3" name="Google Shape;6577;p66">
              <a:extLst>
                <a:ext uri="{FF2B5EF4-FFF2-40B4-BE49-F238E27FC236}">
                  <a16:creationId xmlns:a16="http://schemas.microsoft.com/office/drawing/2014/main" id="{9F666DA5-F064-1F67-ED5B-7426A7AD6539}"/>
                </a:ext>
              </a:extLst>
            </p:cNvPr>
            <p:cNvSpPr/>
            <p:nvPr/>
          </p:nvSpPr>
          <p:spPr>
            <a:xfrm>
              <a:off x="6171625" y="1046100"/>
              <a:ext cx="34975" cy="19275"/>
            </a:xfrm>
            <a:custGeom>
              <a:avLst/>
              <a:gdLst/>
              <a:ahLst/>
              <a:cxnLst/>
              <a:rect l="l" t="t" r="r" b="b"/>
              <a:pathLst>
                <a:path w="1399" h="771" extrusionOk="0">
                  <a:moveTo>
                    <a:pt x="754" y="0"/>
                  </a:moveTo>
                  <a:cubicBezTo>
                    <a:pt x="419" y="0"/>
                    <a:pt x="1" y="345"/>
                    <a:pt x="263" y="665"/>
                  </a:cubicBezTo>
                  <a:cubicBezTo>
                    <a:pt x="330" y="739"/>
                    <a:pt x="420" y="770"/>
                    <a:pt x="517" y="770"/>
                  </a:cubicBezTo>
                  <a:cubicBezTo>
                    <a:pt x="904" y="770"/>
                    <a:pt x="1399" y="275"/>
                    <a:pt x="968" y="60"/>
                  </a:cubicBezTo>
                  <a:lnTo>
                    <a:pt x="901" y="27"/>
                  </a:lnTo>
                  <a:cubicBezTo>
                    <a:pt x="856" y="9"/>
                    <a:pt x="806" y="0"/>
                    <a:pt x="7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4" name="Google Shape;6578;p66">
              <a:extLst>
                <a:ext uri="{FF2B5EF4-FFF2-40B4-BE49-F238E27FC236}">
                  <a16:creationId xmlns:a16="http://schemas.microsoft.com/office/drawing/2014/main" id="{15B3B99B-F1A0-3DEF-D49E-5BE7A2DB1967}"/>
                </a:ext>
              </a:extLst>
            </p:cNvPr>
            <p:cNvSpPr/>
            <p:nvPr/>
          </p:nvSpPr>
          <p:spPr>
            <a:xfrm>
              <a:off x="6067975" y="991100"/>
              <a:ext cx="25875" cy="24525"/>
            </a:xfrm>
            <a:custGeom>
              <a:avLst/>
              <a:gdLst/>
              <a:ahLst/>
              <a:cxnLst/>
              <a:rect l="l" t="t" r="r" b="b"/>
              <a:pathLst>
                <a:path w="1035" h="981" extrusionOk="0">
                  <a:moveTo>
                    <a:pt x="397" y="1"/>
                  </a:moveTo>
                  <a:cubicBezTo>
                    <a:pt x="319" y="1"/>
                    <a:pt x="241" y="42"/>
                    <a:pt x="174" y="143"/>
                  </a:cubicBezTo>
                  <a:cubicBezTo>
                    <a:pt x="174" y="143"/>
                    <a:pt x="174"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5" name="Google Shape;6579;p66">
              <a:extLst>
                <a:ext uri="{FF2B5EF4-FFF2-40B4-BE49-F238E27FC236}">
                  <a16:creationId xmlns:a16="http://schemas.microsoft.com/office/drawing/2014/main" id="{DACF1940-561D-8B73-852F-5D505B5837D2}"/>
                </a:ext>
              </a:extLst>
            </p:cNvPr>
            <p:cNvSpPr/>
            <p:nvPr/>
          </p:nvSpPr>
          <p:spPr>
            <a:xfrm>
              <a:off x="5877100" y="1328450"/>
              <a:ext cx="25750" cy="24100"/>
            </a:xfrm>
            <a:custGeom>
              <a:avLst/>
              <a:gdLst/>
              <a:ahLst/>
              <a:cxnLst/>
              <a:rect l="l" t="t" r="r" b="b"/>
              <a:pathLst>
                <a:path w="1030" h="964" extrusionOk="0">
                  <a:moveTo>
                    <a:pt x="385" y="1"/>
                  </a:moveTo>
                  <a:cubicBezTo>
                    <a:pt x="300" y="1"/>
                    <a:pt x="217" y="47"/>
                    <a:pt x="146" y="160"/>
                  </a:cubicBezTo>
                  <a:cubicBezTo>
                    <a:pt x="146" y="160"/>
                    <a:pt x="146" y="193"/>
                    <a:pt x="113" y="193"/>
                  </a:cubicBezTo>
                  <a:cubicBezTo>
                    <a:pt x="1" y="473"/>
                    <a:pt x="192" y="963"/>
                    <a:pt x="492" y="963"/>
                  </a:cubicBezTo>
                  <a:cubicBezTo>
                    <a:pt x="552" y="963"/>
                    <a:pt x="617" y="944"/>
                    <a:pt x="684" y="899"/>
                  </a:cubicBezTo>
                  <a:cubicBezTo>
                    <a:pt x="1029" y="660"/>
                    <a:pt x="703" y="1"/>
                    <a:pt x="38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6" name="Google Shape;6580;p66">
              <a:extLst>
                <a:ext uri="{FF2B5EF4-FFF2-40B4-BE49-F238E27FC236}">
                  <a16:creationId xmlns:a16="http://schemas.microsoft.com/office/drawing/2014/main" id="{CFCDCC20-D626-1557-C5DC-18EE2A5F28B5}"/>
                </a:ext>
              </a:extLst>
            </p:cNvPr>
            <p:cNvSpPr/>
            <p:nvPr/>
          </p:nvSpPr>
          <p:spPr>
            <a:xfrm>
              <a:off x="6140050" y="905700"/>
              <a:ext cx="35900" cy="20250"/>
            </a:xfrm>
            <a:custGeom>
              <a:avLst/>
              <a:gdLst/>
              <a:ahLst/>
              <a:cxnLst/>
              <a:rect l="l" t="t" r="r" b="b"/>
              <a:pathLst>
                <a:path w="1436" h="810" extrusionOk="0">
                  <a:moveTo>
                    <a:pt x="895" y="1"/>
                  </a:moveTo>
                  <a:cubicBezTo>
                    <a:pt x="490" y="1"/>
                    <a:pt x="0" y="659"/>
                    <a:pt x="517" y="803"/>
                  </a:cubicBezTo>
                  <a:lnTo>
                    <a:pt x="551" y="803"/>
                  </a:lnTo>
                  <a:cubicBezTo>
                    <a:pt x="574" y="807"/>
                    <a:pt x="597" y="809"/>
                    <a:pt x="621" y="809"/>
                  </a:cubicBezTo>
                  <a:cubicBezTo>
                    <a:pt x="983" y="809"/>
                    <a:pt x="1436" y="348"/>
                    <a:pt x="1089" y="64"/>
                  </a:cubicBezTo>
                  <a:cubicBezTo>
                    <a:pt x="1030" y="20"/>
                    <a:pt x="964" y="1"/>
                    <a:pt x="8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7" name="Google Shape;6581;p66">
              <a:extLst>
                <a:ext uri="{FF2B5EF4-FFF2-40B4-BE49-F238E27FC236}">
                  <a16:creationId xmlns:a16="http://schemas.microsoft.com/office/drawing/2014/main" id="{E84EE76B-2FD1-DA54-FFB4-D60FCF72AC94}"/>
                </a:ext>
              </a:extLst>
            </p:cNvPr>
            <p:cNvSpPr/>
            <p:nvPr/>
          </p:nvSpPr>
          <p:spPr>
            <a:xfrm>
              <a:off x="6123075" y="1251400"/>
              <a:ext cx="25500" cy="22550"/>
            </a:xfrm>
            <a:custGeom>
              <a:avLst/>
              <a:gdLst/>
              <a:ahLst/>
              <a:cxnLst/>
              <a:rect l="l" t="t" r="r" b="b"/>
              <a:pathLst>
                <a:path w="1020" h="902" extrusionOk="0">
                  <a:moveTo>
                    <a:pt x="487" y="1"/>
                  </a:moveTo>
                  <a:cubicBezTo>
                    <a:pt x="394" y="1"/>
                    <a:pt x="301" y="44"/>
                    <a:pt x="222" y="150"/>
                  </a:cubicBezTo>
                  <a:cubicBezTo>
                    <a:pt x="0" y="445"/>
                    <a:pt x="427" y="902"/>
                    <a:pt x="738" y="902"/>
                  </a:cubicBezTo>
                  <a:cubicBezTo>
                    <a:pt x="851" y="902"/>
                    <a:pt x="950" y="841"/>
                    <a:pt x="995" y="687"/>
                  </a:cubicBezTo>
                  <a:cubicBezTo>
                    <a:pt x="995" y="654"/>
                    <a:pt x="995" y="620"/>
                    <a:pt x="995" y="620"/>
                  </a:cubicBezTo>
                  <a:cubicBezTo>
                    <a:pt x="1020"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8" name="Google Shape;6582;p66">
              <a:extLst>
                <a:ext uri="{FF2B5EF4-FFF2-40B4-BE49-F238E27FC236}">
                  <a16:creationId xmlns:a16="http://schemas.microsoft.com/office/drawing/2014/main" id="{24A79A13-D557-D68D-8CF6-A4AD0A9D0FDE}"/>
                </a:ext>
              </a:extLst>
            </p:cNvPr>
            <p:cNvSpPr/>
            <p:nvPr/>
          </p:nvSpPr>
          <p:spPr>
            <a:xfrm>
              <a:off x="6112975" y="852625"/>
              <a:ext cx="36275" cy="20875"/>
            </a:xfrm>
            <a:custGeom>
              <a:avLst/>
              <a:gdLst/>
              <a:ahLst/>
              <a:cxnLst/>
              <a:rect l="l" t="t" r="r" b="b"/>
              <a:pathLst>
                <a:path w="1451" h="835" extrusionOk="0">
                  <a:moveTo>
                    <a:pt x="825" y="0"/>
                  </a:moveTo>
                  <a:cubicBezTo>
                    <a:pt x="460" y="0"/>
                    <a:pt x="0" y="482"/>
                    <a:pt x="390" y="775"/>
                  </a:cubicBezTo>
                  <a:cubicBezTo>
                    <a:pt x="446" y="817"/>
                    <a:pt x="507" y="835"/>
                    <a:pt x="571" y="835"/>
                  </a:cubicBezTo>
                  <a:cubicBezTo>
                    <a:pt x="971" y="835"/>
                    <a:pt x="1450" y="118"/>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19" name="Google Shape;6583;p66">
              <a:extLst>
                <a:ext uri="{FF2B5EF4-FFF2-40B4-BE49-F238E27FC236}">
                  <a16:creationId xmlns:a16="http://schemas.microsoft.com/office/drawing/2014/main" id="{3C4F2F55-0131-E0F4-CD92-31ED6C616DFA}"/>
                </a:ext>
              </a:extLst>
            </p:cNvPr>
            <p:cNvSpPr/>
            <p:nvPr/>
          </p:nvSpPr>
          <p:spPr>
            <a:xfrm>
              <a:off x="6139400" y="1350625"/>
              <a:ext cx="31250" cy="22325"/>
            </a:xfrm>
            <a:custGeom>
              <a:avLst/>
              <a:gdLst/>
              <a:ahLst/>
              <a:cxnLst/>
              <a:rect l="l" t="t" r="r" b="b"/>
              <a:pathLst>
                <a:path w="1250" h="893" extrusionOk="0">
                  <a:moveTo>
                    <a:pt x="699" y="1"/>
                  </a:moveTo>
                  <a:cubicBezTo>
                    <a:pt x="289" y="1"/>
                    <a:pt x="1" y="892"/>
                    <a:pt x="470" y="892"/>
                  </a:cubicBezTo>
                  <a:cubicBezTo>
                    <a:pt x="492" y="892"/>
                    <a:pt x="517" y="890"/>
                    <a:pt x="543" y="886"/>
                  </a:cubicBezTo>
                  <a:lnTo>
                    <a:pt x="577" y="886"/>
                  </a:lnTo>
                  <a:cubicBezTo>
                    <a:pt x="947" y="819"/>
                    <a:pt x="1249" y="180"/>
                    <a:pt x="779" y="12"/>
                  </a:cubicBezTo>
                  <a:cubicBezTo>
                    <a:pt x="752" y="4"/>
                    <a:pt x="725" y="1"/>
                    <a:pt x="6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0" name="Google Shape;6584;p66">
              <a:extLst>
                <a:ext uri="{FF2B5EF4-FFF2-40B4-BE49-F238E27FC236}">
                  <a16:creationId xmlns:a16="http://schemas.microsoft.com/office/drawing/2014/main" id="{3E04645C-7526-A84C-6FB3-769C4C8FE426}"/>
                </a:ext>
              </a:extLst>
            </p:cNvPr>
            <p:cNvSpPr/>
            <p:nvPr/>
          </p:nvSpPr>
          <p:spPr>
            <a:xfrm>
              <a:off x="5991650" y="1256875"/>
              <a:ext cx="25800" cy="23500"/>
            </a:xfrm>
            <a:custGeom>
              <a:avLst/>
              <a:gdLst/>
              <a:ahLst/>
              <a:cxnLst/>
              <a:rect l="l" t="t" r="r" b="b"/>
              <a:pathLst>
                <a:path w="1032" h="940" extrusionOk="0">
                  <a:moveTo>
                    <a:pt x="638" y="0"/>
                  </a:moveTo>
                  <a:cubicBezTo>
                    <a:pt x="598" y="0"/>
                    <a:pt x="554" y="10"/>
                    <a:pt x="505" y="31"/>
                  </a:cubicBezTo>
                  <a:lnTo>
                    <a:pt x="437" y="31"/>
                  </a:lnTo>
                  <a:cubicBezTo>
                    <a:pt x="101" y="233"/>
                    <a:pt x="1" y="939"/>
                    <a:pt x="471" y="939"/>
                  </a:cubicBezTo>
                  <a:cubicBezTo>
                    <a:pt x="479" y="939"/>
                    <a:pt x="487" y="940"/>
                    <a:pt x="495" y="940"/>
                  </a:cubicBezTo>
                  <a:cubicBezTo>
                    <a:pt x="992" y="940"/>
                    <a:pt x="1031" y="0"/>
                    <a:pt x="63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1" name="Google Shape;6585;p66">
              <a:extLst>
                <a:ext uri="{FF2B5EF4-FFF2-40B4-BE49-F238E27FC236}">
                  <a16:creationId xmlns:a16="http://schemas.microsoft.com/office/drawing/2014/main" id="{D9D4ACDE-029A-0183-4A15-17ED7706DF00}"/>
                </a:ext>
              </a:extLst>
            </p:cNvPr>
            <p:cNvSpPr/>
            <p:nvPr/>
          </p:nvSpPr>
          <p:spPr>
            <a:xfrm>
              <a:off x="6049025" y="962450"/>
              <a:ext cx="25300" cy="22650"/>
            </a:xfrm>
            <a:custGeom>
              <a:avLst/>
              <a:gdLst/>
              <a:ahLst/>
              <a:cxnLst/>
              <a:rect l="l" t="t" r="r" b="b"/>
              <a:pathLst>
                <a:path w="1012" h="906" extrusionOk="0">
                  <a:moveTo>
                    <a:pt x="282" y="0"/>
                  </a:moveTo>
                  <a:cubicBezTo>
                    <a:pt x="158" y="0"/>
                    <a:pt x="54" y="71"/>
                    <a:pt x="25" y="247"/>
                  </a:cubicBezTo>
                  <a:cubicBezTo>
                    <a:pt x="25" y="247"/>
                    <a:pt x="25" y="281"/>
                    <a:pt x="25" y="314"/>
                  </a:cubicBezTo>
                  <a:cubicBezTo>
                    <a:pt x="0" y="583"/>
                    <a:pt x="278" y="906"/>
                    <a:pt x="535" y="906"/>
                  </a:cubicBezTo>
                  <a:cubicBezTo>
                    <a:pt x="631" y="906"/>
                    <a:pt x="724" y="861"/>
                    <a:pt x="798" y="751"/>
                  </a:cubicBezTo>
                  <a:cubicBezTo>
                    <a:pt x="1012" y="418"/>
                    <a:pt x="585"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2" name="Google Shape;6586;p66">
              <a:extLst>
                <a:ext uri="{FF2B5EF4-FFF2-40B4-BE49-F238E27FC236}">
                  <a16:creationId xmlns:a16="http://schemas.microsoft.com/office/drawing/2014/main" id="{40E15141-C59F-689A-DB5D-0E068E5770D1}"/>
                </a:ext>
              </a:extLst>
            </p:cNvPr>
            <p:cNvSpPr/>
            <p:nvPr/>
          </p:nvSpPr>
          <p:spPr>
            <a:xfrm>
              <a:off x="6037125" y="1046850"/>
              <a:ext cx="24300" cy="22275"/>
            </a:xfrm>
            <a:custGeom>
              <a:avLst/>
              <a:gdLst/>
              <a:ahLst/>
              <a:cxnLst/>
              <a:rect l="l" t="t" r="r" b="b"/>
              <a:pathLst>
                <a:path w="972" h="891" extrusionOk="0">
                  <a:moveTo>
                    <a:pt x="457" y="1"/>
                  </a:moveTo>
                  <a:cubicBezTo>
                    <a:pt x="350" y="1"/>
                    <a:pt x="245" y="57"/>
                    <a:pt x="164" y="198"/>
                  </a:cubicBezTo>
                  <a:cubicBezTo>
                    <a:pt x="0" y="503"/>
                    <a:pt x="442" y="890"/>
                    <a:pt x="735" y="890"/>
                  </a:cubicBezTo>
                  <a:cubicBezTo>
                    <a:pt x="862" y="890"/>
                    <a:pt x="961" y="818"/>
                    <a:pt x="971" y="635"/>
                  </a:cubicBezTo>
                  <a:cubicBezTo>
                    <a:pt x="971" y="602"/>
                    <a:pt x="971" y="602"/>
                    <a:pt x="971" y="568"/>
                  </a:cubicBezTo>
                  <a:cubicBezTo>
                    <a:pt x="971" y="309"/>
                    <a:pt x="707" y="1"/>
                    <a:pt x="4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3" name="Google Shape;6587;p66">
              <a:extLst>
                <a:ext uri="{FF2B5EF4-FFF2-40B4-BE49-F238E27FC236}">
                  <a16:creationId xmlns:a16="http://schemas.microsoft.com/office/drawing/2014/main" id="{9BE577D3-FA8D-85D0-0C09-140B367F8FAB}"/>
                </a:ext>
              </a:extLst>
            </p:cNvPr>
            <p:cNvSpPr/>
            <p:nvPr/>
          </p:nvSpPr>
          <p:spPr>
            <a:xfrm>
              <a:off x="6043150" y="1240475"/>
              <a:ext cx="24975" cy="21600"/>
            </a:xfrm>
            <a:custGeom>
              <a:avLst/>
              <a:gdLst/>
              <a:ahLst/>
              <a:cxnLst/>
              <a:rect l="l" t="t" r="r" b="b"/>
              <a:pathLst>
                <a:path w="999" h="864" extrusionOk="0">
                  <a:moveTo>
                    <a:pt x="456" y="1"/>
                  </a:moveTo>
                  <a:cubicBezTo>
                    <a:pt x="346" y="1"/>
                    <a:pt x="239" y="53"/>
                    <a:pt x="159" y="183"/>
                  </a:cubicBezTo>
                  <a:cubicBezTo>
                    <a:pt x="0" y="523"/>
                    <a:pt x="422" y="863"/>
                    <a:pt x="724" y="863"/>
                  </a:cubicBezTo>
                  <a:cubicBezTo>
                    <a:pt x="870" y="863"/>
                    <a:pt x="988" y="784"/>
                    <a:pt x="999" y="587"/>
                  </a:cubicBezTo>
                  <a:cubicBezTo>
                    <a:pt x="999" y="587"/>
                    <a:pt x="999" y="553"/>
                    <a:pt x="999" y="553"/>
                  </a:cubicBezTo>
                  <a:cubicBezTo>
                    <a:pt x="999" y="293"/>
                    <a:pt x="717" y="1"/>
                    <a:pt x="4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4" name="Google Shape;6588;p66">
              <a:extLst>
                <a:ext uri="{FF2B5EF4-FFF2-40B4-BE49-F238E27FC236}">
                  <a16:creationId xmlns:a16="http://schemas.microsoft.com/office/drawing/2014/main" id="{615F7BCD-164E-E719-9825-723FBAF8FD22}"/>
                </a:ext>
              </a:extLst>
            </p:cNvPr>
            <p:cNvSpPr/>
            <p:nvPr/>
          </p:nvSpPr>
          <p:spPr>
            <a:xfrm>
              <a:off x="6165575" y="1152350"/>
              <a:ext cx="30550" cy="22425"/>
            </a:xfrm>
            <a:custGeom>
              <a:avLst/>
              <a:gdLst/>
              <a:ahLst/>
              <a:cxnLst/>
              <a:rect l="l" t="t" r="r" b="b"/>
              <a:pathLst>
                <a:path w="1222" h="897" extrusionOk="0">
                  <a:moveTo>
                    <a:pt x="766" y="0"/>
                  </a:moveTo>
                  <a:cubicBezTo>
                    <a:pt x="737" y="0"/>
                    <a:pt x="706" y="4"/>
                    <a:pt x="673" y="11"/>
                  </a:cubicBezTo>
                  <a:lnTo>
                    <a:pt x="605" y="11"/>
                  </a:lnTo>
                  <a:cubicBezTo>
                    <a:pt x="269" y="112"/>
                    <a:pt x="0" y="784"/>
                    <a:pt x="505" y="885"/>
                  </a:cubicBezTo>
                  <a:cubicBezTo>
                    <a:pt x="535" y="893"/>
                    <a:pt x="564" y="896"/>
                    <a:pt x="592" y="896"/>
                  </a:cubicBezTo>
                  <a:cubicBezTo>
                    <a:pt x="1038" y="896"/>
                    <a:pt x="1222" y="0"/>
                    <a:pt x="7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5" name="Google Shape;6589;p66">
              <a:extLst>
                <a:ext uri="{FF2B5EF4-FFF2-40B4-BE49-F238E27FC236}">
                  <a16:creationId xmlns:a16="http://schemas.microsoft.com/office/drawing/2014/main" id="{C21CA29B-317A-AF6F-BEB6-5871E047C608}"/>
                </a:ext>
              </a:extLst>
            </p:cNvPr>
            <p:cNvSpPr/>
            <p:nvPr/>
          </p:nvSpPr>
          <p:spPr>
            <a:xfrm>
              <a:off x="5991050" y="1329475"/>
              <a:ext cx="25600" cy="19675"/>
            </a:xfrm>
            <a:custGeom>
              <a:avLst/>
              <a:gdLst/>
              <a:ahLst/>
              <a:cxnLst/>
              <a:rect l="l" t="t" r="r" b="b"/>
              <a:pathLst>
                <a:path w="1024" h="787" extrusionOk="0">
                  <a:moveTo>
                    <a:pt x="390" y="0"/>
                  </a:moveTo>
                  <a:cubicBezTo>
                    <a:pt x="177" y="0"/>
                    <a:pt x="1" y="109"/>
                    <a:pt x="58" y="354"/>
                  </a:cubicBezTo>
                  <a:lnTo>
                    <a:pt x="58" y="421"/>
                  </a:lnTo>
                  <a:cubicBezTo>
                    <a:pt x="138" y="622"/>
                    <a:pt x="410" y="787"/>
                    <a:pt x="638" y="787"/>
                  </a:cubicBezTo>
                  <a:cubicBezTo>
                    <a:pt x="792" y="787"/>
                    <a:pt x="925" y="712"/>
                    <a:pt x="966" y="522"/>
                  </a:cubicBezTo>
                  <a:cubicBezTo>
                    <a:pt x="1023" y="195"/>
                    <a:pt x="674" y="0"/>
                    <a:pt x="3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6" name="Google Shape;6590;p66">
              <a:extLst>
                <a:ext uri="{FF2B5EF4-FFF2-40B4-BE49-F238E27FC236}">
                  <a16:creationId xmlns:a16="http://schemas.microsoft.com/office/drawing/2014/main" id="{4416AE81-0546-81CD-7A18-B02B1D2B126D}"/>
                </a:ext>
              </a:extLst>
            </p:cNvPr>
            <p:cNvSpPr/>
            <p:nvPr/>
          </p:nvSpPr>
          <p:spPr>
            <a:xfrm>
              <a:off x="5953200" y="109952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631" y="914"/>
                  </a:lnTo>
                  <a:cubicBezTo>
                    <a:pt x="967" y="780"/>
                    <a:pt x="1202" y="108"/>
                    <a:pt x="698" y="7"/>
                  </a:cubicBezTo>
                  <a:cubicBezTo>
                    <a:pt x="674" y="3"/>
                    <a:pt x="651"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7" name="Google Shape;6591;p66">
              <a:extLst>
                <a:ext uri="{FF2B5EF4-FFF2-40B4-BE49-F238E27FC236}">
                  <a16:creationId xmlns:a16="http://schemas.microsoft.com/office/drawing/2014/main" id="{0249ED8E-FD64-4E6B-2EF3-A9F381FB29DD}"/>
                </a:ext>
              </a:extLst>
            </p:cNvPr>
            <p:cNvSpPr/>
            <p:nvPr/>
          </p:nvSpPr>
          <p:spPr>
            <a:xfrm>
              <a:off x="6167175" y="866975"/>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3"/>
                  </a:cubicBezTo>
                  <a:cubicBezTo>
                    <a:pt x="945" y="403"/>
                    <a:pt x="945" y="369"/>
                    <a:pt x="945" y="369"/>
                  </a:cubicBez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8" name="Google Shape;6592;p66">
              <a:extLst>
                <a:ext uri="{FF2B5EF4-FFF2-40B4-BE49-F238E27FC236}">
                  <a16:creationId xmlns:a16="http://schemas.microsoft.com/office/drawing/2014/main" id="{661BA9F7-01BF-21E3-48B8-BD30341B5C21}"/>
                </a:ext>
              </a:extLst>
            </p:cNvPr>
            <p:cNvSpPr/>
            <p:nvPr/>
          </p:nvSpPr>
          <p:spPr>
            <a:xfrm>
              <a:off x="6096300" y="1132125"/>
              <a:ext cx="34400" cy="18000"/>
            </a:xfrm>
            <a:custGeom>
              <a:avLst/>
              <a:gdLst/>
              <a:ahLst/>
              <a:cxnLst/>
              <a:rect l="l" t="t" r="r" b="b"/>
              <a:pathLst>
                <a:path w="1376" h="720" extrusionOk="0">
                  <a:moveTo>
                    <a:pt x="703" y="0"/>
                  </a:moveTo>
                  <a:cubicBezTo>
                    <a:pt x="374" y="0"/>
                    <a:pt x="0" y="260"/>
                    <a:pt x="217" y="585"/>
                  </a:cubicBezTo>
                  <a:cubicBezTo>
                    <a:pt x="281" y="680"/>
                    <a:pt x="386" y="719"/>
                    <a:pt x="502" y="719"/>
                  </a:cubicBezTo>
                  <a:cubicBezTo>
                    <a:pt x="878" y="719"/>
                    <a:pt x="1375" y="312"/>
                    <a:pt x="990" y="81"/>
                  </a:cubicBezTo>
                  <a:lnTo>
                    <a:pt x="923" y="47"/>
                  </a:lnTo>
                  <a:cubicBezTo>
                    <a:pt x="858" y="15"/>
                    <a:pt x="782" y="0"/>
                    <a:pt x="7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29" name="Google Shape;6593;p66">
              <a:extLst>
                <a:ext uri="{FF2B5EF4-FFF2-40B4-BE49-F238E27FC236}">
                  <a16:creationId xmlns:a16="http://schemas.microsoft.com/office/drawing/2014/main" id="{427C0D46-A8B3-C5F9-D2ED-E47F28BB4DDF}"/>
                </a:ext>
              </a:extLst>
            </p:cNvPr>
            <p:cNvSpPr/>
            <p:nvPr/>
          </p:nvSpPr>
          <p:spPr>
            <a:xfrm>
              <a:off x="6176750" y="797250"/>
              <a:ext cx="34575" cy="19050"/>
            </a:xfrm>
            <a:custGeom>
              <a:avLst/>
              <a:gdLst/>
              <a:ahLst/>
              <a:cxnLst/>
              <a:rect l="l" t="t" r="r" b="b"/>
              <a:pathLst>
                <a:path w="1383" h="762" extrusionOk="0">
                  <a:moveTo>
                    <a:pt x="747" y="0"/>
                  </a:moveTo>
                  <a:cubicBezTo>
                    <a:pt x="410" y="0"/>
                    <a:pt x="1" y="267"/>
                    <a:pt x="226" y="604"/>
                  </a:cubicBezTo>
                  <a:cubicBezTo>
                    <a:pt x="306" y="716"/>
                    <a:pt x="420" y="761"/>
                    <a:pt x="541" y="761"/>
                  </a:cubicBezTo>
                  <a:cubicBezTo>
                    <a:pt x="928" y="761"/>
                    <a:pt x="1383" y="297"/>
                    <a:pt x="999" y="66"/>
                  </a:cubicBezTo>
                  <a:lnTo>
                    <a:pt x="931" y="33"/>
                  </a:lnTo>
                  <a:cubicBezTo>
                    <a:pt x="876" y="10"/>
                    <a:pt x="813" y="0"/>
                    <a:pt x="7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0" name="Google Shape;6594;p66">
              <a:extLst>
                <a:ext uri="{FF2B5EF4-FFF2-40B4-BE49-F238E27FC236}">
                  <a16:creationId xmlns:a16="http://schemas.microsoft.com/office/drawing/2014/main" id="{92F23746-A726-BA7A-E9EB-7BC261CCA69B}"/>
                </a:ext>
              </a:extLst>
            </p:cNvPr>
            <p:cNvSpPr/>
            <p:nvPr/>
          </p:nvSpPr>
          <p:spPr>
            <a:xfrm>
              <a:off x="5948175" y="1117625"/>
              <a:ext cx="25325" cy="23475"/>
            </a:xfrm>
            <a:custGeom>
              <a:avLst/>
              <a:gdLst/>
              <a:ahLst/>
              <a:cxnLst/>
              <a:rect l="l" t="t" r="r" b="b"/>
              <a:pathLst>
                <a:path w="1013" h="939" extrusionOk="0">
                  <a:moveTo>
                    <a:pt x="276" y="1"/>
                  </a:moveTo>
                  <a:cubicBezTo>
                    <a:pt x="165" y="1"/>
                    <a:pt x="70" y="65"/>
                    <a:pt x="26" y="224"/>
                  </a:cubicBezTo>
                  <a:lnTo>
                    <a:pt x="26" y="291"/>
                  </a:lnTo>
                  <a:cubicBezTo>
                    <a:pt x="0" y="568"/>
                    <a:pt x="258" y="939"/>
                    <a:pt x="515" y="939"/>
                  </a:cubicBezTo>
                  <a:cubicBezTo>
                    <a:pt x="602" y="939"/>
                    <a:pt x="689" y="897"/>
                    <a:pt x="765" y="795"/>
                  </a:cubicBezTo>
                  <a:cubicBezTo>
                    <a:pt x="1012" y="498"/>
                    <a:pt x="585" y="1"/>
                    <a:pt x="2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1" name="Google Shape;6595;p66">
              <a:extLst>
                <a:ext uri="{FF2B5EF4-FFF2-40B4-BE49-F238E27FC236}">
                  <a16:creationId xmlns:a16="http://schemas.microsoft.com/office/drawing/2014/main" id="{59BC756B-A519-1758-0A65-A4497E8C946C}"/>
                </a:ext>
              </a:extLst>
            </p:cNvPr>
            <p:cNvSpPr/>
            <p:nvPr/>
          </p:nvSpPr>
          <p:spPr>
            <a:xfrm>
              <a:off x="6103675" y="1036025"/>
              <a:ext cx="35550" cy="20875"/>
            </a:xfrm>
            <a:custGeom>
              <a:avLst/>
              <a:gdLst/>
              <a:ahLst/>
              <a:cxnLst/>
              <a:rect l="l" t="t" r="r" b="b"/>
              <a:pathLst>
                <a:path w="1422" h="835" extrusionOk="0">
                  <a:moveTo>
                    <a:pt x="852" y="0"/>
                  </a:moveTo>
                  <a:cubicBezTo>
                    <a:pt x="458" y="0"/>
                    <a:pt x="1" y="717"/>
                    <a:pt x="494" y="833"/>
                  </a:cubicBezTo>
                  <a:lnTo>
                    <a:pt x="561" y="833"/>
                  </a:lnTo>
                  <a:cubicBezTo>
                    <a:pt x="573" y="834"/>
                    <a:pt x="585" y="835"/>
                    <a:pt x="597" y="835"/>
                  </a:cubicBezTo>
                  <a:cubicBezTo>
                    <a:pt x="962" y="835"/>
                    <a:pt x="1422" y="353"/>
                    <a:pt x="1031" y="60"/>
                  </a:cubicBezTo>
                  <a:cubicBezTo>
                    <a:pt x="976" y="19"/>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2" name="Google Shape;6596;p66">
              <a:extLst>
                <a:ext uri="{FF2B5EF4-FFF2-40B4-BE49-F238E27FC236}">
                  <a16:creationId xmlns:a16="http://schemas.microsoft.com/office/drawing/2014/main" id="{0022CEA5-B360-E694-0963-3E15742FEE50}"/>
                </a:ext>
              </a:extLst>
            </p:cNvPr>
            <p:cNvSpPr/>
            <p:nvPr/>
          </p:nvSpPr>
          <p:spPr>
            <a:xfrm>
              <a:off x="5943275" y="1217800"/>
              <a:ext cx="25500" cy="22550"/>
            </a:xfrm>
            <a:custGeom>
              <a:avLst/>
              <a:gdLst/>
              <a:ahLst/>
              <a:cxnLst/>
              <a:rect l="l" t="t" r="r" b="b"/>
              <a:pathLst>
                <a:path w="1020" h="902" extrusionOk="0">
                  <a:moveTo>
                    <a:pt x="487" y="0"/>
                  </a:moveTo>
                  <a:cubicBezTo>
                    <a:pt x="393" y="0"/>
                    <a:pt x="301" y="44"/>
                    <a:pt x="222" y="149"/>
                  </a:cubicBezTo>
                  <a:cubicBezTo>
                    <a:pt x="0" y="444"/>
                    <a:pt x="445" y="902"/>
                    <a:pt x="752" y="902"/>
                  </a:cubicBezTo>
                  <a:cubicBezTo>
                    <a:pt x="864" y="902"/>
                    <a:pt x="958" y="840"/>
                    <a:pt x="994" y="687"/>
                  </a:cubicBezTo>
                  <a:cubicBezTo>
                    <a:pt x="994" y="653"/>
                    <a:pt x="994" y="653"/>
                    <a:pt x="994" y="620"/>
                  </a:cubicBezTo>
                  <a:cubicBezTo>
                    <a:pt x="1019" y="347"/>
                    <a:pt x="751" y="0"/>
                    <a:pt x="4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3" name="Google Shape;6597;p66">
              <a:extLst>
                <a:ext uri="{FF2B5EF4-FFF2-40B4-BE49-F238E27FC236}">
                  <a16:creationId xmlns:a16="http://schemas.microsoft.com/office/drawing/2014/main" id="{3D282747-58D5-86D2-F7C3-77FF5E2C95A0}"/>
                </a:ext>
              </a:extLst>
            </p:cNvPr>
            <p:cNvSpPr/>
            <p:nvPr/>
          </p:nvSpPr>
          <p:spPr>
            <a:xfrm>
              <a:off x="6094475" y="1066875"/>
              <a:ext cx="35750" cy="20600"/>
            </a:xfrm>
            <a:custGeom>
              <a:avLst/>
              <a:gdLst/>
              <a:ahLst/>
              <a:cxnLst/>
              <a:rect l="l" t="t" r="r" b="b"/>
              <a:pathLst>
                <a:path w="1430" h="824" extrusionOk="0">
                  <a:moveTo>
                    <a:pt x="828" y="1"/>
                  </a:moveTo>
                  <a:cubicBezTo>
                    <a:pt x="462" y="1"/>
                    <a:pt x="1" y="515"/>
                    <a:pt x="425" y="775"/>
                  </a:cubicBezTo>
                  <a:cubicBezTo>
                    <a:pt x="475" y="809"/>
                    <a:pt x="529" y="823"/>
                    <a:pt x="584" y="823"/>
                  </a:cubicBezTo>
                  <a:cubicBezTo>
                    <a:pt x="976" y="823"/>
                    <a:pt x="1429" y="91"/>
                    <a:pt x="929" y="2"/>
                  </a:cubicBezTo>
                  <a:lnTo>
                    <a:pt x="862" y="2"/>
                  </a:lnTo>
                  <a:cubicBezTo>
                    <a:pt x="850" y="1"/>
                    <a:pt x="839" y="1"/>
                    <a:pt x="8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4" name="Google Shape;6598;p66">
              <a:extLst>
                <a:ext uri="{FF2B5EF4-FFF2-40B4-BE49-F238E27FC236}">
                  <a16:creationId xmlns:a16="http://schemas.microsoft.com/office/drawing/2014/main" id="{6A64DA52-2062-E425-3CFF-3E9792984E1A}"/>
                </a:ext>
              </a:extLst>
            </p:cNvPr>
            <p:cNvSpPr/>
            <p:nvPr/>
          </p:nvSpPr>
          <p:spPr>
            <a:xfrm>
              <a:off x="6080575" y="1197025"/>
              <a:ext cx="25075" cy="24450"/>
            </a:xfrm>
            <a:custGeom>
              <a:avLst/>
              <a:gdLst/>
              <a:ahLst/>
              <a:cxnLst/>
              <a:rect l="l" t="t" r="r" b="b"/>
              <a:pathLst>
                <a:path w="1003" h="978" extrusionOk="0">
                  <a:moveTo>
                    <a:pt x="376" y="1"/>
                  </a:moveTo>
                  <a:cubicBezTo>
                    <a:pt x="304" y="1"/>
                    <a:pt x="233" y="42"/>
                    <a:pt x="174" y="140"/>
                  </a:cubicBezTo>
                  <a:cubicBezTo>
                    <a:pt x="140" y="174"/>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5" name="Google Shape;6599;p66">
              <a:extLst>
                <a:ext uri="{FF2B5EF4-FFF2-40B4-BE49-F238E27FC236}">
                  <a16:creationId xmlns:a16="http://schemas.microsoft.com/office/drawing/2014/main" id="{C08A6BE4-EC2B-C215-AA56-D2C259E0069B}"/>
                </a:ext>
              </a:extLst>
            </p:cNvPr>
            <p:cNvSpPr/>
            <p:nvPr/>
          </p:nvSpPr>
          <p:spPr>
            <a:xfrm>
              <a:off x="6127475" y="1019675"/>
              <a:ext cx="25875" cy="24525"/>
            </a:xfrm>
            <a:custGeom>
              <a:avLst/>
              <a:gdLst/>
              <a:ahLst/>
              <a:cxnLst/>
              <a:rect l="l" t="t" r="r" b="b"/>
              <a:pathLst>
                <a:path w="1035" h="981" extrusionOk="0">
                  <a:moveTo>
                    <a:pt x="373" y="0"/>
                  </a:moveTo>
                  <a:cubicBezTo>
                    <a:pt x="293" y="0"/>
                    <a:pt x="214" y="42"/>
                    <a:pt x="147" y="143"/>
                  </a:cubicBezTo>
                  <a:cubicBezTo>
                    <a:pt x="147" y="143"/>
                    <a:pt x="147" y="176"/>
                    <a:pt x="113" y="210"/>
                  </a:cubicBezTo>
                  <a:cubicBezTo>
                    <a:pt x="1" y="490"/>
                    <a:pt x="192" y="980"/>
                    <a:pt x="493" y="980"/>
                  </a:cubicBezTo>
                  <a:cubicBezTo>
                    <a:pt x="553" y="980"/>
                    <a:pt x="617" y="960"/>
                    <a:pt x="684" y="916"/>
                  </a:cubicBezTo>
                  <a:cubicBezTo>
                    <a:pt x="1034" y="673"/>
                    <a:pt x="694" y="0"/>
                    <a:pt x="3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6" name="Google Shape;6600;p66">
              <a:extLst>
                <a:ext uri="{FF2B5EF4-FFF2-40B4-BE49-F238E27FC236}">
                  <a16:creationId xmlns:a16="http://schemas.microsoft.com/office/drawing/2014/main" id="{86871240-3534-F8F2-EB57-E38368D6082B}"/>
                </a:ext>
              </a:extLst>
            </p:cNvPr>
            <p:cNvSpPr/>
            <p:nvPr/>
          </p:nvSpPr>
          <p:spPr>
            <a:xfrm>
              <a:off x="6192075" y="823125"/>
              <a:ext cx="36200" cy="20375"/>
            </a:xfrm>
            <a:custGeom>
              <a:avLst/>
              <a:gdLst/>
              <a:ahLst/>
              <a:cxnLst/>
              <a:rect l="l" t="t" r="r" b="b"/>
              <a:pathLst>
                <a:path w="1448" h="815" extrusionOk="0">
                  <a:moveTo>
                    <a:pt x="859" y="1"/>
                  </a:moveTo>
                  <a:cubicBezTo>
                    <a:pt x="462" y="1"/>
                    <a:pt x="1" y="698"/>
                    <a:pt x="486" y="812"/>
                  </a:cubicBezTo>
                  <a:lnTo>
                    <a:pt x="554" y="812"/>
                  </a:lnTo>
                  <a:cubicBezTo>
                    <a:pt x="566" y="814"/>
                    <a:pt x="579" y="814"/>
                    <a:pt x="592" y="814"/>
                  </a:cubicBezTo>
                  <a:cubicBezTo>
                    <a:pt x="959" y="814"/>
                    <a:pt x="1447" y="365"/>
                    <a:pt x="1058" y="73"/>
                  </a:cubicBezTo>
                  <a:cubicBezTo>
                    <a:pt x="997" y="23"/>
                    <a:pt x="929" y="1"/>
                    <a:pt x="8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7" name="Google Shape;6601;p66">
              <a:extLst>
                <a:ext uri="{FF2B5EF4-FFF2-40B4-BE49-F238E27FC236}">
                  <a16:creationId xmlns:a16="http://schemas.microsoft.com/office/drawing/2014/main" id="{A6F22741-A46F-05B8-E3CD-B475BD86A7D1}"/>
                </a:ext>
              </a:extLst>
            </p:cNvPr>
            <p:cNvSpPr/>
            <p:nvPr/>
          </p:nvSpPr>
          <p:spPr>
            <a:xfrm>
              <a:off x="6139825" y="911250"/>
              <a:ext cx="25575" cy="23125"/>
            </a:xfrm>
            <a:custGeom>
              <a:avLst/>
              <a:gdLst/>
              <a:ahLst/>
              <a:cxnLst/>
              <a:rect l="l" t="t" r="r" b="b"/>
              <a:pathLst>
                <a:path w="1023" h="925" extrusionOk="0">
                  <a:moveTo>
                    <a:pt x="479" y="1"/>
                  </a:moveTo>
                  <a:cubicBezTo>
                    <a:pt x="389" y="1"/>
                    <a:pt x="300" y="43"/>
                    <a:pt x="224" y="144"/>
                  </a:cubicBezTo>
                  <a:cubicBezTo>
                    <a:pt x="0" y="442"/>
                    <a:pt x="456" y="924"/>
                    <a:pt x="764" y="924"/>
                  </a:cubicBezTo>
                  <a:cubicBezTo>
                    <a:pt x="872" y="924"/>
                    <a:pt x="962" y="864"/>
                    <a:pt x="997" y="715"/>
                  </a:cubicBezTo>
                  <a:lnTo>
                    <a:pt x="997" y="648"/>
                  </a:lnTo>
                  <a:cubicBezTo>
                    <a:pt x="1022" y="372"/>
                    <a:pt x="746" y="1"/>
                    <a:pt x="47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8" name="Google Shape;6602;p66">
              <a:extLst>
                <a:ext uri="{FF2B5EF4-FFF2-40B4-BE49-F238E27FC236}">
                  <a16:creationId xmlns:a16="http://schemas.microsoft.com/office/drawing/2014/main" id="{39084253-AC0A-B777-BC2E-AEFBDFC4BB34}"/>
                </a:ext>
              </a:extLst>
            </p:cNvPr>
            <p:cNvSpPr/>
            <p:nvPr/>
          </p:nvSpPr>
          <p:spPr>
            <a:xfrm>
              <a:off x="6012975" y="1009750"/>
              <a:ext cx="36400" cy="20875"/>
            </a:xfrm>
            <a:custGeom>
              <a:avLst/>
              <a:gdLst/>
              <a:ahLst/>
              <a:cxnLst/>
              <a:rect l="l" t="t" r="r" b="b"/>
              <a:pathLst>
                <a:path w="1456" h="835" extrusionOk="0">
                  <a:moveTo>
                    <a:pt x="859" y="0"/>
                  </a:moveTo>
                  <a:cubicBezTo>
                    <a:pt x="492" y="0"/>
                    <a:pt x="1" y="482"/>
                    <a:pt x="391" y="775"/>
                  </a:cubicBezTo>
                  <a:cubicBezTo>
                    <a:pt x="446" y="816"/>
                    <a:pt x="508" y="834"/>
                    <a:pt x="572" y="834"/>
                  </a:cubicBezTo>
                  <a:cubicBezTo>
                    <a:pt x="972" y="834"/>
                    <a:pt x="1455" y="118"/>
                    <a:pt x="962"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39" name="Google Shape;6603;p66">
              <a:extLst>
                <a:ext uri="{FF2B5EF4-FFF2-40B4-BE49-F238E27FC236}">
                  <a16:creationId xmlns:a16="http://schemas.microsoft.com/office/drawing/2014/main" id="{013E2CFA-B401-2385-338C-799CB9CB22C5}"/>
                </a:ext>
              </a:extLst>
            </p:cNvPr>
            <p:cNvSpPr/>
            <p:nvPr/>
          </p:nvSpPr>
          <p:spPr>
            <a:xfrm>
              <a:off x="6024425" y="1291625"/>
              <a:ext cx="25050" cy="22375"/>
            </a:xfrm>
            <a:custGeom>
              <a:avLst/>
              <a:gdLst/>
              <a:ahLst/>
              <a:cxnLst/>
              <a:rect l="l" t="t" r="r" b="b"/>
              <a:pathLst>
                <a:path w="1002" h="895" extrusionOk="0">
                  <a:moveTo>
                    <a:pt x="266" y="0"/>
                  </a:moveTo>
                  <a:cubicBezTo>
                    <a:pt x="154" y="0"/>
                    <a:pt x="62" y="63"/>
                    <a:pt x="34" y="221"/>
                  </a:cubicBezTo>
                  <a:cubicBezTo>
                    <a:pt x="0" y="255"/>
                    <a:pt x="0" y="255"/>
                    <a:pt x="34" y="288"/>
                  </a:cubicBezTo>
                  <a:cubicBezTo>
                    <a:pt x="10" y="556"/>
                    <a:pt x="267" y="895"/>
                    <a:pt x="526" y="895"/>
                  </a:cubicBezTo>
                  <a:cubicBezTo>
                    <a:pt x="625" y="895"/>
                    <a:pt x="724" y="846"/>
                    <a:pt x="807" y="725"/>
                  </a:cubicBezTo>
                  <a:cubicBezTo>
                    <a:pt x="1002" y="433"/>
                    <a:pt x="562" y="0"/>
                    <a:pt x="2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0" name="Google Shape;6604;p66">
              <a:extLst>
                <a:ext uri="{FF2B5EF4-FFF2-40B4-BE49-F238E27FC236}">
                  <a16:creationId xmlns:a16="http://schemas.microsoft.com/office/drawing/2014/main" id="{6BD9F4E8-8B37-352A-5EC4-4D1BECE7548F}"/>
                </a:ext>
              </a:extLst>
            </p:cNvPr>
            <p:cNvSpPr/>
            <p:nvPr/>
          </p:nvSpPr>
          <p:spPr>
            <a:xfrm>
              <a:off x="6006175" y="1109775"/>
              <a:ext cx="24800" cy="22750"/>
            </a:xfrm>
            <a:custGeom>
              <a:avLst/>
              <a:gdLst/>
              <a:ahLst/>
              <a:cxnLst/>
              <a:rect l="l" t="t" r="r" b="b"/>
              <a:pathLst>
                <a:path w="992" h="910" extrusionOk="0">
                  <a:moveTo>
                    <a:pt x="260" y="0"/>
                  </a:moveTo>
                  <a:cubicBezTo>
                    <a:pt x="146" y="0"/>
                    <a:pt x="53" y="67"/>
                    <a:pt x="24" y="236"/>
                  </a:cubicBezTo>
                  <a:lnTo>
                    <a:pt x="24" y="303"/>
                  </a:lnTo>
                  <a:cubicBezTo>
                    <a:pt x="0" y="571"/>
                    <a:pt x="258" y="909"/>
                    <a:pt x="517" y="909"/>
                  </a:cubicBezTo>
                  <a:cubicBezTo>
                    <a:pt x="615" y="909"/>
                    <a:pt x="714" y="860"/>
                    <a:pt x="797" y="740"/>
                  </a:cubicBezTo>
                  <a:cubicBezTo>
                    <a:pt x="991" y="449"/>
                    <a:pt x="556"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1" name="Google Shape;6605;p66">
              <a:extLst>
                <a:ext uri="{FF2B5EF4-FFF2-40B4-BE49-F238E27FC236}">
                  <a16:creationId xmlns:a16="http://schemas.microsoft.com/office/drawing/2014/main" id="{524AB080-BC47-8C27-A924-0233A7F0FD80}"/>
                </a:ext>
              </a:extLst>
            </p:cNvPr>
            <p:cNvSpPr/>
            <p:nvPr/>
          </p:nvSpPr>
          <p:spPr>
            <a:xfrm>
              <a:off x="6006625" y="1181825"/>
              <a:ext cx="25900" cy="24525"/>
            </a:xfrm>
            <a:custGeom>
              <a:avLst/>
              <a:gdLst/>
              <a:ahLst/>
              <a:cxnLst/>
              <a:rect l="l" t="t" r="r" b="b"/>
              <a:pathLst>
                <a:path w="1036" h="981" extrusionOk="0">
                  <a:moveTo>
                    <a:pt x="397" y="1"/>
                  </a:moveTo>
                  <a:cubicBezTo>
                    <a:pt x="319" y="1"/>
                    <a:pt x="242" y="43"/>
                    <a:pt x="175" y="143"/>
                  </a:cubicBezTo>
                  <a:lnTo>
                    <a:pt x="141" y="210"/>
                  </a:lnTo>
                  <a:cubicBezTo>
                    <a:pt x="1" y="490"/>
                    <a:pt x="188" y="981"/>
                    <a:pt x="507" y="981"/>
                  </a:cubicBezTo>
                  <a:cubicBezTo>
                    <a:pt x="570" y="981"/>
                    <a:pt x="639" y="961"/>
                    <a:pt x="712" y="916"/>
                  </a:cubicBezTo>
                  <a:cubicBezTo>
                    <a:pt x="1035" y="674"/>
                    <a:pt x="712"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2" name="Google Shape;6606;p66">
              <a:extLst>
                <a:ext uri="{FF2B5EF4-FFF2-40B4-BE49-F238E27FC236}">
                  <a16:creationId xmlns:a16="http://schemas.microsoft.com/office/drawing/2014/main" id="{B91037D6-B389-CE5F-D65F-F60F3A557960}"/>
                </a:ext>
              </a:extLst>
            </p:cNvPr>
            <p:cNvSpPr/>
            <p:nvPr/>
          </p:nvSpPr>
          <p:spPr>
            <a:xfrm>
              <a:off x="5971400" y="1278375"/>
              <a:ext cx="25775" cy="24125"/>
            </a:xfrm>
            <a:custGeom>
              <a:avLst/>
              <a:gdLst/>
              <a:ahLst/>
              <a:cxnLst/>
              <a:rect l="l" t="t" r="r" b="b"/>
              <a:pathLst>
                <a:path w="1031" h="965" extrusionOk="0">
                  <a:moveTo>
                    <a:pt x="371" y="0"/>
                  </a:moveTo>
                  <a:cubicBezTo>
                    <a:pt x="289" y="0"/>
                    <a:pt x="207" y="43"/>
                    <a:pt x="138" y="146"/>
                  </a:cubicBezTo>
                  <a:cubicBezTo>
                    <a:pt x="138" y="146"/>
                    <a:pt x="138" y="180"/>
                    <a:pt x="138" y="180"/>
                  </a:cubicBezTo>
                  <a:cubicBezTo>
                    <a:pt x="1" y="482"/>
                    <a:pt x="178" y="964"/>
                    <a:pt x="487" y="964"/>
                  </a:cubicBezTo>
                  <a:cubicBezTo>
                    <a:pt x="555" y="964"/>
                    <a:pt x="630" y="941"/>
                    <a:pt x="710" y="886"/>
                  </a:cubicBezTo>
                  <a:cubicBezTo>
                    <a:pt x="1030" y="645"/>
                    <a:pt x="692" y="0"/>
                    <a:pt x="3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3" name="Google Shape;6607;p66">
              <a:extLst>
                <a:ext uri="{FF2B5EF4-FFF2-40B4-BE49-F238E27FC236}">
                  <a16:creationId xmlns:a16="http://schemas.microsoft.com/office/drawing/2014/main" id="{79268C3D-9F6E-6731-ACFD-DCEBF1863295}"/>
                </a:ext>
              </a:extLst>
            </p:cNvPr>
            <p:cNvSpPr/>
            <p:nvPr/>
          </p:nvSpPr>
          <p:spPr>
            <a:xfrm>
              <a:off x="5989475" y="1369550"/>
              <a:ext cx="36000" cy="20200"/>
            </a:xfrm>
            <a:custGeom>
              <a:avLst/>
              <a:gdLst/>
              <a:ahLst/>
              <a:cxnLst/>
              <a:rect l="l" t="t" r="r" b="b"/>
              <a:pathLst>
                <a:path w="1440" h="808" extrusionOk="0">
                  <a:moveTo>
                    <a:pt x="886" y="0"/>
                  </a:moveTo>
                  <a:cubicBezTo>
                    <a:pt x="501" y="0"/>
                    <a:pt x="0" y="686"/>
                    <a:pt x="491" y="801"/>
                  </a:cubicBezTo>
                  <a:lnTo>
                    <a:pt x="558" y="801"/>
                  </a:lnTo>
                  <a:cubicBezTo>
                    <a:pt x="582" y="805"/>
                    <a:pt x="607" y="807"/>
                    <a:pt x="632" y="807"/>
                  </a:cubicBezTo>
                  <a:cubicBezTo>
                    <a:pt x="994" y="807"/>
                    <a:pt x="1439" y="376"/>
                    <a:pt x="1062" y="62"/>
                  </a:cubicBezTo>
                  <a:cubicBezTo>
                    <a:pt x="1010" y="19"/>
                    <a:pt x="950" y="0"/>
                    <a:pt x="8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4" name="Google Shape;6608;p66">
              <a:extLst>
                <a:ext uri="{FF2B5EF4-FFF2-40B4-BE49-F238E27FC236}">
                  <a16:creationId xmlns:a16="http://schemas.microsoft.com/office/drawing/2014/main" id="{EF0A209B-240A-A3C7-38A3-B0F8AE649B6F}"/>
                </a:ext>
              </a:extLst>
            </p:cNvPr>
            <p:cNvSpPr/>
            <p:nvPr/>
          </p:nvSpPr>
          <p:spPr>
            <a:xfrm>
              <a:off x="5974300" y="994800"/>
              <a:ext cx="25375" cy="22750"/>
            </a:xfrm>
            <a:custGeom>
              <a:avLst/>
              <a:gdLst/>
              <a:ahLst/>
              <a:cxnLst/>
              <a:rect l="l" t="t" r="r" b="b"/>
              <a:pathLst>
                <a:path w="1015" h="910" extrusionOk="0">
                  <a:moveTo>
                    <a:pt x="473" y="0"/>
                  </a:moveTo>
                  <a:cubicBezTo>
                    <a:pt x="385" y="0"/>
                    <a:pt x="299" y="38"/>
                    <a:pt x="224" y="129"/>
                  </a:cubicBezTo>
                  <a:cubicBezTo>
                    <a:pt x="0" y="428"/>
                    <a:pt x="457" y="910"/>
                    <a:pt x="750" y="910"/>
                  </a:cubicBezTo>
                  <a:cubicBezTo>
                    <a:pt x="854" y="910"/>
                    <a:pt x="937" y="850"/>
                    <a:pt x="963" y="701"/>
                  </a:cubicBezTo>
                  <a:cubicBezTo>
                    <a:pt x="963" y="667"/>
                    <a:pt x="963" y="634"/>
                    <a:pt x="963" y="634"/>
                  </a:cubicBezTo>
                  <a:cubicBezTo>
                    <a:pt x="1014" y="355"/>
                    <a:pt x="740" y="0"/>
                    <a:pt x="4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5" name="Google Shape;6609;p66">
              <a:extLst>
                <a:ext uri="{FF2B5EF4-FFF2-40B4-BE49-F238E27FC236}">
                  <a16:creationId xmlns:a16="http://schemas.microsoft.com/office/drawing/2014/main" id="{671F7C3F-8788-6F4B-3731-9654C0700430}"/>
                </a:ext>
              </a:extLst>
            </p:cNvPr>
            <p:cNvSpPr/>
            <p:nvPr/>
          </p:nvSpPr>
          <p:spPr>
            <a:xfrm>
              <a:off x="6157500" y="1073600"/>
              <a:ext cx="36275" cy="20875"/>
            </a:xfrm>
            <a:custGeom>
              <a:avLst/>
              <a:gdLst/>
              <a:ahLst/>
              <a:cxnLst/>
              <a:rect l="l" t="t" r="r" b="b"/>
              <a:pathLst>
                <a:path w="1451" h="835" extrusionOk="0">
                  <a:moveTo>
                    <a:pt x="859" y="1"/>
                  </a:moveTo>
                  <a:cubicBezTo>
                    <a:pt x="492" y="1"/>
                    <a:pt x="0" y="482"/>
                    <a:pt x="391" y="775"/>
                  </a:cubicBezTo>
                  <a:cubicBezTo>
                    <a:pt x="446" y="817"/>
                    <a:pt x="508" y="835"/>
                    <a:pt x="571" y="835"/>
                  </a:cubicBezTo>
                  <a:cubicBezTo>
                    <a:pt x="972" y="835"/>
                    <a:pt x="1450" y="118"/>
                    <a:pt x="928"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6" name="Google Shape;6610;p66">
              <a:extLst>
                <a:ext uri="{FF2B5EF4-FFF2-40B4-BE49-F238E27FC236}">
                  <a16:creationId xmlns:a16="http://schemas.microsoft.com/office/drawing/2014/main" id="{9B711CF0-4DB9-0BDA-E5BA-5C710DCA3488}"/>
                </a:ext>
              </a:extLst>
            </p:cNvPr>
            <p:cNvSpPr/>
            <p:nvPr/>
          </p:nvSpPr>
          <p:spPr>
            <a:xfrm>
              <a:off x="6140050" y="1018600"/>
              <a:ext cx="31425" cy="22375"/>
            </a:xfrm>
            <a:custGeom>
              <a:avLst/>
              <a:gdLst/>
              <a:ahLst/>
              <a:cxnLst/>
              <a:rect l="l" t="t" r="r" b="b"/>
              <a:pathLst>
                <a:path w="1257" h="895" extrusionOk="0">
                  <a:moveTo>
                    <a:pt x="676" y="0"/>
                  </a:moveTo>
                  <a:cubicBezTo>
                    <a:pt x="225" y="0"/>
                    <a:pt x="1" y="894"/>
                    <a:pt x="469" y="894"/>
                  </a:cubicBezTo>
                  <a:cubicBezTo>
                    <a:pt x="484" y="894"/>
                    <a:pt x="501" y="893"/>
                    <a:pt x="517" y="891"/>
                  </a:cubicBezTo>
                  <a:lnTo>
                    <a:pt x="585" y="891"/>
                  </a:lnTo>
                  <a:cubicBezTo>
                    <a:pt x="954" y="791"/>
                    <a:pt x="1257" y="152"/>
                    <a:pt x="786" y="18"/>
                  </a:cubicBezTo>
                  <a:cubicBezTo>
                    <a:pt x="748" y="6"/>
                    <a:pt x="712" y="0"/>
                    <a:pt x="6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7" name="Google Shape;6611;p66">
              <a:extLst>
                <a:ext uri="{FF2B5EF4-FFF2-40B4-BE49-F238E27FC236}">
                  <a16:creationId xmlns:a16="http://schemas.microsoft.com/office/drawing/2014/main" id="{B75DADF0-308F-9F79-1E3C-048A3B916E9E}"/>
                </a:ext>
              </a:extLst>
            </p:cNvPr>
            <p:cNvSpPr/>
            <p:nvPr/>
          </p:nvSpPr>
          <p:spPr>
            <a:xfrm>
              <a:off x="6170625" y="1253500"/>
              <a:ext cx="26625" cy="23525"/>
            </a:xfrm>
            <a:custGeom>
              <a:avLst/>
              <a:gdLst/>
              <a:ahLst/>
              <a:cxnLst/>
              <a:rect l="l" t="t" r="r" b="b"/>
              <a:pathLst>
                <a:path w="1065" h="941" extrusionOk="0">
                  <a:moveTo>
                    <a:pt x="646" y="1"/>
                  </a:moveTo>
                  <a:cubicBezTo>
                    <a:pt x="604" y="1"/>
                    <a:pt x="556" y="11"/>
                    <a:pt x="504" y="32"/>
                  </a:cubicBezTo>
                  <a:lnTo>
                    <a:pt x="471" y="66"/>
                  </a:lnTo>
                  <a:cubicBezTo>
                    <a:pt x="135" y="234"/>
                    <a:pt x="0" y="939"/>
                    <a:pt x="504" y="939"/>
                  </a:cubicBezTo>
                  <a:cubicBezTo>
                    <a:pt x="512" y="940"/>
                    <a:pt x="520" y="940"/>
                    <a:pt x="528" y="940"/>
                  </a:cubicBezTo>
                  <a:cubicBezTo>
                    <a:pt x="1025" y="940"/>
                    <a:pt x="1064" y="1"/>
                    <a:pt x="6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8" name="Google Shape;6612;p66">
              <a:extLst>
                <a:ext uri="{FF2B5EF4-FFF2-40B4-BE49-F238E27FC236}">
                  <a16:creationId xmlns:a16="http://schemas.microsoft.com/office/drawing/2014/main" id="{C2CB8D63-D019-10D3-B6A1-882791891B0B}"/>
                </a:ext>
              </a:extLst>
            </p:cNvPr>
            <p:cNvSpPr/>
            <p:nvPr/>
          </p:nvSpPr>
          <p:spPr>
            <a:xfrm>
              <a:off x="6092700" y="901750"/>
              <a:ext cx="24825" cy="22400"/>
            </a:xfrm>
            <a:custGeom>
              <a:avLst/>
              <a:gdLst/>
              <a:ahLst/>
              <a:cxnLst/>
              <a:rect l="l" t="t" r="r" b="b"/>
              <a:pathLst>
                <a:path w="993" h="896" extrusionOk="0">
                  <a:moveTo>
                    <a:pt x="258" y="1"/>
                  </a:moveTo>
                  <a:cubicBezTo>
                    <a:pt x="145" y="1"/>
                    <a:pt x="53" y="64"/>
                    <a:pt x="25" y="222"/>
                  </a:cubicBezTo>
                  <a:cubicBezTo>
                    <a:pt x="25" y="255"/>
                    <a:pt x="25" y="255"/>
                    <a:pt x="25" y="289"/>
                  </a:cubicBezTo>
                  <a:cubicBezTo>
                    <a:pt x="1" y="557"/>
                    <a:pt x="276" y="895"/>
                    <a:pt x="532" y="895"/>
                  </a:cubicBezTo>
                  <a:cubicBezTo>
                    <a:pt x="630" y="895"/>
                    <a:pt x="724" y="846"/>
                    <a:pt x="798" y="726"/>
                  </a:cubicBezTo>
                  <a:cubicBezTo>
                    <a:pt x="993" y="434"/>
                    <a:pt x="553" y="1"/>
                    <a:pt x="25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49" name="Google Shape;6613;p66">
              <a:extLst>
                <a:ext uri="{FF2B5EF4-FFF2-40B4-BE49-F238E27FC236}">
                  <a16:creationId xmlns:a16="http://schemas.microsoft.com/office/drawing/2014/main" id="{8F53EB1B-FD02-F458-76DC-708DD7425D54}"/>
                </a:ext>
              </a:extLst>
            </p:cNvPr>
            <p:cNvSpPr/>
            <p:nvPr/>
          </p:nvSpPr>
          <p:spPr>
            <a:xfrm>
              <a:off x="6037125" y="1305175"/>
              <a:ext cx="24300" cy="21900"/>
            </a:xfrm>
            <a:custGeom>
              <a:avLst/>
              <a:gdLst/>
              <a:ahLst/>
              <a:cxnLst/>
              <a:rect l="l" t="t" r="r" b="b"/>
              <a:pathLst>
                <a:path w="972" h="876" extrusionOk="0">
                  <a:moveTo>
                    <a:pt x="440" y="0"/>
                  </a:moveTo>
                  <a:cubicBezTo>
                    <a:pt x="334" y="0"/>
                    <a:pt x="234" y="53"/>
                    <a:pt x="164" y="183"/>
                  </a:cubicBezTo>
                  <a:cubicBezTo>
                    <a:pt x="0" y="488"/>
                    <a:pt x="426" y="875"/>
                    <a:pt x="720" y="875"/>
                  </a:cubicBezTo>
                  <a:cubicBezTo>
                    <a:pt x="848" y="875"/>
                    <a:pt x="951" y="803"/>
                    <a:pt x="971" y="620"/>
                  </a:cubicBezTo>
                  <a:cubicBezTo>
                    <a:pt x="971" y="620"/>
                    <a:pt x="971" y="587"/>
                    <a:pt x="971" y="553"/>
                  </a:cubicBezTo>
                  <a:cubicBezTo>
                    <a:pt x="971" y="293"/>
                    <a:pt x="689" y="0"/>
                    <a:pt x="44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0" name="Google Shape;6614;p66">
              <a:extLst>
                <a:ext uri="{FF2B5EF4-FFF2-40B4-BE49-F238E27FC236}">
                  <a16:creationId xmlns:a16="http://schemas.microsoft.com/office/drawing/2014/main" id="{F40FE578-5FF0-9B8D-F05D-A2522475E20D}"/>
                </a:ext>
              </a:extLst>
            </p:cNvPr>
            <p:cNvSpPr/>
            <p:nvPr/>
          </p:nvSpPr>
          <p:spPr>
            <a:xfrm>
              <a:off x="6140550" y="1259800"/>
              <a:ext cx="25050" cy="21850"/>
            </a:xfrm>
            <a:custGeom>
              <a:avLst/>
              <a:gdLst/>
              <a:ahLst/>
              <a:cxnLst/>
              <a:rect l="l" t="t" r="r" b="b"/>
              <a:pathLst>
                <a:path w="1002" h="874" extrusionOk="0">
                  <a:moveTo>
                    <a:pt x="459" y="1"/>
                  </a:moveTo>
                  <a:cubicBezTo>
                    <a:pt x="348" y="1"/>
                    <a:pt x="241" y="53"/>
                    <a:pt x="161" y="183"/>
                  </a:cubicBezTo>
                  <a:cubicBezTo>
                    <a:pt x="0" y="528"/>
                    <a:pt x="438" y="874"/>
                    <a:pt x="741" y="874"/>
                  </a:cubicBezTo>
                  <a:cubicBezTo>
                    <a:pt x="880" y="874"/>
                    <a:pt x="991" y="800"/>
                    <a:pt x="1001" y="620"/>
                  </a:cubicBezTo>
                  <a:cubicBezTo>
                    <a:pt x="1001" y="587"/>
                    <a:pt x="1001" y="553"/>
                    <a:pt x="1001" y="553"/>
                  </a:cubicBezTo>
                  <a:cubicBezTo>
                    <a:pt x="1001" y="293"/>
                    <a:pt x="720" y="1"/>
                    <a:pt x="4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1" name="Google Shape;6615;p66">
              <a:extLst>
                <a:ext uri="{FF2B5EF4-FFF2-40B4-BE49-F238E27FC236}">
                  <a16:creationId xmlns:a16="http://schemas.microsoft.com/office/drawing/2014/main" id="{72CC7503-CEA5-BD56-0A2F-72E0298DB804}"/>
                </a:ext>
              </a:extLst>
            </p:cNvPr>
            <p:cNvSpPr/>
            <p:nvPr/>
          </p:nvSpPr>
          <p:spPr>
            <a:xfrm>
              <a:off x="6169775" y="971700"/>
              <a:ext cx="29850" cy="22425"/>
            </a:xfrm>
            <a:custGeom>
              <a:avLst/>
              <a:gdLst/>
              <a:ahLst/>
              <a:cxnLst/>
              <a:rect l="l" t="t" r="r" b="b"/>
              <a:pathLst>
                <a:path w="1194" h="897" extrusionOk="0">
                  <a:moveTo>
                    <a:pt x="761" y="0"/>
                  </a:moveTo>
                  <a:cubicBezTo>
                    <a:pt x="734" y="0"/>
                    <a:pt x="705" y="4"/>
                    <a:pt x="673" y="12"/>
                  </a:cubicBezTo>
                  <a:lnTo>
                    <a:pt x="605" y="12"/>
                  </a:lnTo>
                  <a:cubicBezTo>
                    <a:pt x="269" y="112"/>
                    <a:pt x="1" y="785"/>
                    <a:pt x="471" y="885"/>
                  </a:cubicBezTo>
                  <a:cubicBezTo>
                    <a:pt x="503" y="893"/>
                    <a:pt x="534" y="896"/>
                    <a:pt x="563" y="896"/>
                  </a:cubicBezTo>
                  <a:cubicBezTo>
                    <a:pt x="1033" y="896"/>
                    <a:pt x="1193"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2" name="Google Shape;6616;p66">
              <a:extLst>
                <a:ext uri="{FF2B5EF4-FFF2-40B4-BE49-F238E27FC236}">
                  <a16:creationId xmlns:a16="http://schemas.microsoft.com/office/drawing/2014/main" id="{09E221A5-9EB7-C53B-B65D-754214D40F6E}"/>
                </a:ext>
              </a:extLst>
            </p:cNvPr>
            <p:cNvSpPr/>
            <p:nvPr/>
          </p:nvSpPr>
          <p:spPr>
            <a:xfrm>
              <a:off x="5999050" y="1234675"/>
              <a:ext cx="25600" cy="20150"/>
            </a:xfrm>
            <a:custGeom>
              <a:avLst/>
              <a:gdLst/>
              <a:ahLst/>
              <a:cxnLst/>
              <a:rect l="l" t="t" r="r" b="b"/>
              <a:pathLst>
                <a:path w="1024" h="806" extrusionOk="0">
                  <a:moveTo>
                    <a:pt x="402" y="1"/>
                  </a:moveTo>
                  <a:cubicBezTo>
                    <a:pt x="184" y="1"/>
                    <a:pt x="1" y="117"/>
                    <a:pt x="74" y="382"/>
                  </a:cubicBezTo>
                  <a:cubicBezTo>
                    <a:pt x="41" y="382"/>
                    <a:pt x="41" y="415"/>
                    <a:pt x="74" y="415"/>
                  </a:cubicBezTo>
                  <a:cubicBezTo>
                    <a:pt x="134" y="634"/>
                    <a:pt x="404" y="805"/>
                    <a:pt x="630" y="805"/>
                  </a:cubicBezTo>
                  <a:cubicBezTo>
                    <a:pt x="786" y="805"/>
                    <a:pt x="921" y="723"/>
                    <a:pt x="948" y="516"/>
                  </a:cubicBezTo>
                  <a:cubicBezTo>
                    <a:pt x="1024" y="194"/>
                    <a:pt x="684"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3" name="Google Shape;6617;p66">
              <a:extLst>
                <a:ext uri="{FF2B5EF4-FFF2-40B4-BE49-F238E27FC236}">
                  <a16:creationId xmlns:a16="http://schemas.microsoft.com/office/drawing/2014/main" id="{F2E421A4-2557-564F-F490-43966F8BE28C}"/>
                </a:ext>
              </a:extLst>
            </p:cNvPr>
            <p:cNvSpPr/>
            <p:nvPr/>
          </p:nvSpPr>
          <p:spPr>
            <a:xfrm>
              <a:off x="6191825" y="106087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597" y="914"/>
                  </a:lnTo>
                  <a:cubicBezTo>
                    <a:pt x="967" y="780"/>
                    <a:pt x="1202" y="108"/>
                    <a:pt x="698" y="7"/>
                  </a:cubicBezTo>
                  <a:cubicBezTo>
                    <a:pt x="674" y="3"/>
                    <a:pt x="650"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4" name="Google Shape;6618;p66">
              <a:extLst>
                <a:ext uri="{FF2B5EF4-FFF2-40B4-BE49-F238E27FC236}">
                  <a16:creationId xmlns:a16="http://schemas.microsoft.com/office/drawing/2014/main" id="{55238B3E-BA7F-963B-EF2D-C4F4F5F49B47}"/>
                </a:ext>
              </a:extLst>
            </p:cNvPr>
            <p:cNvSpPr/>
            <p:nvPr/>
          </p:nvSpPr>
          <p:spPr>
            <a:xfrm>
              <a:off x="6036925" y="1344150"/>
              <a:ext cx="26375" cy="19400"/>
            </a:xfrm>
            <a:custGeom>
              <a:avLst/>
              <a:gdLst/>
              <a:ahLst/>
              <a:cxnLst/>
              <a:rect l="l" t="t" r="r" b="b"/>
              <a:pathLst>
                <a:path w="1055" h="776" extrusionOk="0">
                  <a:moveTo>
                    <a:pt x="386" y="0"/>
                  </a:moveTo>
                  <a:cubicBezTo>
                    <a:pt x="216" y="0"/>
                    <a:pt x="67" y="86"/>
                    <a:pt x="38" y="305"/>
                  </a:cubicBezTo>
                  <a:cubicBezTo>
                    <a:pt x="1" y="602"/>
                    <a:pt x="343" y="776"/>
                    <a:pt x="629" y="776"/>
                  </a:cubicBezTo>
                  <a:cubicBezTo>
                    <a:pt x="860" y="776"/>
                    <a:pt x="1054" y="661"/>
                    <a:pt x="979" y="405"/>
                  </a:cubicBezTo>
                  <a:cubicBezTo>
                    <a:pt x="945" y="372"/>
                    <a:pt x="945" y="372"/>
                    <a:pt x="945" y="338"/>
                  </a:cubicBezTo>
                  <a:cubicBezTo>
                    <a:pt x="869" y="148"/>
                    <a:pt x="609"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5" name="Google Shape;6619;p66">
              <a:extLst>
                <a:ext uri="{FF2B5EF4-FFF2-40B4-BE49-F238E27FC236}">
                  <a16:creationId xmlns:a16="http://schemas.microsoft.com/office/drawing/2014/main" id="{8B2C8530-9C3E-DAFD-3CD4-70EE6A635315}"/>
                </a:ext>
              </a:extLst>
            </p:cNvPr>
            <p:cNvSpPr/>
            <p:nvPr/>
          </p:nvSpPr>
          <p:spPr>
            <a:xfrm>
              <a:off x="6001350" y="1048100"/>
              <a:ext cx="34425" cy="18825"/>
            </a:xfrm>
            <a:custGeom>
              <a:avLst/>
              <a:gdLst/>
              <a:ahLst/>
              <a:cxnLst/>
              <a:rect l="l" t="t" r="r" b="b"/>
              <a:pathLst>
                <a:path w="1377" h="753" extrusionOk="0">
                  <a:moveTo>
                    <a:pt x="705" y="0"/>
                  </a:moveTo>
                  <a:cubicBezTo>
                    <a:pt x="376" y="0"/>
                    <a:pt x="0" y="266"/>
                    <a:pt x="217" y="619"/>
                  </a:cubicBezTo>
                  <a:cubicBezTo>
                    <a:pt x="289" y="714"/>
                    <a:pt x="397" y="753"/>
                    <a:pt x="514" y="753"/>
                  </a:cubicBezTo>
                  <a:cubicBezTo>
                    <a:pt x="896" y="753"/>
                    <a:pt x="1376" y="338"/>
                    <a:pt x="990" y="81"/>
                  </a:cubicBezTo>
                  <a:cubicBezTo>
                    <a:pt x="957" y="81"/>
                    <a:pt x="957" y="81"/>
                    <a:pt x="923" y="48"/>
                  </a:cubicBez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6" name="Google Shape;6620;p66">
              <a:extLst>
                <a:ext uri="{FF2B5EF4-FFF2-40B4-BE49-F238E27FC236}">
                  <a16:creationId xmlns:a16="http://schemas.microsoft.com/office/drawing/2014/main" id="{E38E449E-5A0D-4906-1B8A-BBD846696570}"/>
                </a:ext>
              </a:extLst>
            </p:cNvPr>
            <p:cNvSpPr/>
            <p:nvPr/>
          </p:nvSpPr>
          <p:spPr>
            <a:xfrm>
              <a:off x="6068375" y="1079550"/>
              <a:ext cx="34700" cy="18375"/>
            </a:xfrm>
            <a:custGeom>
              <a:avLst/>
              <a:gdLst/>
              <a:ahLst/>
              <a:cxnLst/>
              <a:rect l="l" t="t" r="r" b="b"/>
              <a:pathLst>
                <a:path w="1388" h="735" extrusionOk="0">
                  <a:moveTo>
                    <a:pt x="746" y="1"/>
                  </a:moveTo>
                  <a:cubicBezTo>
                    <a:pt x="410" y="1"/>
                    <a:pt x="0" y="267"/>
                    <a:pt x="225" y="604"/>
                  </a:cubicBezTo>
                  <a:cubicBezTo>
                    <a:pt x="294" y="696"/>
                    <a:pt x="398" y="734"/>
                    <a:pt x="511" y="734"/>
                  </a:cubicBezTo>
                  <a:cubicBezTo>
                    <a:pt x="895" y="734"/>
                    <a:pt x="1387" y="300"/>
                    <a:pt x="998" y="67"/>
                  </a:cubicBezTo>
                  <a:lnTo>
                    <a:pt x="931" y="33"/>
                  </a:lnTo>
                  <a:cubicBezTo>
                    <a:pt x="876" y="11"/>
                    <a:pt x="812" y="1"/>
                    <a:pt x="7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7" name="Google Shape;6621;p66">
              <a:extLst>
                <a:ext uri="{FF2B5EF4-FFF2-40B4-BE49-F238E27FC236}">
                  <a16:creationId xmlns:a16="http://schemas.microsoft.com/office/drawing/2014/main" id="{0B1F68FB-BDFA-3B3A-2E99-D6A56CEA137A}"/>
                </a:ext>
              </a:extLst>
            </p:cNvPr>
            <p:cNvSpPr/>
            <p:nvPr/>
          </p:nvSpPr>
          <p:spPr>
            <a:xfrm>
              <a:off x="6186175" y="987875"/>
              <a:ext cx="25400" cy="23000"/>
            </a:xfrm>
            <a:custGeom>
              <a:avLst/>
              <a:gdLst/>
              <a:ahLst/>
              <a:cxnLst/>
              <a:rect l="l" t="t" r="r" b="b"/>
              <a:pathLst>
                <a:path w="1016" h="920" extrusionOk="0">
                  <a:moveTo>
                    <a:pt x="271" y="1"/>
                  </a:moveTo>
                  <a:cubicBezTo>
                    <a:pt x="169" y="1"/>
                    <a:pt x="85" y="59"/>
                    <a:pt x="50" y="205"/>
                  </a:cubicBezTo>
                  <a:lnTo>
                    <a:pt x="50" y="272"/>
                  </a:lnTo>
                  <a:cubicBezTo>
                    <a:pt x="0" y="549"/>
                    <a:pt x="251" y="919"/>
                    <a:pt x="521" y="919"/>
                  </a:cubicBezTo>
                  <a:cubicBezTo>
                    <a:pt x="612" y="919"/>
                    <a:pt x="705" y="878"/>
                    <a:pt x="790" y="776"/>
                  </a:cubicBezTo>
                  <a:cubicBezTo>
                    <a:pt x="1015" y="501"/>
                    <a:pt x="56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8" name="Google Shape;6622;p66">
              <a:extLst>
                <a:ext uri="{FF2B5EF4-FFF2-40B4-BE49-F238E27FC236}">
                  <a16:creationId xmlns:a16="http://schemas.microsoft.com/office/drawing/2014/main" id="{56E16E00-D7BE-7FEE-8F95-FAEDD5459B1B}"/>
                </a:ext>
              </a:extLst>
            </p:cNvPr>
            <p:cNvSpPr/>
            <p:nvPr/>
          </p:nvSpPr>
          <p:spPr>
            <a:xfrm>
              <a:off x="5955925" y="1025950"/>
              <a:ext cx="36275" cy="20875"/>
            </a:xfrm>
            <a:custGeom>
              <a:avLst/>
              <a:gdLst/>
              <a:ahLst/>
              <a:cxnLst/>
              <a:rect l="l" t="t" r="r" b="b"/>
              <a:pathLst>
                <a:path w="1451" h="835" extrusionOk="0">
                  <a:moveTo>
                    <a:pt x="879" y="0"/>
                  </a:moveTo>
                  <a:cubicBezTo>
                    <a:pt x="479" y="0"/>
                    <a:pt x="0" y="717"/>
                    <a:pt x="522" y="833"/>
                  </a:cubicBezTo>
                  <a:lnTo>
                    <a:pt x="589" y="833"/>
                  </a:lnTo>
                  <a:cubicBezTo>
                    <a:pt x="601" y="834"/>
                    <a:pt x="613" y="834"/>
                    <a:pt x="625" y="834"/>
                  </a:cubicBezTo>
                  <a:cubicBezTo>
                    <a:pt x="990" y="834"/>
                    <a:pt x="1450" y="353"/>
                    <a:pt x="1060" y="60"/>
                  </a:cubicBezTo>
                  <a:cubicBezTo>
                    <a:pt x="1005" y="18"/>
                    <a:pt x="943" y="0"/>
                    <a:pt x="87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59" name="Google Shape;6623;p66">
              <a:extLst>
                <a:ext uri="{FF2B5EF4-FFF2-40B4-BE49-F238E27FC236}">
                  <a16:creationId xmlns:a16="http://schemas.microsoft.com/office/drawing/2014/main" id="{3D5C0990-5DA7-71E1-FB5B-DE4E1B4A52D0}"/>
                </a:ext>
              </a:extLst>
            </p:cNvPr>
            <p:cNvSpPr/>
            <p:nvPr/>
          </p:nvSpPr>
          <p:spPr>
            <a:xfrm>
              <a:off x="6041525" y="1074250"/>
              <a:ext cx="25350" cy="23125"/>
            </a:xfrm>
            <a:custGeom>
              <a:avLst/>
              <a:gdLst/>
              <a:ahLst/>
              <a:cxnLst/>
              <a:rect l="l" t="t" r="r" b="b"/>
              <a:pathLst>
                <a:path w="1014" h="925" extrusionOk="0">
                  <a:moveTo>
                    <a:pt x="478" y="1"/>
                  </a:moveTo>
                  <a:cubicBezTo>
                    <a:pt x="389" y="1"/>
                    <a:pt x="300" y="43"/>
                    <a:pt x="224" y="144"/>
                  </a:cubicBezTo>
                  <a:cubicBezTo>
                    <a:pt x="0" y="442"/>
                    <a:pt x="438" y="924"/>
                    <a:pt x="736" y="924"/>
                  </a:cubicBezTo>
                  <a:cubicBezTo>
                    <a:pt x="841" y="924"/>
                    <a:pt x="928" y="864"/>
                    <a:pt x="963" y="716"/>
                  </a:cubicBezTo>
                  <a:cubicBezTo>
                    <a:pt x="963" y="682"/>
                    <a:pt x="963" y="648"/>
                    <a:pt x="963" y="648"/>
                  </a:cubicBezTo>
                  <a:cubicBezTo>
                    <a:pt x="1013" y="372"/>
                    <a:pt x="744" y="1"/>
                    <a:pt x="4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0" name="Google Shape;6624;p66">
              <a:extLst>
                <a:ext uri="{FF2B5EF4-FFF2-40B4-BE49-F238E27FC236}">
                  <a16:creationId xmlns:a16="http://schemas.microsoft.com/office/drawing/2014/main" id="{B62BBEA2-320D-376A-EE14-E6D39C157095}"/>
                </a:ext>
              </a:extLst>
            </p:cNvPr>
            <p:cNvSpPr/>
            <p:nvPr/>
          </p:nvSpPr>
          <p:spPr>
            <a:xfrm>
              <a:off x="6114625" y="1188725"/>
              <a:ext cx="35450" cy="20875"/>
            </a:xfrm>
            <a:custGeom>
              <a:avLst/>
              <a:gdLst/>
              <a:ahLst/>
              <a:cxnLst/>
              <a:rect l="l" t="t" r="r" b="b"/>
              <a:pathLst>
                <a:path w="1418" h="835" extrusionOk="0">
                  <a:moveTo>
                    <a:pt x="795" y="0"/>
                  </a:moveTo>
                  <a:cubicBezTo>
                    <a:pt x="431" y="0"/>
                    <a:pt x="1" y="514"/>
                    <a:pt x="392" y="775"/>
                  </a:cubicBezTo>
                  <a:cubicBezTo>
                    <a:pt x="442" y="816"/>
                    <a:pt x="500" y="834"/>
                    <a:pt x="560" y="834"/>
                  </a:cubicBezTo>
                  <a:cubicBezTo>
                    <a:pt x="939" y="834"/>
                    <a:pt x="1418" y="118"/>
                    <a:pt x="896" y="2"/>
                  </a:cubicBezTo>
                  <a:lnTo>
                    <a:pt x="829" y="2"/>
                  </a:lnTo>
                  <a:cubicBezTo>
                    <a:pt x="817" y="1"/>
                    <a:pt x="806" y="0"/>
                    <a:pt x="79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1" name="Google Shape;6625;p66">
              <a:extLst>
                <a:ext uri="{FF2B5EF4-FFF2-40B4-BE49-F238E27FC236}">
                  <a16:creationId xmlns:a16="http://schemas.microsoft.com/office/drawing/2014/main" id="{9BFE602F-07D8-FF16-5893-AA5F4BB5FF48}"/>
                </a:ext>
              </a:extLst>
            </p:cNvPr>
            <p:cNvSpPr/>
            <p:nvPr/>
          </p:nvSpPr>
          <p:spPr>
            <a:xfrm>
              <a:off x="6094025" y="1464150"/>
              <a:ext cx="25875" cy="24525"/>
            </a:xfrm>
            <a:custGeom>
              <a:avLst/>
              <a:gdLst/>
              <a:ahLst/>
              <a:cxnLst/>
              <a:rect l="l" t="t" r="r" b="b"/>
              <a:pathLst>
                <a:path w="1035" h="981" extrusionOk="0">
                  <a:moveTo>
                    <a:pt x="397" y="0"/>
                  </a:moveTo>
                  <a:cubicBezTo>
                    <a:pt x="319" y="0"/>
                    <a:pt x="241" y="42"/>
                    <a:pt x="174" y="143"/>
                  </a:cubicBezTo>
                  <a:cubicBezTo>
                    <a:pt x="174" y="143"/>
                    <a:pt x="174" y="176"/>
                    <a:pt x="140" y="210"/>
                  </a:cubicBezTo>
                  <a:cubicBezTo>
                    <a:pt x="0" y="490"/>
                    <a:pt x="187" y="980"/>
                    <a:pt x="506" y="980"/>
                  </a:cubicBezTo>
                  <a:cubicBezTo>
                    <a:pt x="570" y="980"/>
                    <a:pt x="639" y="960"/>
                    <a:pt x="712" y="916"/>
                  </a:cubicBezTo>
                  <a:cubicBezTo>
                    <a:pt x="1034" y="673"/>
                    <a:pt x="711" y="0"/>
                    <a:pt x="39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2" name="Google Shape;6626;p66">
              <a:extLst>
                <a:ext uri="{FF2B5EF4-FFF2-40B4-BE49-F238E27FC236}">
                  <a16:creationId xmlns:a16="http://schemas.microsoft.com/office/drawing/2014/main" id="{AF6BD422-BEB1-D24A-7EBB-1658C6C442AA}"/>
                </a:ext>
              </a:extLst>
            </p:cNvPr>
            <p:cNvSpPr/>
            <p:nvPr/>
          </p:nvSpPr>
          <p:spPr>
            <a:xfrm>
              <a:off x="6041975" y="957925"/>
              <a:ext cx="25725" cy="24375"/>
            </a:xfrm>
            <a:custGeom>
              <a:avLst/>
              <a:gdLst/>
              <a:ahLst/>
              <a:cxnLst/>
              <a:rect l="l" t="t" r="r" b="b"/>
              <a:pathLst>
                <a:path w="1029" h="975" extrusionOk="0">
                  <a:moveTo>
                    <a:pt x="394" y="0"/>
                  </a:moveTo>
                  <a:cubicBezTo>
                    <a:pt x="314" y="0"/>
                    <a:pt x="235" y="47"/>
                    <a:pt x="172" y="159"/>
                  </a:cubicBezTo>
                  <a:lnTo>
                    <a:pt x="138" y="193"/>
                  </a:lnTo>
                  <a:cubicBezTo>
                    <a:pt x="0" y="470"/>
                    <a:pt x="204" y="975"/>
                    <a:pt x="506" y="975"/>
                  </a:cubicBezTo>
                  <a:cubicBezTo>
                    <a:pt x="570" y="975"/>
                    <a:pt x="639" y="952"/>
                    <a:pt x="710" y="899"/>
                  </a:cubicBezTo>
                  <a:cubicBezTo>
                    <a:pt x="1029" y="659"/>
                    <a:pt x="696" y="0"/>
                    <a:pt x="3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7" name="Google Shape;6627;p66">
              <a:extLst>
                <a:ext uri="{FF2B5EF4-FFF2-40B4-BE49-F238E27FC236}">
                  <a16:creationId xmlns:a16="http://schemas.microsoft.com/office/drawing/2014/main" id="{C1A95A82-31E6-6DC6-EAF6-BA650229BA9A}"/>
                </a:ext>
              </a:extLst>
            </p:cNvPr>
            <p:cNvSpPr/>
            <p:nvPr/>
          </p:nvSpPr>
          <p:spPr>
            <a:xfrm>
              <a:off x="5945000" y="1269525"/>
              <a:ext cx="35925" cy="20250"/>
            </a:xfrm>
            <a:custGeom>
              <a:avLst/>
              <a:gdLst/>
              <a:ahLst/>
              <a:cxnLst/>
              <a:rect l="l" t="t" r="r" b="b"/>
              <a:pathLst>
                <a:path w="1437" h="810" extrusionOk="0">
                  <a:moveTo>
                    <a:pt x="878" y="0"/>
                  </a:moveTo>
                  <a:cubicBezTo>
                    <a:pt x="494" y="0"/>
                    <a:pt x="0" y="659"/>
                    <a:pt x="489" y="803"/>
                  </a:cubicBezTo>
                  <a:lnTo>
                    <a:pt x="556" y="803"/>
                  </a:lnTo>
                  <a:cubicBezTo>
                    <a:pt x="580" y="807"/>
                    <a:pt x="605" y="809"/>
                    <a:pt x="630" y="809"/>
                  </a:cubicBezTo>
                  <a:cubicBezTo>
                    <a:pt x="992" y="809"/>
                    <a:pt x="1437" y="377"/>
                    <a:pt x="1060" y="63"/>
                  </a:cubicBezTo>
                  <a:cubicBezTo>
                    <a:pt x="1006" y="19"/>
                    <a:pt x="944" y="0"/>
                    <a:pt x="8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8" name="Google Shape;6628;p66">
              <a:extLst>
                <a:ext uri="{FF2B5EF4-FFF2-40B4-BE49-F238E27FC236}">
                  <a16:creationId xmlns:a16="http://schemas.microsoft.com/office/drawing/2014/main" id="{311B8B38-C143-B2EA-2B45-2A588FB5B41A}"/>
                </a:ext>
              </a:extLst>
            </p:cNvPr>
            <p:cNvSpPr/>
            <p:nvPr/>
          </p:nvSpPr>
          <p:spPr>
            <a:xfrm>
              <a:off x="6124775" y="1292725"/>
              <a:ext cx="25500" cy="22775"/>
            </a:xfrm>
            <a:custGeom>
              <a:avLst/>
              <a:gdLst/>
              <a:ahLst/>
              <a:cxnLst/>
              <a:rect l="l" t="t" r="r" b="b"/>
              <a:pathLst>
                <a:path w="1020" h="911" extrusionOk="0">
                  <a:moveTo>
                    <a:pt x="476" y="0"/>
                  </a:moveTo>
                  <a:cubicBezTo>
                    <a:pt x="386" y="0"/>
                    <a:pt x="297" y="42"/>
                    <a:pt x="221" y="143"/>
                  </a:cubicBezTo>
                  <a:cubicBezTo>
                    <a:pt x="0" y="438"/>
                    <a:pt x="441" y="910"/>
                    <a:pt x="748" y="910"/>
                  </a:cubicBezTo>
                  <a:cubicBezTo>
                    <a:pt x="862" y="910"/>
                    <a:pt x="958" y="845"/>
                    <a:pt x="994" y="681"/>
                  </a:cubicBezTo>
                  <a:cubicBezTo>
                    <a:pt x="994" y="681"/>
                    <a:pt x="994" y="648"/>
                    <a:pt x="994" y="648"/>
                  </a:cubicBezTo>
                  <a:cubicBezTo>
                    <a:pt x="1019" y="371"/>
                    <a:pt x="743" y="0"/>
                    <a:pt x="47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9" name="Google Shape;6629;p66">
              <a:extLst>
                <a:ext uri="{FF2B5EF4-FFF2-40B4-BE49-F238E27FC236}">
                  <a16:creationId xmlns:a16="http://schemas.microsoft.com/office/drawing/2014/main" id="{1D81CD8F-3A65-7B80-3FD2-93E47ED5AD39}"/>
                </a:ext>
              </a:extLst>
            </p:cNvPr>
            <p:cNvSpPr/>
            <p:nvPr/>
          </p:nvSpPr>
          <p:spPr>
            <a:xfrm>
              <a:off x="6094475" y="1094600"/>
              <a:ext cx="36325" cy="20100"/>
            </a:xfrm>
            <a:custGeom>
              <a:avLst/>
              <a:gdLst/>
              <a:ahLst/>
              <a:cxnLst/>
              <a:rect l="l" t="t" r="r" b="b"/>
              <a:pathLst>
                <a:path w="1453" h="804" extrusionOk="0">
                  <a:moveTo>
                    <a:pt x="859" y="1"/>
                  </a:moveTo>
                  <a:cubicBezTo>
                    <a:pt x="492" y="1"/>
                    <a:pt x="1" y="482"/>
                    <a:pt x="391" y="742"/>
                  </a:cubicBezTo>
                  <a:cubicBezTo>
                    <a:pt x="448" y="785"/>
                    <a:pt x="512" y="803"/>
                    <a:pt x="578" y="803"/>
                  </a:cubicBezTo>
                  <a:cubicBezTo>
                    <a:pt x="977" y="803"/>
                    <a:pt x="1453" y="118"/>
                    <a:pt x="962"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0" name="Google Shape;6630;p66">
              <a:extLst>
                <a:ext uri="{FF2B5EF4-FFF2-40B4-BE49-F238E27FC236}">
                  <a16:creationId xmlns:a16="http://schemas.microsoft.com/office/drawing/2014/main" id="{43A5956E-4CA7-F527-CCC9-4C021327F862}"/>
                </a:ext>
              </a:extLst>
            </p:cNvPr>
            <p:cNvSpPr/>
            <p:nvPr/>
          </p:nvSpPr>
          <p:spPr>
            <a:xfrm>
              <a:off x="6097750" y="1201725"/>
              <a:ext cx="24825" cy="22000"/>
            </a:xfrm>
            <a:custGeom>
              <a:avLst/>
              <a:gdLst/>
              <a:ahLst/>
              <a:cxnLst/>
              <a:rect l="l" t="t" r="r" b="b"/>
              <a:pathLst>
                <a:path w="993" h="880" extrusionOk="0">
                  <a:moveTo>
                    <a:pt x="257" y="0"/>
                  </a:moveTo>
                  <a:cubicBezTo>
                    <a:pt x="145" y="0"/>
                    <a:pt x="53" y="63"/>
                    <a:pt x="25" y="221"/>
                  </a:cubicBezTo>
                  <a:cubicBezTo>
                    <a:pt x="25" y="255"/>
                    <a:pt x="25" y="255"/>
                    <a:pt x="25" y="288"/>
                  </a:cubicBezTo>
                  <a:cubicBezTo>
                    <a:pt x="0" y="557"/>
                    <a:pt x="279" y="880"/>
                    <a:pt x="536" y="880"/>
                  </a:cubicBezTo>
                  <a:cubicBezTo>
                    <a:pt x="632" y="880"/>
                    <a:pt x="725" y="83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1" name="Google Shape;6631;p66">
              <a:extLst>
                <a:ext uri="{FF2B5EF4-FFF2-40B4-BE49-F238E27FC236}">
                  <a16:creationId xmlns:a16="http://schemas.microsoft.com/office/drawing/2014/main" id="{A4B8ED99-A252-F23B-0B8A-7990BDCD4CAC}"/>
                </a:ext>
              </a:extLst>
            </p:cNvPr>
            <p:cNvSpPr/>
            <p:nvPr/>
          </p:nvSpPr>
          <p:spPr>
            <a:xfrm>
              <a:off x="5988500" y="1298350"/>
              <a:ext cx="25475" cy="22700"/>
            </a:xfrm>
            <a:custGeom>
              <a:avLst/>
              <a:gdLst/>
              <a:ahLst/>
              <a:cxnLst/>
              <a:rect l="l" t="t" r="r" b="b"/>
              <a:pathLst>
                <a:path w="1019" h="908" extrusionOk="0">
                  <a:moveTo>
                    <a:pt x="262" y="1"/>
                  </a:moveTo>
                  <a:cubicBezTo>
                    <a:pt x="147" y="1"/>
                    <a:pt x="53" y="64"/>
                    <a:pt x="26" y="221"/>
                  </a:cubicBezTo>
                  <a:cubicBezTo>
                    <a:pt x="26" y="255"/>
                    <a:pt x="26" y="288"/>
                    <a:pt x="26" y="288"/>
                  </a:cubicBezTo>
                  <a:cubicBezTo>
                    <a:pt x="1" y="561"/>
                    <a:pt x="288" y="908"/>
                    <a:pt x="548" y="908"/>
                  </a:cubicBezTo>
                  <a:cubicBezTo>
                    <a:pt x="640" y="908"/>
                    <a:pt x="728" y="864"/>
                    <a:pt x="799" y="759"/>
                  </a:cubicBezTo>
                  <a:cubicBezTo>
                    <a:pt x="1018" y="442"/>
                    <a:pt x="565"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2" name="Google Shape;6632;p66">
              <a:extLst>
                <a:ext uri="{FF2B5EF4-FFF2-40B4-BE49-F238E27FC236}">
                  <a16:creationId xmlns:a16="http://schemas.microsoft.com/office/drawing/2014/main" id="{D31C11DF-ABDA-A95C-D182-776BCC1EF13B}"/>
                </a:ext>
              </a:extLst>
            </p:cNvPr>
            <p:cNvSpPr/>
            <p:nvPr/>
          </p:nvSpPr>
          <p:spPr>
            <a:xfrm>
              <a:off x="6125950" y="1041600"/>
              <a:ext cx="25925" cy="24425"/>
            </a:xfrm>
            <a:custGeom>
              <a:avLst/>
              <a:gdLst/>
              <a:ahLst/>
              <a:cxnLst/>
              <a:rect l="l" t="t" r="r" b="b"/>
              <a:pathLst>
                <a:path w="1037" h="977" extrusionOk="0">
                  <a:moveTo>
                    <a:pt x="392" y="0"/>
                  </a:moveTo>
                  <a:cubicBezTo>
                    <a:pt x="315" y="0"/>
                    <a:pt x="239" y="41"/>
                    <a:pt x="174" y="139"/>
                  </a:cubicBezTo>
                  <a:cubicBezTo>
                    <a:pt x="174" y="173"/>
                    <a:pt x="140" y="173"/>
                    <a:pt x="140" y="207"/>
                  </a:cubicBezTo>
                  <a:cubicBezTo>
                    <a:pt x="0" y="487"/>
                    <a:pt x="187" y="977"/>
                    <a:pt x="506" y="977"/>
                  </a:cubicBezTo>
                  <a:cubicBezTo>
                    <a:pt x="570" y="977"/>
                    <a:pt x="639" y="957"/>
                    <a:pt x="712" y="912"/>
                  </a:cubicBezTo>
                  <a:cubicBezTo>
                    <a:pt x="1036" y="696"/>
                    <a:pt x="708" y="0"/>
                    <a:pt x="3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3" name="Google Shape;6633;p66">
              <a:extLst>
                <a:ext uri="{FF2B5EF4-FFF2-40B4-BE49-F238E27FC236}">
                  <a16:creationId xmlns:a16="http://schemas.microsoft.com/office/drawing/2014/main" id="{7B4D4E4C-D94D-A7CD-2F32-58E5640DCC73}"/>
                </a:ext>
              </a:extLst>
            </p:cNvPr>
            <p:cNvSpPr/>
            <p:nvPr/>
          </p:nvSpPr>
          <p:spPr>
            <a:xfrm>
              <a:off x="5992350" y="1189400"/>
              <a:ext cx="25875" cy="24525"/>
            </a:xfrm>
            <a:custGeom>
              <a:avLst/>
              <a:gdLst/>
              <a:ahLst/>
              <a:cxnLst/>
              <a:rect l="l" t="t" r="r" b="b"/>
              <a:pathLst>
                <a:path w="1035" h="981" extrusionOk="0">
                  <a:moveTo>
                    <a:pt x="384" y="0"/>
                  </a:moveTo>
                  <a:cubicBezTo>
                    <a:pt x="308" y="0"/>
                    <a:pt x="234" y="42"/>
                    <a:pt x="174" y="143"/>
                  </a:cubicBezTo>
                  <a:cubicBezTo>
                    <a:pt x="141" y="176"/>
                    <a:pt x="141" y="176"/>
                    <a:pt x="141" y="210"/>
                  </a:cubicBezTo>
                  <a:cubicBezTo>
                    <a:pt x="1" y="490"/>
                    <a:pt x="211" y="980"/>
                    <a:pt x="518" y="980"/>
                  </a:cubicBezTo>
                  <a:cubicBezTo>
                    <a:pt x="579" y="980"/>
                    <a:pt x="645" y="960"/>
                    <a:pt x="712" y="916"/>
                  </a:cubicBezTo>
                  <a:cubicBezTo>
                    <a:pt x="1035" y="673"/>
                    <a:pt x="690" y="0"/>
                    <a:pt x="3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4" name="Google Shape;6634;p66">
              <a:extLst>
                <a:ext uri="{FF2B5EF4-FFF2-40B4-BE49-F238E27FC236}">
                  <a16:creationId xmlns:a16="http://schemas.microsoft.com/office/drawing/2014/main" id="{4677B380-E2C1-C921-BBAE-675C925691BE}"/>
                </a:ext>
              </a:extLst>
            </p:cNvPr>
            <p:cNvSpPr/>
            <p:nvPr/>
          </p:nvSpPr>
          <p:spPr>
            <a:xfrm>
              <a:off x="5967100" y="1143200"/>
              <a:ext cx="36025" cy="20400"/>
            </a:xfrm>
            <a:custGeom>
              <a:avLst/>
              <a:gdLst/>
              <a:ahLst/>
              <a:cxnLst/>
              <a:rect l="l" t="t" r="r" b="b"/>
              <a:pathLst>
                <a:path w="1441" h="816" extrusionOk="0">
                  <a:moveTo>
                    <a:pt x="877" y="1"/>
                  </a:moveTo>
                  <a:cubicBezTo>
                    <a:pt x="475" y="1"/>
                    <a:pt x="0" y="672"/>
                    <a:pt x="512" y="814"/>
                  </a:cubicBezTo>
                  <a:lnTo>
                    <a:pt x="546" y="814"/>
                  </a:lnTo>
                  <a:cubicBezTo>
                    <a:pt x="558" y="815"/>
                    <a:pt x="571" y="816"/>
                    <a:pt x="584" y="816"/>
                  </a:cubicBezTo>
                  <a:cubicBezTo>
                    <a:pt x="951" y="816"/>
                    <a:pt x="1440" y="367"/>
                    <a:pt x="1083" y="75"/>
                  </a:cubicBezTo>
                  <a:cubicBezTo>
                    <a:pt x="1021" y="23"/>
                    <a:pt x="95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5" name="Google Shape;6635;p66">
              <a:extLst>
                <a:ext uri="{FF2B5EF4-FFF2-40B4-BE49-F238E27FC236}">
                  <a16:creationId xmlns:a16="http://schemas.microsoft.com/office/drawing/2014/main" id="{009096BA-2DBD-E87C-5F7D-01C64AC14390}"/>
                </a:ext>
              </a:extLst>
            </p:cNvPr>
            <p:cNvSpPr/>
            <p:nvPr/>
          </p:nvSpPr>
          <p:spPr>
            <a:xfrm>
              <a:off x="6059225" y="1149750"/>
              <a:ext cx="25500" cy="22900"/>
            </a:xfrm>
            <a:custGeom>
              <a:avLst/>
              <a:gdLst/>
              <a:ahLst/>
              <a:cxnLst/>
              <a:rect l="l" t="t" r="r" b="b"/>
              <a:pathLst>
                <a:path w="1020" h="916" extrusionOk="0">
                  <a:moveTo>
                    <a:pt x="487" y="0"/>
                  </a:moveTo>
                  <a:cubicBezTo>
                    <a:pt x="393" y="0"/>
                    <a:pt x="301" y="44"/>
                    <a:pt x="221" y="149"/>
                  </a:cubicBezTo>
                  <a:cubicBezTo>
                    <a:pt x="1" y="443"/>
                    <a:pt x="441" y="916"/>
                    <a:pt x="748" y="916"/>
                  </a:cubicBezTo>
                  <a:cubicBezTo>
                    <a:pt x="862" y="916"/>
                    <a:pt x="958" y="851"/>
                    <a:pt x="994" y="687"/>
                  </a:cubicBezTo>
                  <a:lnTo>
                    <a:pt x="994" y="620"/>
                  </a:lnTo>
                  <a:cubicBezTo>
                    <a:pt x="1019" y="346"/>
                    <a:pt x="751"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6" name="Google Shape;6636;p66">
              <a:extLst>
                <a:ext uri="{FF2B5EF4-FFF2-40B4-BE49-F238E27FC236}">
                  <a16:creationId xmlns:a16="http://schemas.microsoft.com/office/drawing/2014/main" id="{85887215-BF1E-BD31-39CE-E70B3E7E529D}"/>
                </a:ext>
              </a:extLst>
            </p:cNvPr>
            <p:cNvSpPr/>
            <p:nvPr/>
          </p:nvSpPr>
          <p:spPr>
            <a:xfrm>
              <a:off x="6095625" y="1445700"/>
              <a:ext cx="35900" cy="20200"/>
            </a:xfrm>
            <a:custGeom>
              <a:avLst/>
              <a:gdLst/>
              <a:ahLst/>
              <a:cxnLst/>
              <a:rect l="l" t="t" r="r" b="b"/>
              <a:pathLst>
                <a:path w="1436" h="808" extrusionOk="0">
                  <a:moveTo>
                    <a:pt x="808" y="1"/>
                  </a:moveTo>
                  <a:cubicBezTo>
                    <a:pt x="421" y="1"/>
                    <a:pt x="0" y="462"/>
                    <a:pt x="379" y="746"/>
                  </a:cubicBezTo>
                  <a:cubicBezTo>
                    <a:pt x="436" y="789"/>
                    <a:pt x="499" y="808"/>
                    <a:pt x="565" y="808"/>
                  </a:cubicBezTo>
                  <a:cubicBezTo>
                    <a:pt x="964" y="808"/>
                    <a:pt x="1436" y="122"/>
                    <a:pt x="916" y="7"/>
                  </a:cubicBezTo>
                  <a:lnTo>
                    <a:pt x="883" y="7"/>
                  </a:lnTo>
                  <a:cubicBezTo>
                    <a:pt x="858" y="3"/>
                    <a:pt x="833"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7" name="Google Shape;6637;p66">
              <a:extLst>
                <a:ext uri="{FF2B5EF4-FFF2-40B4-BE49-F238E27FC236}">
                  <a16:creationId xmlns:a16="http://schemas.microsoft.com/office/drawing/2014/main" id="{771920DC-E382-F99A-58E1-2D574744D460}"/>
                </a:ext>
              </a:extLst>
            </p:cNvPr>
            <p:cNvSpPr/>
            <p:nvPr/>
          </p:nvSpPr>
          <p:spPr>
            <a:xfrm>
              <a:off x="6002400" y="1241925"/>
              <a:ext cx="31275" cy="22550"/>
            </a:xfrm>
            <a:custGeom>
              <a:avLst/>
              <a:gdLst/>
              <a:ahLst/>
              <a:cxnLst/>
              <a:rect l="l" t="t" r="r" b="b"/>
              <a:pathLst>
                <a:path w="1251" h="902" extrusionOk="0">
                  <a:moveTo>
                    <a:pt x="654" y="1"/>
                  </a:moveTo>
                  <a:cubicBezTo>
                    <a:pt x="213" y="1"/>
                    <a:pt x="0" y="901"/>
                    <a:pt x="465" y="901"/>
                  </a:cubicBezTo>
                  <a:cubicBezTo>
                    <a:pt x="480" y="901"/>
                    <a:pt x="495" y="900"/>
                    <a:pt x="512" y="898"/>
                  </a:cubicBezTo>
                  <a:lnTo>
                    <a:pt x="579" y="898"/>
                  </a:lnTo>
                  <a:cubicBezTo>
                    <a:pt x="948" y="798"/>
                    <a:pt x="1251" y="159"/>
                    <a:pt x="780" y="25"/>
                  </a:cubicBezTo>
                  <a:cubicBezTo>
                    <a:pt x="737" y="8"/>
                    <a:pt x="695"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8" name="Google Shape;6638;p66">
              <a:extLst>
                <a:ext uri="{FF2B5EF4-FFF2-40B4-BE49-F238E27FC236}">
                  <a16:creationId xmlns:a16="http://schemas.microsoft.com/office/drawing/2014/main" id="{D4F264E3-ABD2-949B-6F92-A3F6365C7CEE}"/>
                </a:ext>
              </a:extLst>
            </p:cNvPr>
            <p:cNvSpPr/>
            <p:nvPr/>
          </p:nvSpPr>
          <p:spPr>
            <a:xfrm>
              <a:off x="6074825" y="1173700"/>
              <a:ext cx="26625" cy="23500"/>
            </a:xfrm>
            <a:custGeom>
              <a:avLst/>
              <a:gdLst/>
              <a:ahLst/>
              <a:cxnLst/>
              <a:rect l="l" t="t" r="r" b="b"/>
              <a:pathLst>
                <a:path w="1065" h="940" extrusionOk="0">
                  <a:moveTo>
                    <a:pt x="647" y="0"/>
                  </a:moveTo>
                  <a:cubicBezTo>
                    <a:pt x="604" y="0"/>
                    <a:pt x="557" y="10"/>
                    <a:pt x="505" y="31"/>
                  </a:cubicBezTo>
                  <a:lnTo>
                    <a:pt x="471" y="65"/>
                  </a:lnTo>
                  <a:cubicBezTo>
                    <a:pt x="135" y="233"/>
                    <a:pt x="1" y="939"/>
                    <a:pt x="505" y="939"/>
                  </a:cubicBezTo>
                  <a:cubicBezTo>
                    <a:pt x="513" y="939"/>
                    <a:pt x="521" y="939"/>
                    <a:pt x="529" y="939"/>
                  </a:cubicBezTo>
                  <a:cubicBezTo>
                    <a:pt x="1026" y="939"/>
                    <a:pt x="1065" y="0"/>
                    <a:pt x="6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49" name="Google Shape;6639;p66">
              <a:extLst>
                <a:ext uri="{FF2B5EF4-FFF2-40B4-BE49-F238E27FC236}">
                  <a16:creationId xmlns:a16="http://schemas.microsoft.com/office/drawing/2014/main" id="{4BF99E2C-1487-C139-3DFB-4B5C7182EFD8}"/>
                </a:ext>
              </a:extLst>
            </p:cNvPr>
            <p:cNvSpPr/>
            <p:nvPr/>
          </p:nvSpPr>
          <p:spPr>
            <a:xfrm>
              <a:off x="6083225" y="1263050"/>
              <a:ext cx="25075" cy="22375"/>
            </a:xfrm>
            <a:custGeom>
              <a:avLst/>
              <a:gdLst/>
              <a:ahLst/>
              <a:cxnLst/>
              <a:rect l="l" t="t" r="r" b="b"/>
              <a:pathLst>
                <a:path w="1003" h="895" extrusionOk="0">
                  <a:moveTo>
                    <a:pt x="254" y="1"/>
                  </a:moveTo>
                  <a:cubicBezTo>
                    <a:pt x="137" y="1"/>
                    <a:pt x="38" y="64"/>
                    <a:pt x="1" y="221"/>
                  </a:cubicBezTo>
                  <a:cubicBezTo>
                    <a:pt x="1" y="255"/>
                    <a:pt x="1" y="255"/>
                    <a:pt x="1" y="289"/>
                  </a:cubicBezTo>
                  <a:cubicBezTo>
                    <a:pt x="1" y="556"/>
                    <a:pt x="265" y="895"/>
                    <a:pt x="526" y="895"/>
                  </a:cubicBezTo>
                  <a:cubicBezTo>
                    <a:pt x="625" y="895"/>
                    <a:pt x="724" y="846"/>
                    <a:pt x="807" y="726"/>
                  </a:cubicBezTo>
                  <a:cubicBezTo>
                    <a:pt x="1002" y="434"/>
                    <a:pt x="563" y="1"/>
                    <a:pt x="2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0" name="Google Shape;6640;p66">
              <a:extLst>
                <a:ext uri="{FF2B5EF4-FFF2-40B4-BE49-F238E27FC236}">
                  <a16:creationId xmlns:a16="http://schemas.microsoft.com/office/drawing/2014/main" id="{39460783-AD1D-1CDF-12D4-B9205FE279C9}"/>
                </a:ext>
              </a:extLst>
            </p:cNvPr>
            <p:cNvSpPr/>
            <p:nvPr/>
          </p:nvSpPr>
          <p:spPr>
            <a:xfrm>
              <a:off x="6164550" y="964525"/>
              <a:ext cx="25425" cy="22425"/>
            </a:xfrm>
            <a:custGeom>
              <a:avLst/>
              <a:gdLst/>
              <a:ahLst/>
              <a:cxnLst/>
              <a:rect l="l" t="t" r="r" b="b"/>
              <a:pathLst>
                <a:path w="1017" h="897" extrusionOk="0">
                  <a:moveTo>
                    <a:pt x="487" y="0"/>
                  </a:moveTo>
                  <a:cubicBezTo>
                    <a:pt x="381" y="0"/>
                    <a:pt x="280" y="57"/>
                    <a:pt x="210" y="198"/>
                  </a:cubicBezTo>
                  <a:cubicBezTo>
                    <a:pt x="1" y="523"/>
                    <a:pt x="417" y="896"/>
                    <a:pt x="728" y="896"/>
                  </a:cubicBezTo>
                  <a:cubicBezTo>
                    <a:pt x="867" y="896"/>
                    <a:pt x="985" y="822"/>
                    <a:pt x="1016" y="635"/>
                  </a:cubicBezTo>
                  <a:cubicBezTo>
                    <a:pt x="1016" y="601"/>
                    <a:pt x="1016" y="567"/>
                    <a:pt x="1016" y="567"/>
                  </a:cubicBezTo>
                  <a:cubicBezTo>
                    <a:pt x="1016" y="309"/>
                    <a:pt x="736"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1" name="Google Shape;6641;p66">
              <a:extLst>
                <a:ext uri="{FF2B5EF4-FFF2-40B4-BE49-F238E27FC236}">
                  <a16:creationId xmlns:a16="http://schemas.microsoft.com/office/drawing/2014/main" id="{011F1049-1720-86CA-EB41-3A98E6CA22F3}"/>
                </a:ext>
              </a:extLst>
            </p:cNvPr>
            <p:cNvSpPr/>
            <p:nvPr/>
          </p:nvSpPr>
          <p:spPr>
            <a:xfrm>
              <a:off x="6088450" y="936325"/>
              <a:ext cx="25050" cy="21850"/>
            </a:xfrm>
            <a:custGeom>
              <a:avLst/>
              <a:gdLst/>
              <a:ahLst/>
              <a:cxnLst/>
              <a:rect l="l" t="t" r="r" b="b"/>
              <a:pathLst>
                <a:path w="1002" h="874" extrusionOk="0">
                  <a:moveTo>
                    <a:pt x="459" y="0"/>
                  </a:moveTo>
                  <a:cubicBezTo>
                    <a:pt x="348" y="0"/>
                    <a:pt x="242" y="53"/>
                    <a:pt x="162" y="183"/>
                  </a:cubicBezTo>
                  <a:cubicBezTo>
                    <a:pt x="0" y="528"/>
                    <a:pt x="438" y="873"/>
                    <a:pt x="741" y="873"/>
                  </a:cubicBezTo>
                  <a:cubicBezTo>
                    <a:pt x="880" y="873"/>
                    <a:pt x="991" y="800"/>
                    <a:pt x="1002" y="620"/>
                  </a:cubicBezTo>
                  <a:cubicBezTo>
                    <a:pt x="1002" y="586"/>
                    <a:pt x="1002" y="553"/>
                    <a:pt x="1002" y="553"/>
                  </a:cubicBezTo>
                  <a:cubicBezTo>
                    <a:pt x="1002" y="293"/>
                    <a:pt x="720" y="0"/>
                    <a:pt x="45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2" name="Google Shape;6642;p66">
              <a:extLst>
                <a:ext uri="{FF2B5EF4-FFF2-40B4-BE49-F238E27FC236}">
                  <a16:creationId xmlns:a16="http://schemas.microsoft.com/office/drawing/2014/main" id="{EE28B22B-5B0B-18C1-36C2-AF4FB56DC020}"/>
                </a:ext>
              </a:extLst>
            </p:cNvPr>
            <p:cNvSpPr/>
            <p:nvPr/>
          </p:nvSpPr>
          <p:spPr>
            <a:xfrm>
              <a:off x="6065600" y="1390125"/>
              <a:ext cx="30550" cy="22425"/>
            </a:xfrm>
            <a:custGeom>
              <a:avLst/>
              <a:gdLst/>
              <a:ahLst/>
              <a:cxnLst/>
              <a:rect l="l" t="t" r="r" b="b"/>
              <a:pathLst>
                <a:path w="1222" h="897" extrusionOk="0">
                  <a:moveTo>
                    <a:pt x="766" y="1"/>
                  </a:moveTo>
                  <a:cubicBezTo>
                    <a:pt x="737" y="1"/>
                    <a:pt x="706" y="4"/>
                    <a:pt x="672" y="12"/>
                  </a:cubicBezTo>
                  <a:lnTo>
                    <a:pt x="605" y="12"/>
                  </a:lnTo>
                  <a:cubicBezTo>
                    <a:pt x="269" y="112"/>
                    <a:pt x="0" y="785"/>
                    <a:pt x="504" y="885"/>
                  </a:cubicBezTo>
                  <a:cubicBezTo>
                    <a:pt x="534" y="893"/>
                    <a:pt x="563" y="896"/>
                    <a:pt x="591" y="896"/>
                  </a:cubicBezTo>
                  <a:cubicBezTo>
                    <a:pt x="1038" y="896"/>
                    <a:pt x="1221" y="1"/>
                    <a:pt x="7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3" name="Google Shape;6643;p66">
              <a:extLst>
                <a:ext uri="{FF2B5EF4-FFF2-40B4-BE49-F238E27FC236}">
                  <a16:creationId xmlns:a16="http://schemas.microsoft.com/office/drawing/2014/main" id="{D8AACA5F-DB83-14D5-7BD6-217C9B69541A}"/>
                </a:ext>
              </a:extLst>
            </p:cNvPr>
            <p:cNvSpPr/>
            <p:nvPr/>
          </p:nvSpPr>
          <p:spPr>
            <a:xfrm>
              <a:off x="6097750" y="1218975"/>
              <a:ext cx="25600" cy="19925"/>
            </a:xfrm>
            <a:custGeom>
              <a:avLst/>
              <a:gdLst/>
              <a:ahLst/>
              <a:cxnLst/>
              <a:rect l="l" t="t" r="r" b="b"/>
              <a:pathLst>
                <a:path w="1024" h="797" extrusionOk="0">
                  <a:moveTo>
                    <a:pt x="391" y="1"/>
                  </a:moveTo>
                  <a:cubicBezTo>
                    <a:pt x="178" y="1"/>
                    <a:pt x="1" y="112"/>
                    <a:pt x="58" y="371"/>
                  </a:cubicBezTo>
                  <a:lnTo>
                    <a:pt x="58" y="438"/>
                  </a:lnTo>
                  <a:cubicBezTo>
                    <a:pt x="137" y="635"/>
                    <a:pt x="399" y="797"/>
                    <a:pt x="624" y="797"/>
                  </a:cubicBezTo>
                  <a:cubicBezTo>
                    <a:pt x="783" y="797"/>
                    <a:pt x="924" y="715"/>
                    <a:pt x="966" y="506"/>
                  </a:cubicBezTo>
                  <a:cubicBezTo>
                    <a:pt x="1023" y="198"/>
                    <a:pt x="675" y="1"/>
                    <a:pt x="39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4" name="Google Shape;6644;p66">
              <a:extLst>
                <a:ext uri="{FF2B5EF4-FFF2-40B4-BE49-F238E27FC236}">
                  <a16:creationId xmlns:a16="http://schemas.microsoft.com/office/drawing/2014/main" id="{562F4855-B339-440E-06D3-C8F488600FAB}"/>
                </a:ext>
              </a:extLst>
            </p:cNvPr>
            <p:cNvSpPr/>
            <p:nvPr/>
          </p:nvSpPr>
          <p:spPr>
            <a:xfrm>
              <a:off x="6081000" y="1017200"/>
              <a:ext cx="29975" cy="23125"/>
            </a:xfrm>
            <a:custGeom>
              <a:avLst/>
              <a:gdLst/>
              <a:ahLst/>
              <a:cxnLst/>
              <a:rect l="l" t="t" r="r" b="b"/>
              <a:pathLst>
                <a:path w="1199" h="925" extrusionOk="0">
                  <a:moveTo>
                    <a:pt x="658" y="0"/>
                  </a:moveTo>
                  <a:cubicBezTo>
                    <a:pt x="171" y="0"/>
                    <a:pt x="1" y="925"/>
                    <a:pt x="467" y="925"/>
                  </a:cubicBezTo>
                  <a:cubicBezTo>
                    <a:pt x="495" y="925"/>
                    <a:pt x="527" y="921"/>
                    <a:pt x="560" y="914"/>
                  </a:cubicBezTo>
                  <a:lnTo>
                    <a:pt x="628" y="914"/>
                  </a:lnTo>
                  <a:cubicBezTo>
                    <a:pt x="964" y="779"/>
                    <a:pt x="1199" y="107"/>
                    <a:pt x="728" y="6"/>
                  </a:cubicBezTo>
                  <a:cubicBezTo>
                    <a:pt x="704" y="2"/>
                    <a:pt x="681" y="0"/>
                    <a:pt x="6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5" name="Google Shape;6645;p66">
              <a:extLst>
                <a:ext uri="{FF2B5EF4-FFF2-40B4-BE49-F238E27FC236}">
                  <a16:creationId xmlns:a16="http://schemas.microsoft.com/office/drawing/2014/main" id="{7EB77CF4-BD13-FAC1-FC53-67EF7FB0848C}"/>
                </a:ext>
              </a:extLst>
            </p:cNvPr>
            <p:cNvSpPr/>
            <p:nvPr/>
          </p:nvSpPr>
          <p:spPr>
            <a:xfrm>
              <a:off x="6201625" y="730850"/>
              <a:ext cx="25525" cy="19975"/>
            </a:xfrm>
            <a:custGeom>
              <a:avLst/>
              <a:gdLst/>
              <a:ahLst/>
              <a:cxnLst/>
              <a:rect l="l" t="t" r="r" b="b"/>
              <a:pathLst>
                <a:path w="1021" h="799" extrusionOk="0">
                  <a:moveTo>
                    <a:pt x="378" y="1"/>
                  </a:moveTo>
                  <a:cubicBezTo>
                    <a:pt x="211" y="1"/>
                    <a:pt x="66" y="87"/>
                    <a:pt x="37" y="302"/>
                  </a:cubicBezTo>
                  <a:cubicBezTo>
                    <a:pt x="0" y="616"/>
                    <a:pt x="329" y="798"/>
                    <a:pt x="604" y="798"/>
                  </a:cubicBezTo>
                  <a:cubicBezTo>
                    <a:pt x="830" y="798"/>
                    <a:pt x="1020" y="676"/>
                    <a:pt x="945" y="403"/>
                  </a:cubicBezTo>
                  <a:cubicBezTo>
                    <a:pt x="945" y="403"/>
                    <a:pt x="945" y="370"/>
                    <a:pt x="945" y="370"/>
                  </a:cubicBezTo>
                  <a:cubicBezTo>
                    <a:pt x="868" y="157"/>
                    <a:pt x="602" y="1"/>
                    <a:pt x="3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6" name="Google Shape;6646;p66">
              <a:extLst>
                <a:ext uri="{FF2B5EF4-FFF2-40B4-BE49-F238E27FC236}">
                  <a16:creationId xmlns:a16="http://schemas.microsoft.com/office/drawing/2014/main" id="{5591E69E-DD35-7BA0-9C49-74763D5D4768}"/>
                </a:ext>
              </a:extLst>
            </p:cNvPr>
            <p:cNvSpPr/>
            <p:nvPr/>
          </p:nvSpPr>
          <p:spPr>
            <a:xfrm>
              <a:off x="5915800" y="1255625"/>
              <a:ext cx="34275" cy="18850"/>
            </a:xfrm>
            <a:custGeom>
              <a:avLst/>
              <a:gdLst/>
              <a:ahLst/>
              <a:cxnLst/>
              <a:rect l="l" t="t" r="r" b="b"/>
              <a:pathLst>
                <a:path w="1371" h="754" extrusionOk="0">
                  <a:moveTo>
                    <a:pt x="730" y="1"/>
                  </a:moveTo>
                  <a:cubicBezTo>
                    <a:pt x="393" y="1"/>
                    <a:pt x="1" y="266"/>
                    <a:pt x="245" y="619"/>
                  </a:cubicBezTo>
                  <a:cubicBezTo>
                    <a:pt x="308" y="714"/>
                    <a:pt x="410" y="753"/>
                    <a:pt x="523" y="753"/>
                  </a:cubicBezTo>
                  <a:cubicBezTo>
                    <a:pt x="890" y="753"/>
                    <a:pt x="1370" y="339"/>
                    <a:pt x="984" y="81"/>
                  </a:cubicBezTo>
                  <a:lnTo>
                    <a:pt x="951" y="48"/>
                  </a:lnTo>
                  <a:cubicBezTo>
                    <a:pt x="886" y="16"/>
                    <a:pt x="810" y="1"/>
                    <a:pt x="7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7" name="Google Shape;6647;p66">
              <a:extLst>
                <a:ext uri="{FF2B5EF4-FFF2-40B4-BE49-F238E27FC236}">
                  <a16:creationId xmlns:a16="http://schemas.microsoft.com/office/drawing/2014/main" id="{D28384A0-1F32-602D-B2D4-E5A10359F6DC}"/>
                </a:ext>
              </a:extLst>
            </p:cNvPr>
            <p:cNvSpPr/>
            <p:nvPr/>
          </p:nvSpPr>
          <p:spPr>
            <a:xfrm>
              <a:off x="5961800" y="1347575"/>
              <a:ext cx="34575" cy="18375"/>
            </a:xfrm>
            <a:custGeom>
              <a:avLst/>
              <a:gdLst/>
              <a:ahLst/>
              <a:cxnLst/>
              <a:rect l="l" t="t" r="r" b="b"/>
              <a:pathLst>
                <a:path w="1383" h="735" extrusionOk="0">
                  <a:moveTo>
                    <a:pt x="741" y="1"/>
                  </a:moveTo>
                  <a:cubicBezTo>
                    <a:pt x="405" y="1"/>
                    <a:pt x="1" y="267"/>
                    <a:pt x="253" y="605"/>
                  </a:cubicBezTo>
                  <a:cubicBezTo>
                    <a:pt x="315" y="696"/>
                    <a:pt x="413" y="734"/>
                    <a:pt x="521" y="734"/>
                  </a:cubicBezTo>
                  <a:cubicBezTo>
                    <a:pt x="890" y="734"/>
                    <a:pt x="1382" y="300"/>
                    <a:pt x="993" y="67"/>
                  </a:cubicBezTo>
                  <a:lnTo>
                    <a:pt x="926" y="33"/>
                  </a:lnTo>
                  <a:cubicBezTo>
                    <a:pt x="870" y="11"/>
                    <a:pt x="807" y="1"/>
                    <a:pt x="7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8" name="Google Shape;6648;p66">
              <a:extLst>
                <a:ext uri="{FF2B5EF4-FFF2-40B4-BE49-F238E27FC236}">
                  <a16:creationId xmlns:a16="http://schemas.microsoft.com/office/drawing/2014/main" id="{AFC6D540-B524-523D-D35B-3D32C6483787}"/>
                </a:ext>
              </a:extLst>
            </p:cNvPr>
            <p:cNvSpPr/>
            <p:nvPr/>
          </p:nvSpPr>
          <p:spPr>
            <a:xfrm>
              <a:off x="6153400" y="1299475"/>
              <a:ext cx="25975" cy="23125"/>
            </a:xfrm>
            <a:custGeom>
              <a:avLst/>
              <a:gdLst/>
              <a:ahLst/>
              <a:cxnLst/>
              <a:rect l="l" t="t" r="r" b="b"/>
              <a:pathLst>
                <a:path w="1039" h="925" extrusionOk="0">
                  <a:moveTo>
                    <a:pt x="298" y="1"/>
                  </a:moveTo>
                  <a:cubicBezTo>
                    <a:pt x="188" y="1"/>
                    <a:pt x="94" y="61"/>
                    <a:pt x="51" y="210"/>
                  </a:cubicBezTo>
                  <a:lnTo>
                    <a:pt x="51" y="277"/>
                  </a:lnTo>
                  <a:cubicBezTo>
                    <a:pt x="0" y="553"/>
                    <a:pt x="270" y="924"/>
                    <a:pt x="536" y="924"/>
                  </a:cubicBezTo>
                  <a:cubicBezTo>
                    <a:pt x="625" y="924"/>
                    <a:pt x="714" y="882"/>
                    <a:pt x="790" y="781"/>
                  </a:cubicBezTo>
                  <a:cubicBezTo>
                    <a:pt x="1038" y="483"/>
                    <a:pt x="607" y="1"/>
                    <a:pt x="2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59" name="Google Shape;6649;p66">
              <a:extLst>
                <a:ext uri="{FF2B5EF4-FFF2-40B4-BE49-F238E27FC236}">
                  <a16:creationId xmlns:a16="http://schemas.microsoft.com/office/drawing/2014/main" id="{186FAE72-DF7B-C9D8-878F-37BEC096CF94}"/>
                </a:ext>
              </a:extLst>
            </p:cNvPr>
            <p:cNvSpPr/>
            <p:nvPr/>
          </p:nvSpPr>
          <p:spPr>
            <a:xfrm>
              <a:off x="6002725" y="1183300"/>
              <a:ext cx="36525" cy="20650"/>
            </a:xfrm>
            <a:custGeom>
              <a:avLst/>
              <a:gdLst/>
              <a:ahLst/>
              <a:cxnLst/>
              <a:rect l="l" t="t" r="r" b="b"/>
              <a:pathLst>
                <a:path w="1461" h="826" extrusionOk="0">
                  <a:moveTo>
                    <a:pt x="902" y="1"/>
                  </a:moveTo>
                  <a:cubicBezTo>
                    <a:pt x="499" y="1"/>
                    <a:pt x="0" y="706"/>
                    <a:pt x="499" y="824"/>
                  </a:cubicBezTo>
                  <a:lnTo>
                    <a:pt x="566" y="824"/>
                  </a:lnTo>
                  <a:cubicBezTo>
                    <a:pt x="578" y="825"/>
                    <a:pt x="590" y="825"/>
                    <a:pt x="602" y="825"/>
                  </a:cubicBezTo>
                  <a:cubicBezTo>
                    <a:pt x="969" y="825"/>
                    <a:pt x="1460" y="343"/>
                    <a:pt x="1070" y="51"/>
                  </a:cubicBezTo>
                  <a:cubicBezTo>
                    <a:pt x="1018" y="16"/>
                    <a:pt x="961" y="1"/>
                    <a:pt x="9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0" name="Google Shape;6650;p66">
              <a:extLst>
                <a:ext uri="{FF2B5EF4-FFF2-40B4-BE49-F238E27FC236}">
                  <a16:creationId xmlns:a16="http://schemas.microsoft.com/office/drawing/2014/main" id="{8B1B4302-C61B-A031-78BD-109144BE62CD}"/>
                </a:ext>
              </a:extLst>
            </p:cNvPr>
            <p:cNvSpPr/>
            <p:nvPr/>
          </p:nvSpPr>
          <p:spPr>
            <a:xfrm>
              <a:off x="6060900" y="1194750"/>
              <a:ext cx="24650" cy="22925"/>
            </a:xfrm>
            <a:custGeom>
              <a:avLst/>
              <a:gdLst/>
              <a:ahLst/>
              <a:cxnLst/>
              <a:rect l="l" t="t" r="r" b="b"/>
              <a:pathLst>
                <a:path w="986" h="917" extrusionOk="0">
                  <a:moveTo>
                    <a:pt x="471" y="1"/>
                  </a:moveTo>
                  <a:cubicBezTo>
                    <a:pt x="381" y="1"/>
                    <a:pt x="293" y="48"/>
                    <a:pt x="222" y="164"/>
                  </a:cubicBezTo>
                  <a:cubicBezTo>
                    <a:pt x="0" y="459"/>
                    <a:pt x="427" y="916"/>
                    <a:pt x="724" y="916"/>
                  </a:cubicBezTo>
                  <a:cubicBezTo>
                    <a:pt x="833" y="916"/>
                    <a:pt x="925" y="855"/>
                    <a:pt x="961" y="702"/>
                  </a:cubicBezTo>
                  <a:lnTo>
                    <a:pt x="961" y="634"/>
                  </a:lnTo>
                  <a:cubicBezTo>
                    <a:pt x="986" y="363"/>
                    <a:pt x="720"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1" name="Google Shape;6651;p66">
              <a:extLst>
                <a:ext uri="{FF2B5EF4-FFF2-40B4-BE49-F238E27FC236}">
                  <a16:creationId xmlns:a16="http://schemas.microsoft.com/office/drawing/2014/main" id="{BC8B5875-03C5-B207-690E-5503A3B02213}"/>
                </a:ext>
              </a:extLst>
            </p:cNvPr>
            <p:cNvSpPr/>
            <p:nvPr/>
          </p:nvSpPr>
          <p:spPr>
            <a:xfrm>
              <a:off x="6147400" y="831625"/>
              <a:ext cx="35750" cy="20575"/>
            </a:xfrm>
            <a:custGeom>
              <a:avLst/>
              <a:gdLst/>
              <a:ahLst/>
              <a:cxnLst/>
              <a:rect l="l" t="t" r="r" b="b"/>
              <a:pathLst>
                <a:path w="1430" h="823" extrusionOk="0">
                  <a:moveTo>
                    <a:pt x="826" y="0"/>
                  </a:moveTo>
                  <a:cubicBezTo>
                    <a:pt x="461" y="0"/>
                    <a:pt x="1" y="482"/>
                    <a:pt x="391" y="775"/>
                  </a:cubicBezTo>
                  <a:cubicBezTo>
                    <a:pt x="446" y="808"/>
                    <a:pt x="504" y="823"/>
                    <a:pt x="562" y="823"/>
                  </a:cubicBezTo>
                  <a:cubicBezTo>
                    <a:pt x="976" y="823"/>
                    <a:pt x="1430" y="90"/>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2" name="Google Shape;6652;p66">
              <a:extLst>
                <a:ext uri="{FF2B5EF4-FFF2-40B4-BE49-F238E27FC236}">
                  <a16:creationId xmlns:a16="http://schemas.microsoft.com/office/drawing/2014/main" id="{7B4EA1DD-AD8C-7FB6-E82E-AB39EDB7ED54}"/>
                </a:ext>
              </a:extLst>
            </p:cNvPr>
            <p:cNvSpPr/>
            <p:nvPr/>
          </p:nvSpPr>
          <p:spPr>
            <a:xfrm>
              <a:off x="6057050" y="1216275"/>
              <a:ext cx="25875" cy="24525"/>
            </a:xfrm>
            <a:custGeom>
              <a:avLst/>
              <a:gdLst/>
              <a:ahLst/>
              <a:cxnLst/>
              <a:rect l="l" t="t" r="r" b="b"/>
              <a:pathLst>
                <a:path w="1035" h="981" extrusionOk="0">
                  <a:moveTo>
                    <a:pt x="397" y="1"/>
                  </a:moveTo>
                  <a:cubicBezTo>
                    <a:pt x="319" y="1"/>
                    <a:pt x="241" y="43"/>
                    <a:pt x="174" y="143"/>
                  </a:cubicBezTo>
                  <a:cubicBezTo>
                    <a:pt x="174" y="143"/>
                    <a:pt x="140"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3" name="Google Shape;6653;p66">
              <a:extLst>
                <a:ext uri="{FF2B5EF4-FFF2-40B4-BE49-F238E27FC236}">
                  <a16:creationId xmlns:a16="http://schemas.microsoft.com/office/drawing/2014/main" id="{51FE6628-7C87-9D94-94D6-DF05C02E730C}"/>
                </a:ext>
              </a:extLst>
            </p:cNvPr>
            <p:cNvSpPr/>
            <p:nvPr/>
          </p:nvSpPr>
          <p:spPr>
            <a:xfrm>
              <a:off x="6140925" y="1113775"/>
              <a:ext cx="25850" cy="24525"/>
            </a:xfrm>
            <a:custGeom>
              <a:avLst/>
              <a:gdLst/>
              <a:ahLst/>
              <a:cxnLst/>
              <a:rect l="l" t="t" r="r" b="b"/>
              <a:pathLst>
                <a:path w="1034" h="981" extrusionOk="0">
                  <a:moveTo>
                    <a:pt x="372" y="1"/>
                  </a:moveTo>
                  <a:cubicBezTo>
                    <a:pt x="292" y="1"/>
                    <a:pt x="213" y="42"/>
                    <a:pt x="146" y="143"/>
                  </a:cubicBezTo>
                  <a:cubicBezTo>
                    <a:pt x="146" y="176"/>
                    <a:pt x="146" y="210"/>
                    <a:pt x="113" y="210"/>
                  </a:cubicBezTo>
                  <a:cubicBezTo>
                    <a:pt x="1" y="490"/>
                    <a:pt x="192" y="980"/>
                    <a:pt x="492" y="980"/>
                  </a:cubicBezTo>
                  <a:cubicBezTo>
                    <a:pt x="552" y="980"/>
                    <a:pt x="617" y="961"/>
                    <a:pt x="684" y="916"/>
                  </a:cubicBezTo>
                  <a:cubicBezTo>
                    <a:pt x="1034" y="674"/>
                    <a:pt x="694" y="1"/>
                    <a:pt x="3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4" name="Google Shape;6654;p66">
              <a:extLst>
                <a:ext uri="{FF2B5EF4-FFF2-40B4-BE49-F238E27FC236}">
                  <a16:creationId xmlns:a16="http://schemas.microsoft.com/office/drawing/2014/main" id="{B1FC2406-6573-AE61-822A-EC288A1F9FB5}"/>
                </a:ext>
              </a:extLst>
            </p:cNvPr>
            <p:cNvSpPr/>
            <p:nvPr/>
          </p:nvSpPr>
          <p:spPr>
            <a:xfrm>
              <a:off x="6020925" y="1281800"/>
              <a:ext cx="35975" cy="20450"/>
            </a:xfrm>
            <a:custGeom>
              <a:avLst/>
              <a:gdLst/>
              <a:ahLst/>
              <a:cxnLst/>
              <a:rect l="l" t="t" r="r" b="b"/>
              <a:pathLst>
                <a:path w="1439" h="818" extrusionOk="0">
                  <a:moveTo>
                    <a:pt x="869" y="0"/>
                  </a:moveTo>
                  <a:cubicBezTo>
                    <a:pt x="468" y="0"/>
                    <a:pt x="1" y="646"/>
                    <a:pt x="510" y="816"/>
                  </a:cubicBezTo>
                  <a:lnTo>
                    <a:pt x="544" y="816"/>
                  </a:lnTo>
                  <a:cubicBezTo>
                    <a:pt x="556" y="817"/>
                    <a:pt x="569" y="817"/>
                    <a:pt x="582" y="817"/>
                  </a:cubicBezTo>
                  <a:cubicBezTo>
                    <a:pt x="949" y="817"/>
                    <a:pt x="1438" y="368"/>
                    <a:pt x="1081" y="76"/>
                  </a:cubicBezTo>
                  <a:cubicBezTo>
                    <a:pt x="1017" y="23"/>
                    <a:pt x="944" y="0"/>
                    <a:pt x="8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5" name="Google Shape;6655;p66">
              <a:extLst>
                <a:ext uri="{FF2B5EF4-FFF2-40B4-BE49-F238E27FC236}">
                  <a16:creationId xmlns:a16="http://schemas.microsoft.com/office/drawing/2014/main" id="{BD7A3A12-2656-041D-DB2C-0F458D710985}"/>
                </a:ext>
              </a:extLst>
            </p:cNvPr>
            <p:cNvSpPr/>
            <p:nvPr/>
          </p:nvSpPr>
          <p:spPr>
            <a:xfrm>
              <a:off x="6119700" y="1122025"/>
              <a:ext cx="25525" cy="22550"/>
            </a:xfrm>
            <a:custGeom>
              <a:avLst/>
              <a:gdLst/>
              <a:ahLst/>
              <a:cxnLst/>
              <a:rect l="l" t="t" r="r" b="b"/>
              <a:pathLst>
                <a:path w="1021" h="902" extrusionOk="0">
                  <a:moveTo>
                    <a:pt x="488" y="0"/>
                  </a:moveTo>
                  <a:cubicBezTo>
                    <a:pt x="394" y="0"/>
                    <a:pt x="301" y="43"/>
                    <a:pt x="222" y="149"/>
                  </a:cubicBezTo>
                  <a:cubicBezTo>
                    <a:pt x="1" y="444"/>
                    <a:pt x="446" y="901"/>
                    <a:pt x="753" y="901"/>
                  </a:cubicBezTo>
                  <a:cubicBezTo>
                    <a:pt x="865" y="901"/>
                    <a:pt x="959" y="840"/>
                    <a:pt x="995" y="687"/>
                  </a:cubicBezTo>
                  <a:lnTo>
                    <a:pt x="995" y="619"/>
                  </a:lnTo>
                  <a:cubicBezTo>
                    <a:pt x="1020" y="346"/>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6" name="Google Shape;6656;p66">
              <a:extLst>
                <a:ext uri="{FF2B5EF4-FFF2-40B4-BE49-F238E27FC236}">
                  <a16:creationId xmlns:a16="http://schemas.microsoft.com/office/drawing/2014/main" id="{E2A21D9D-1647-86D3-12D3-748BEF189CAA}"/>
                </a:ext>
              </a:extLst>
            </p:cNvPr>
            <p:cNvSpPr/>
            <p:nvPr/>
          </p:nvSpPr>
          <p:spPr>
            <a:xfrm>
              <a:off x="6042375" y="1081175"/>
              <a:ext cx="35750" cy="20575"/>
            </a:xfrm>
            <a:custGeom>
              <a:avLst/>
              <a:gdLst/>
              <a:ahLst/>
              <a:cxnLst/>
              <a:rect l="l" t="t" r="r" b="b"/>
              <a:pathLst>
                <a:path w="1430" h="823" extrusionOk="0">
                  <a:moveTo>
                    <a:pt x="826" y="0"/>
                  </a:moveTo>
                  <a:cubicBezTo>
                    <a:pt x="461" y="0"/>
                    <a:pt x="1" y="482"/>
                    <a:pt x="391" y="775"/>
                  </a:cubicBezTo>
                  <a:cubicBezTo>
                    <a:pt x="441" y="808"/>
                    <a:pt x="496" y="823"/>
                    <a:pt x="553" y="823"/>
                  </a:cubicBezTo>
                  <a:cubicBezTo>
                    <a:pt x="950" y="823"/>
                    <a:pt x="1429" y="90"/>
                    <a:pt x="929" y="2"/>
                  </a:cubicBezTo>
                  <a:lnTo>
                    <a:pt x="862" y="2"/>
                  </a:lnTo>
                  <a:cubicBezTo>
                    <a:pt x="850" y="1"/>
                    <a:pt x="838" y="0"/>
                    <a:pt x="82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7" name="Google Shape;6657;p66">
              <a:extLst>
                <a:ext uri="{FF2B5EF4-FFF2-40B4-BE49-F238E27FC236}">
                  <a16:creationId xmlns:a16="http://schemas.microsoft.com/office/drawing/2014/main" id="{39D63CFE-49CC-1917-428E-8A2E45941FEC}"/>
                </a:ext>
              </a:extLst>
            </p:cNvPr>
            <p:cNvSpPr/>
            <p:nvPr/>
          </p:nvSpPr>
          <p:spPr>
            <a:xfrm>
              <a:off x="6058025" y="922950"/>
              <a:ext cx="25300" cy="23025"/>
            </a:xfrm>
            <a:custGeom>
              <a:avLst/>
              <a:gdLst/>
              <a:ahLst/>
              <a:cxnLst/>
              <a:rect l="l" t="t" r="r" b="b"/>
              <a:pathLst>
                <a:path w="1012" h="921" extrusionOk="0">
                  <a:moveTo>
                    <a:pt x="279" y="0"/>
                  </a:moveTo>
                  <a:cubicBezTo>
                    <a:pt x="150" y="0"/>
                    <a:pt x="40" y="71"/>
                    <a:pt x="1" y="247"/>
                  </a:cubicBezTo>
                  <a:cubicBezTo>
                    <a:pt x="1" y="281"/>
                    <a:pt x="1" y="281"/>
                    <a:pt x="1" y="315"/>
                  </a:cubicBezTo>
                  <a:cubicBezTo>
                    <a:pt x="1" y="583"/>
                    <a:pt x="265" y="921"/>
                    <a:pt x="513" y="921"/>
                  </a:cubicBezTo>
                  <a:cubicBezTo>
                    <a:pt x="608" y="921"/>
                    <a:pt x="700" y="872"/>
                    <a:pt x="774" y="752"/>
                  </a:cubicBezTo>
                  <a:cubicBezTo>
                    <a:pt x="1012" y="418"/>
                    <a:pt x="592" y="0"/>
                    <a:pt x="2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8" name="Google Shape;6658;p66">
              <a:extLst>
                <a:ext uri="{FF2B5EF4-FFF2-40B4-BE49-F238E27FC236}">
                  <a16:creationId xmlns:a16="http://schemas.microsoft.com/office/drawing/2014/main" id="{459AB6ED-9E78-793F-68F0-3AF3DDBC2E1C}"/>
                </a:ext>
              </a:extLst>
            </p:cNvPr>
            <p:cNvSpPr/>
            <p:nvPr/>
          </p:nvSpPr>
          <p:spPr>
            <a:xfrm>
              <a:off x="6037250" y="1216325"/>
              <a:ext cx="24775" cy="22375"/>
            </a:xfrm>
            <a:custGeom>
              <a:avLst/>
              <a:gdLst/>
              <a:ahLst/>
              <a:cxnLst/>
              <a:rect l="l" t="t" r="r" b="b"/>
              <a:pathLst>
                <a:path w="991" h="895" extrusionOk="0">
                  <a:moveTo>
                    <a:pt x="268" y="1"/>
                  </a:moveTo>
                  <a:cubicBezTo>
                    <a:pt x="151" y="1"/>
                    <a:pt x="54" y="70"/>
                    <a:pt x="25" y="242"/>
                  </a:cubicBezTo>
                  <a:lnTo>
                    <a:pt x="25" y="276"/>
                  </a:lnTo>
                  <a:cubicBezTo>
                    <a:pt x="0" y="549"/>
                    <a:pt x="287" y="895"/>
                    <a:pt x="547" y="895"/>
                  </a:cubicBezTo>
                  <a:cubicBezTo>
                    <a:pt x="639" y="895"/>
                    <a:pt x="728" y="851"/>
                    <a:pt x="798" y="746"/>
                  </a:cubicBezTo>
                  <a:cubicBezTo>
                    <a:pt x="990" y="434"/>
                    <a:pt x="564" y="1"/>
                    <a:pt x="26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69" name="Google Shape;6659;p66">
              <a:extLst>
                <a:ext uri="{FF2B5EF4-FFF2-40B4-BE49-F238E27FC236}">
                  <a16:creationId xmlns:a16="http://schemas.microsoft.com/office/drawing/2014/main" id="{3C9EB90B-839C-9768-F7B3-4759576D6E7F}"/>
                </a:ext>
              </a:extLst>
            </p:cNvPr>
            <p:cNvSpPr/>
            <p:nvPr/>
          </p:nvSpPr>
          <p:spPr>
            <a:xfrm>
              <a:off x="6089825" y="1157550"/>
              <a:ext cx="25750" cy="24425"/>
            </a:xfrm>
            <a:custGeom>
              <a:avLst/>
              <a:gdLst/>
              <a:ahLst/>
              <a:cxnLst/>
              <a:rect l="l" t="t" r="r" b="b"/>
              <a:pathLst>
                <a:path w="1030" h="977" extrusionOk="0">
                  <a:moveTo>
                    <a:pt x="379" y="0"/>
                  </a:moveTo>
                  <a:cubicBezTo>
                    <a:pt x="304" y="0"/>
                    <a:pt x="233" y="41"/>
                    <a:pt x="174" y="139"/>
                  </a:cubicBezTo>
                  <a:lnTo>
                    <a:pt x="140" y="207"/>
                  </a:lnTo>
                  <a:cubicBezTo>
                    <a:pt x="0" y="487"/>
                    <a:pt x="187" y="977"/>
                    <a:pt x="486" y="977"/>
                  </a:cubicBezTo>
                  <a:cubicBezTo>
                    <a:pt x="546" y="977"/>
                    <a:pt x="611" y="957"/>
                    <a:pt x="678" y="912"/>
                  </a:cubicBezTo>
                  <a:cubicBezTo>
                    <a:pt x="1030" y="696"/>
                    <a:pt x="684" y="0"/>
                    <a:pt x="3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0" name="Google Shape;6660;p66">
              <a:extLst>
                <a:ext uri="{FF2B5EF4-FFF2-40B4-BE49-F238E27FC236}">
                  <a16:creationId xmlns:a16="http://schemas.microsoft.com/office/drawing/2014/main" id="{96A5CDA8-B4BA-1316-7C73-66A74C710EE4}"/>
                </a:ext>
              </a:extLst>
            </p:cNvPr>
            <p:cNvSpPr/>
            <p:nvPr/>
          </p:nvSpPr>
          <p:spPr>
            <a:xfrm>
              <a:off x="5980450" y="1065050"/>
              <a:ext cx="25175" cy="24500"/>
            </a:xfrm>
            <a:custGeom>
              <a:avLst/>
              <a:gdLst/>
              <a:ahLst/>
              <a:cxnLst/>
              <a:rect l="l" t="t" r="r" b="b"/>
              <a:pathLst>
                <a:path w="1007" h="980" extrusionOk="0">
                  <a:moveTo>
                    <a:pt x="356" y="0"/>
                  </a:moveTo>
                  <a:cubicBezTo>
                    <a:pt x="280" y="0"/>
                    <a:pt x="206" y="42"/>
                    <a:pt x="146" y="143"/>
                  </a:cubicBezTo>
                  <a:cubicBezTo>
                    <a:pt x="146" y="176"/>
                    <a:pt x="112" y="176"/>
                    <a:pt x="112" y="210"/>
                  </a:cubicBezTo>
                  <a:cubicBezTo>
                    <a:pt x="0" y="490"/>
                    <a:pt x="192" y="980"/>
                    <a:pt x="492" y="980"/>
                  </a:cubicBezTo>
                  <a:cubicBezTo>
                    <a:pt x="552" y="980"/>
                    <a:pt x="617" y="960"/>
                    <a:pt x="684" y="916"/>
                  </a:cubicBezTo>
                  <a:cubicBezTo>
                    <a:pt x="1007" y="673"/>
                    <a:pt x="662" y="0"/>
                    <a:pt x="3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1" name="Google Shape;6661;p66">
              <a:extLst>
                <a:ext uri="{FF2B5EF4-FFF2-40B4-BE49-F238E27FC236}">
                  <a16:creationId xmlns:a16="http://schemas.microsoft.com/office/drawing/2014/main" id="{DC7D04FA-30AB-59EA-F4F6-F2C98ACC3684}"/>
                </a:ext>
              </a:extLst>
            </p:cNvPr>
            <p:cNvSpPr/>
            <p:nvPr/>
          </p:nvSpPr>
          <p:spPr>
            <a:xfrm>
              <a:off x="6075225" y="1340925"/>
              <a:ext cx="36000" cy="20250"/>
            </a:xfrm>
            <a:custGeom>
              <a:avLst/>
              <a:gdLst/>
              <a:ahLst/>
              <a:cxnLst/>
              <a:rect l="l" t="t" r="r" b="b"/>
              <a:pathLst>
                <a:path w="1440" h="810" extrusionOk="0">
                  <a:moveTo>
                    <a:pt x="900" y="1"/>
                  </a:moveTo>
                  <a:cubicBezTo>
                    <a:pt x="494" y="1"/>
                    <a:pt x="1" y="660"/>
                    <a:pt x="489" y="803"/>
                  </a:cubicBezTo>
                  <a:lnTo>
                    <a:pt x="556" y="803"/>
                  </a:lnTo>
                  <a:cubicBezTo>
                    <a:pt x="580" y="808"/>
                    <a:pt x="605" y="810"/>
                    <a:pt x="630" y="810"/>
                  </a:cubicBezTo>
                  <a:cubicBezTo>
                    <a:pt x="992" y="810"/>
                    <a:pt x="1439" y="378"/>
                    <a:pt x="1094" y="64"/>
                  </a:cubicBezTo>
                  <a:cubicBezTo>
                    <a:pt x="1035" y="20"/>
                    <a:pt x="969" y="1"/>
                    <a:pt x="90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2" name="Google Shape;6662;p66">
              <a:extLst>
                <a:ext uri="{FF2B5EF4-FFF2-40B4-BE49-F238E27FC236}">
                  <a16:creationId xmlns:a16="http://schemas.microsoft.com/office/drawing/2014/main" id="{662858C5-B3FD-963F-08C0-4968EA350618}"/>
                </a:ext>
              </a:extLst>
            </p:cNvPr>
            <p:cNvSpPr/>
            <p:nvPr/>
          </p:nvSpPr>
          <p:spPr>
            <a:xfrm>
              <a:off x="6097875" y="979175"/>
              <a:ext cx="25275" cy="22550"/>
            </a:xfrm>
            <a:custGeom>
              <a:avLst/>
              <a:gdLst/>
              <a:ahLst/>
              <a:cxnLst/>
              <a:rect l="l" t="t" r="r" b="b"/>
              <a:pathLst>
                <a:path w="1011" h="902" extrusionOk="0">
                  <a:moveTo>
                    <a:pt x="472" y="1"/>
                  </a:moveTo>
                  <a:cubicBezTo>
                    <a:pt x="380" y="1"/>
                    <a:pt x="292" y="44"/>
                    <a:pt x="221" y="149"/>
                  </a:cubicBezTo>
                  <a:cubicBezTo>
                    <a:pt x="0" y="445"/>
                    <a:pt x="427" y="902"/>
                    <a:pt x="724" y="902"/>
                  </a:cubicBezTo>
                  <a:cubicBezTo>
                    <a:pt x="833" y="902"/>
                    <a:pt x="925" y="840"/>
                    <a:pt x="961" y="687"/>
                  </a:cubicBezTo>
                  <a:cubicBezTo>
                    <a:pt x="961" y="654"/>
                    <a:pt x="961" y="620"/>
                    <a:pt x="961" y="620"/>
                  </a:cubicBezTo>
                  <a:cubicBezTo>
                    <a:pt x="1010" y="347"/>
                    <a:pt x="730"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3" name="Google Shape;6663;p66">
              <a:extLst>
                <a:ext uri="{FF2B5EF4-FFF2-40B4-BE49-F238E27FC236}">
                  <a16:creationId xmlns:a16="http://schemas.microsoft.com/office/drawing/2014/main" id="{00165E3E-AB4A-FBE9-1C24-44FF619F9D92}"/>
                </a:ext>
              </a:extLst>
            </p:cNvPr>
            <p:cNvSpPr/>
            <p:nvPr/>
          </p:nvSpPr>
          <p:spPr>
            <a:xfrm>
              <a:off x="5980500" y="1100375"/>
              <a:ext cx="35925" cy="20200"/>
            </a:xfrm>
            <a:custGeom>
              <a:avLst/>
              <a:gdLst/>
              <a:ahLst/>
              <a:cxnLst/>
              <a:rect l="l" t="t" r="r" b="b"/>
              <a:pathLst>
                <a:path w="1437" h="808" extrusionOk="0">
                  <a:moveTo>
                    <a:pt x="780" y="1"/>
                  </a:moveTo>
                  <a:cubicBezTo>
                    <a:pt x="422" y="1"/>
                    <a:pt x="1" y="462"/>
                    <a:pt x="379" y="746"/>
                  </a:cubicBezTo>
                  <a:cubicBezTo>
                    <a:pt x="436" y="789"/>
                    <a:pt x="500" y="807"/>
                    <a:pt x="566" y="807"/>
                  </a:cubicBezTo>
                  <a:cubicBezTo>
                    <a:pt x="965" y="807"/>
                    <a:pt x="1436" y="122"/>
                    <a:pt x="917" y="7"/>
                  </a:cubicBezTo>
                  <a:lnTo>
                    <a:pt x="850" y="7"/>
                  </a:lnTo>
                  <a:cubicBezTo>
                    <a:pt x="827" y="3"/>
                    <a:pt x="804" y="1"/>
                    <a:pt x="7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4" name="Google Shape;6664;p66">
              <a:extLst>
                <a:ext uri="{FF2B5EF4-FFF2-40B4-BE49-F238E27FC236}">
                  <a16:creationId xmlns:a16="http://schemas.microsoft.com/office/drawing/2014/main" id="{1052A38B-B5A4-D8CB-0033-FC281CFEFED0}"/>
                </a:ext>
              </a:extLst>
            </p:cNvPr>
            <p:cNvSpPr/>
            <p:nvPr/>
          </p:nvSpPr>
          <p:spPr>
            <a:xfrm>
              <a:off x="6065225" y="1003475"/>
              <a:ext cx="31475" cy="22375"/>
            </a:xfrm>
            <a:custGeom>
              <a:avLst/>
              <a:gdLst/>
              <a:ahLst/>
              <a:cxnLst/>
              <a:rect l="l" t="t" r="r" b="b"/>
              <a:pathLst>
                <a:path w="1259" h="895" extrusionOk="0">
                  <a:moveTo>
                    <a:pt x="645" y="0"/>
                  </a:moveTo>
                  <a:cubicBezTo>
                    <a:pt x="198" y="0"/>
                    <a:pt x="1" y="894"/>
                    <a:pt x="471" y="894"/>
                  </a:cubicBezTo>
                  <a:cubicBezTo>
                    <a:pt x="486" y="894"/>
                    <a:pt x="502" y="893"/>
                    <a:pt x="519" y="891"/>
                  </a:cubicBezTo>
                  <a:lnTo>
                    <a:pt x="586" y="891"/>
                  </a:lnTo>
                  <a:cubicBezTo>
                    <a:pt x="923" y="824"/>
                    <a:pt x="1259" y="152"/>
                    <a:pt x="754" y="18"/>
                  </a:cubicBezTo>
                  <a:cubicBezTo>
                    <a:pt x="717" y="6"/>
                    <a:pt x="680" y="0"/>
                    <a:pt x="6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5" name="Google Shape;6665;p66">
              <a:extLst>
                <a:ext uri="{FF2B5EF4-FFF2-40B4-BE49-F238E27FC236}">
                  <a16:creationId xmlns:a16="http://schemas.microsoft.com/office/drawing/2014/main" id="{DA5B50C9-DA7D-6355-8154-E4FCE19EF12E}"/>
                </a:ext>
              </a:extLst>
            </p:cNvPr>
            <p:cNvSpPr/>
            <p:nvPr/>
          </p:nvSpPr>
          <p:spPr>
            <a:xfrm>
              <a:off x="6161375" y="1177050"/>
              <a:ext cx="25950" cy="23500"/>
            </a:xfrm>
            <a:custGeom>
              <a:avLst/>
              <a:gdLst/>
              <a:ahLst/>
              <a:cxnLst/>
              <a:rect l="l" t="t" r="r" b="b"/>
              <a:pathLst>
                <a:path w="1038" h="940" extrusionOk="0">
                  <a:moveTo>
                    <a:pt x="639" y="1"/>
                  </a:moveTo>
                  <a:cubicBezTo>
                    <a:pt x="598" y="1"/>
                    <a:pt x="554" y="10"/>
                    <a:pt x="505" y="32"/>
                  </a:cubicBezTo>
                  <a:lnTo>
                    <a:pt x="437" y="65"/>
                  </a:lnTo>
                  <a:cubicBezTo>
                    <a:pt x="135" y="233"/>
                    <a:pt x="0" y="939"/>
                    <a:pt x="505" y="939"/>
                  </a:cubicBezTo>
                  <a:cubicBezTo>
                    <a:pt x="513" y="940"/>
                    <a:pt x="521" y="940"/>
                    <a:pt x="528" y="940"/>
                  </a:cubicBezTo>
                  <a:cubicBezTo>
                    <a:pt x="1024" y="940"/>
                    <a:pt x="1037"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6" name="Google Shape;6666;p66">
              <a:extLst>
                <a:ext uri="{FF2B5EF4-FFF2-40B4-BE49-F238E27FC236}">
                  <a16:creationId xmlns:a16="http://schemas.microsoft.com/office/drawing/2014/main" id="{6767D4DF-D5E9-F037-7183-0CFF877C6B9A}"/>
                </a:ext>
              </a:extLst>
            </p:cNvPr>
            <p:cNvSpPr/>
            <p:nvPr/>
          </p:nvSpPr>
          <p:spPr>
            <a:xfrm>
              <a:off x="6029700" y="1230750"/>
              <a:ext cx="24800" cy="22400"/>
            </a:xfrm>
            <a:custGeom>
              <a:avLst/>
              <a:gdLst/>
              <a:ahLst/>
              <a:cxnLst/>
              <a:rect l="l" t="t" r="r" b="b"/>
              <a:pathLst>
                <a:path w="992" h="896" extrusionOk="0">
                  <a:moveTo>
                    <a:pt x="260" y="1"/>
                  </a:moveTo>
                  <a:cubicBezTo>
                    <a:pt x="146" y="1"/>
                    <a:pt x="53" y="68"/>
                    <a:pt x="25" y="236"/>
                  </a:cubicBezTo>
                  <a:cubicBezTo>
                    <a:pt x="25" y="236"/>
                    <a:pt x="25" y="270"/>
                    <a:pt x="25" y="303"/>
                  </a:cubicBezTo>
                  <a:cubicBezTo>
                    <a:pt x="0" y="573"/>
                    <a:pt x="278" y="895"/>
                    <a:pt x="535" y="895"/>
                  </a:cubicBezTo>
                  <a:cubicBezTo>
                    <a:pt x="631" y="895"/>
                    <a:pt x="724" y="850"/>
                    <a:pt x="798" y="740"/>
                  </a:cubicBezTo>
                  <a:cubicBezTo>
                    <a:pt x="992" y="449"/>
                    <a:pt x="556" y="1"/>
                    <a:pt x="2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7" name="Google Shape;6667;p66">
              <a:extLst>
                <a:ext uri="{FF2B5EF4-FFF2-40B4-BE49-F238E27FC236}">
                  <a16:creationId xmlns:a16="http://schemas.microsoft.com/office/drawing/2014/main" id="{9652563F-1EF5-8483-0D07-951E90DA9355}"/>
                </a:ext>
              </a:extLst>
            </p:cNvPr>
            <p:cNvSpPr/>
            <p:nvPr/>
          </p:nvSpPr>
          <p:spPr>
            <a:xfrm>
              <a:off x="6119750" y="1222175"/>
              <a:ext cx="25675" cy="22325"/>
            </a:xfrm>
            <a:custGeom>
              <a:avLst/>
              <a:gdLst/>
              <a:ahLst/>
              <a:cxnLst/>
              <a:rect l="l" t="t" r="r" b="b"/>
              <a:pathLst>
                <a:path w="1027" h="893" extrusionOk="0">
                  <a:moveTo>
                    <a:pt x="471" y="0"/>
                  </a:moveTo>
                  <a:cubicBezTo>
                    <a:pt x="365" y="0"/>
                    <a:pt x="264" y="51"/>
                    <a:pt x="187" y="176"/>
                  </a:cubicBezTo>
                  <a:cubicBezTo>
                    <a:pt x="0" y="526"/>
                    <a:pt x="445" y="892"/>
                    <a:pt x="757" y="892"/>
                  </a:cubicBezTo>
                  <a:cubicBezTo>
                    <a:pt x="895" y="892"/>
                    <a:pt x="1006" y="821"/>
                    <a:pt x="1027" y="646"/>
                  </a:cubicBezTo>
                  <a:cubicBezTo>
                    <a:pt x="1027" y="613"/>
                    <a:pt x="1027" y="579"/>
                    <a:pt x="1027" y="579"/>
                  </a:cubicBezTo>
                  <a:cubicBezTo>
                    <a:pt x="1027" y="315"/>
                    <a:pt x="736"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8" name="Google Shape;6668;p66">
              <a:extLst>
                <a:ext uri="{FF2B5EF4-FFF2-40B4-BE49-F238E27FC236}">
                  <a16:creationId xmlns:a16="http://schemas.microsoft.com/office/drawing/2014/main" id="{EAA72492-FDC0-5FD2-DF13-DBE6EACE2663}"/>
                </a:ext>
              </a:extLst>
            </p:cNvPr>
            <p:cNvSpPr/>
            <p:nvPr/>
          </p:nvSpPr>
          <p:spPr>
            <a:xfrm>
              <a:off x="6092700" y="885725"/>
              <a:ext cx="25000" cy="21775"/>
            </a:xfrm>
            <a:custGeom>
              <a:avLst/>
              <a:gdLst/>
              <a:ahLst/>
              <a:cxnLst/>
              <a:rect l="l" t="t" r="r" b="b"/>
              <a:pathLst>
                <a:path w="1000" h="871" extrusionOk="0">
                  <a:moveTo>
                    <a:pt x="471" y="0"/>
                  </a:moveTo>
                  <a:cubicBezTo>
                    <a:pt x="355" y="0"/>
                    <a:pt x="243" y="55"/>
                    <a:pt x="160" y="190"/>
                  </a:cubicBezTo>
                  <a:cubicBezTo>
                    <a:pt x="1" y="530"/>
                    <a:pt x="423" y="870"/>
                    <a:pt x="725" y="870"/>
                  </a:cubicBezTo>
                  <a:cubicBezTo>
                    <a:pt x="871" y="870"/>
                    <a:pt x="989" y="791"/>
                    <a:pt x="1000" y="594"/>
                  </a:cubicBezTo>
                  <a:lnTo>
                    <a:pt x="1000" y="527"/>
                  </a:lnTo>
                  <a:cubicBezTo>
                    <a:pt x="1000" y="271"/>
                    <a:pt x="728" y="0"/>
                    <a:pt x="47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79" name="Google Shape;6669;p66">
              <a:extLst>
                <a:ext uri="{FF2B5EF4-FFF2-40B4-BE49-F238E27FC236}">
                  <a16:creationId xmlns:a16="http://schemas.microsoft.com/office/drawing/2014/main" id="{C81991AF-2BE4-9909-1748-C9BB47270FC9}"/>
                </a:ext>
              </a:extLst>
            </p:cNvPr>
            <p:cNvSpPr/>
            <p:nvPr/>
          </p:nvSpPr>
          <p:spPr>
            <a:xfrm>
              <a:off x="6026950" y="1173475"/>
              <a:ext cx="30675" cy="23150"/>
            </a:xfrm>
            <a:custGeom>
              <a:avLst/>
              <a:gdLst/>
              <a:ahLst/>
              <a:cxnLst/>
              <a:rect l="l" t="t" r="r" b="b"/>
              <a:pathLst>
                <a:path w="1227" h="926" extrusionOk="0">
                  <a:moveTo>
                    <a:pt x="745" y="0"/>
                  </a:moveTo>
                  <a:cubicBezTo>
                    <a:pt x="722" y="0"/>
                    <a:pt x="698" y="2"/>
                    <a:pt x="672" y="7"/>
                  </a:cubicBezTo>
                  <a:lnTo>
                    <a:pt x="605" y="7"/>
                  </a:lnTo>
                  <a:cubicBezTo>
                    <a:pt x="269" y="141"/>
                    <a:pt x="0" y="813"/>
                    <a:pt x="504" y="914"/>
                  </a:cubicBezTo>
                  <a:cubicBezTo>
                    <a:pt x="534" y="922"/>
                    <a:pt x="563" y="925"/>
                    <a:pt x="591" y="925"/>
                  </a:cubicBezTo>
                  <a:cubicBezTo>
                    <a:pt x="1044" y="925"/>
                    <a:pt x="1227" y="0"/>
                    <a:pt x="7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0" name="Google Shape;6670;p66">
              <a:extLst>
                <a:ext uri="{FF2B5EF4-FFF2-40B4-BE49-F238E27FC236}">
                  <a16:creationId xmlns:a16="http://schemas.microsoft.com/office/drawing/2014/main" id="{FACD857B-994D-6BD8-25BC-43F087CB8525}"/>
                </a:ext>
              </a:extLst>
            </p:cNvPr>
            <p:cNvSpPr/>
            <p:nvPr/>
          </p:nvSpPr>
          <p:spPr>
            <a:xfrm>
              <a:off x="6123800" y="1100875"/>
              <a:ext cx="25575" cy="19575"/>
            </a:xfrm>
            <a:custGeom>
              <a:avLst/>
              <a:gdLst/>
              <a:ahLst/>
              <a:cxnLst/>
              <a:rect l="l" t="t" r="r" b="b"/>
              <a:pathLst>
                <a:path w="1023" h="783" extrusionOk="0">
                  <a:moveTo>
                    <a:pt x="398" y="0"/>
                  </a:moveTo>
                  <a:cubicBezTo>
                    <a:pt x="182" y="0"/>
                    <a:pt x="0" y="109"/>
                    <a:pt x="58" y="356"/>
                  </a:cubicBezTo>
                  <a:cubicBezTo>
                    <a:pt x="58" y="390"/>
                    <a:pt x="58" y="390"/>
                    <a:pt x="58" y="424"/>
                  </a:cubicBezTo>
                  <a:cubicBezTo>
                    <a:pt x="137" y="620"/>
                    <a:pt x="399" y="782"/>
                    <a:pt x="624" y="782"/>
                  </a:cubicBezTo>
                  <a:cubicBezTo>
                    <a:pt x="783" y="782"/>
                    <a:pt x="924" y="700"/>
                    <a:pt x="966" y="491"/>
                  </a:cubicBezTo>
                  <a:cubicBezTo>
                    <a:pt x="1023" y="186"/>
                    <a:pt x="681"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1" name="Google Shape;6671;p66">
              <a:extLst>
                <a:ext uri="{FF2B5EF4-FFF2-40B4-BE49-F238E27FC236}">
                  <a16:creationId xmlns:a16="http://schemas.microsoft.com/office/drawing/2014/main" id="{D59E3D50-325E-0A7D-6C84-B44EB8692A4F}"/>
                </a:ext>
              </a:extLst>
            </p:cNvPr>
            <p:cNvSpPr/>
            <p:nvPr/>
          </p:nvSpPr>
          <p:spPr>
            <a:xfrm>
              <a:off x="6140775" y="874250"/>
              <a:ext cx="29025" cy="22550"/>
            </a:xfrm>
            <a:custGeom>
              <a:avLst/>
              <a:gdLst/>
              <a:ahLst/>
              <a:cxnLst/>
              <a:rect l="l" t="t" r="r" b="b"/>
              <a:pathLst>
                <a:path w="1161" h="902" extrusionOk="0">
                  <a:moveTo>
                    <a:pt x="572" y="0"/>
                  </a:moveTo>
                  <a:cubicBezTo>
                    <a:pt x="136" y="0"/>
                    <a:pt x="0" y="901"/>
                    <a:pt x="417" y="901"/>
                  </a:cubicBezTo>
                  <a:cubicBezTo>
                    <a:pt x="449" y="901"/>
                    <a:pt x="484" y="896"/>
                    <a:pt x="522" y="885"/>
                  </a:cubicBezTo>
                  <a:lnTo>
                    <a:pt x="589" y="885"/>
                  </a:lnTo>
                  <a:cubicBezTo>
                    <a:pt x="925" y="784"/>
                    <a:pt x="1161" y="78"/>
                    <a:pt x="656" y="11"/>
                  </a:cubicBezTo>
                  <a:cubicBezTo>
                    <a:pt x="627" y="4"/>
                    <a:pt x="599" y="0"/>
                    <a:pt x="5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2" name="Google Shape;6672;p66">
              <a:extLst>
                <a:ext uri="{FF2B5EF4-FFF2-40B4-BE49-F238E27FC236}">
                  <a16:creationId xmlns:a16="http://schemas.microsoft.com/office/drawing/2014/main" id="{B70CD84B-54C6-6016-CEF4-6B9BBDD75BD0}"/>
                </a:ext>
              </a:extLst>
            </p:cNvPr>
            <p:cNvSpPr/>
            <p:nvPr/>
          </p:nvSpPr>
          <p:spPr>
            <a:xfrm>
              <a:off x="6102825" y="1302825"/>
              <a:ext cx="25600" cy="19475"/>
            </a:xfrm>
            <a:custGeom>
              <a:avLst/>
              <a:gdLst/>
              <a:ahLst/>
              <a:cxnLst/>
              <a:rect l="l" t="t" r="r" b="b"/>
              <a:pathLst>
                <a:path w="1024" h="779" extrusionOk="0">
                  <a:moveTo>
                    <a:pt x="381" y="0"/>
                  </a:moveTo>
                  <a:cubicBezTo>
                    <a:pt x="221" y="0"/>
                    <a:pt x="85" y="79"/>
                    <a:pt x="57" y="277"/>
                  </a:cubicBezTo>
                  <a:cubicBezTo>
                    <a:pt x="1" y="596"/>
                    <a:pt x="332" y="779"/>
                    <a:pt x="612" y="779"/>
                  </a:cubicBezTo>
                  <a:cubicBezTo>
                    <a:pt x="834" y="779"/>
                    <a:pt x="1024" y="664"/>
                    <a:pt x="964" y="412"/>
                  </a:cubicBezTo>
                  <a:lnTo>
                    <a:pt x="964" y="344"/>
                  </a:lnTo>
                  <a:cubicBezTo>
                    <a:pt x="867" y="150"/>
                    <a:pt x="601" y="0"/>
                    <a:pt x="3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3" name="Google Shape;6673;p66">
              <a:extLst>
                <a:ext uri="{FF2B5EF4-FFF2-40B4-BE49-F238E27FC236}">
                  <a16:creationId xmlns:a16="http://schemas.microsoft.com/office/drawing/2014/main" id="{235E8637-F05D-8AC4-2D7F-9AA572D3BA03}"/>
                </a:ext>
              </a:extLst>
            </p:cNvPr>
            <p:cNvSpPr/>
            <p:nvPr/>
          </p:nvSpPr>
          <p:spPr>
            <a:xfrm>
              <a:off x="6046050" y="1244700"/>
              <a:ext cx="34075" cy="18475"/>
            </a:xfrm>
            <a:custGeom>
              <a:avLst/>
              <a:gdLst/>
              <a:ahLst/>
              <a:cxnLst/>
              <a:rect l="l" t="t" r="r" b="b"/>
              <a:pathLst>
                <a:path w="1363" h="739" extrusionOk="0">
                  <a:moveTo>
                    <a:pt x="727" y="1"/>
                  </a:moveTo>
                  <a:cubicBezTo>
                    <a:pt x="391" y="1"/>
                    <a:pt x="0" y="260"/>
                    <a:pt x="244" y="586"/>
                  </a:cubicBezTo>
                  <a:cubicBezTo>
                    <a:pt x="311" y="694"/>
                    <a:pt x="422" y="738"/>
                    <a:pt x="542" y="738"/>
                  </a:cubicBezTo>
                  <a:cubicBezTo>
                    <a:pt x="906" y="738"/>
                    <a:pt x="1363" y="334"/>
                    <a:pt x="984" y="82"/>
                  </a:cubicBezTo>
                  <a:lnTo>
                    <a:pt x="950" y="48"/>
                  </a:lnTo>
                  <a:cubicBezTo>
                    <a:pt x="885" y="15"/>
                    <a:pt x="808" y="1"/>
                    <a:pt x="7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4" name="Google Shape;6674;p66">
              <a:extLst>
                <a:ext uri="{FF2B5EF4-FFF2-40B4-BE49-F238E27FC236}">
                  <a16:creationId xmlns:a16="http://schemas.microsoft.com/office/drawing/2014/main" id="{BA945B86-983E-DF3F-9FCD-59B503721977}"/>
                </a:ext>
              </a:extLst>
            </p:cNvPr>
            <p:cNvSpPr/>
            <p:nvPr/>
          </p:nvSpPr>
          <p:spPr>
            <a:xfrm>
              <a:off x="5999600" y="1088500"/>
              <a:ext cx="34575" cy="18650"/>
            </a:xfrm>
            <a:custGeom>
              <a:avLst/>
              <a:gdLst/>
              <a:ahLst/>
              <a:cxnLst/>
              <a:rect l="l" t="t" r="r" b="b"/>
              <a:pathLst>
                <a:path w="1383" h="746" extrusionOk="0">
                  <a:moveTo>
                    <a:pt x="721" y="0"/>
                  </a:moveTo>
                  <a:cubicBezTo>
                    <a:pt x="389" y="0"/>
                    <a:pt x="0" y="286"/>
                    <a:pt x="220" y="616"/>
                  </a:cubicBezTo>
                  <a:cubicBezTo>
                    <a:pt x="289" y="708"/>
                    <a:pt x="393" y="746"/>
                    <a:pt x="506" y="746"/>
                  </a:cubicBezTo>
                  <a:cubicBezTo>
                    <a:pt x="890" y="746"/>
                    <a:pt x="1383" y="312"/>
                    <a:pt x="993" y="78"/>
                  </a:cubicBezTo>
                  <a:lnTo>
                    <a:pt x="926" y="45"/>
                  </a:lnTo>
                  <a:cubicBezTo>
                    <a:pt x="865" y="14"/>
                    <a:pt x="795" y="0"/>
                    <a:pt x="72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5" name="Google Shape;6675;p66">
              <a:extLst>
                <a:ext uri="{FF2B5EF4-FFF2-40B4-BE49-F238E27FC236}">
                  <a16:creationId xmlns:a16="http://schemas.microsoft.com/office/drawing/2014/main" id="{1EC6040D-3CBE-B6F4-2665-095EDA311E87}"/>
                </a:ext>
              </a:extLst>
            </p:cNvPr>
            <p:cNvSpPr/>
            <p:nvPr/>
          </p:nvSpPr>
          <p:spPr>
            <a:xfrm>
              <a:off x="6074400" y="1136125"/>
              <a:ext cx="25350" cy="23000"/>
            </a:xfrm>
            <a:custGeom>
              <a:avLst/>
              <a:gdLst/>
              <a:ahLst/>
              <a:cxnLst/>
              <a:rect l="l" t="t" r="r" b="b"/>
              <a:pathLst>
                <a:path w="1014" h="920" extrusionOk="0">
                  <a:moveTo>
                    <a:pt x="297" y="0"/>
                  </a:moveTo>
                  <a:cubicBezTo>
                    <a:pt x="189" y="0"/>
                    <a:pt x="96" y="64"/>
                    <a:pt x="51" y="223"/>
                  </a:cubicBezTo>
                  <a:cubicBezTo>
                    <a:pt x="51" y="223"/>
                    <a:pt x="51" y="257"/>
                    <a:pt x="51" y="291"/>
                  </a:cubicBezTo>
                  <a:cubicBezTo>
                    <a:pt x="0" y="547"/>
                    <a:pt x="280" y="920"/>
                    <a:pt x="550" y="920"/>
                  </a:cubicBezTo>
                  <a:cubicBezTo>
                    <a:pt x="635" y="920"/>
                    <a:pt x="719" y="883"/>
                    <a:pt x="791" y="795"/>
                  </a:cubicBezTo>
                  <a:cubicBezTo>
                    <a:pt x="1014" y="498"/>
                    <a:pt x="598" y="0"/>
                    <a:pt x="29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6" name="Google Shape;6676;p66">
              <a:extLst>
                <a:ext uri="{FF2B5EF4-FFF2-40B4-BE49-F238E27FC236}">
                  <a16:creationId xmlns:a16="http://schemas.microsoft.com/office/drawing/2014/main" id="{70B8C44E-7C22-3FED-96E2-FAE0C778B4B6}"/>
                </a:ext>
              </a:extLst>
            </p:cNvPr>
            <p:cNvSpPr/>
            <p:nvPr/>
          </p:nvSpPr>
          <p:spPr>
            <a:xfrm>
              <a:off x="6087825" y="857900"/>
              <a:ext cx="36275" cy="20875"/>
            </a:xfrm>
            <a:custGeom>
              <a:avLst/>
              <a:gdLst/>
              <a:ahLst/>
              <a:cxnLst/>
              <a:rect l="l" t="t" r="r" b="b"/>
              <a:pathLst>
                <a:path w="1451" h="835" extrusionOk="0">
                  <a:moveTo>
                    <a:pt x="880" y="0"/>
                  </a:moveTo>
                  <a:cubicBezTo>
                    <a:pt x="480" y="0"/>
                    <a:pt x="1" y="717"/>
                    <a:pt x="523" y="833"/>
                  </a:cubicBezTo>
                  <a:lnTo>
                    <a:pt x="590" y="833"/>
                  </a:lnTo>
                  <a:cubicBezTo>
                    <a:pt x="602" y="834"/>
                    <a:pt x="614" y="835"/>
                    <a:pt x="626" y="835"/>
                  </a:cubicBezTo>
                  <a:cubicBezTo>
                    <a:pt x="991" y="835"/>
                    <a:pt x="1451" y="353"/>
                    <a:pt x="1060" y="60"/>
                  </a:cubicBezTo>
                  <a:cubicBezTo>
                    <a:pt x="1005" y="18"/>
                    <a:pt x="943" y="0"/>
                    <a:pt x="88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7" name="Google Shape;6677;p66">
              <a:extLst>
                <a:ext uri="{FF2B5EF4-FFF2-40B4-BE49-F238E27FC236}">
                  <a16:creationId xmlns:a16="http://schemas.microsoft.com/office/drawing/2014/main" id="{A9ACE07D-863B-A1EC-5614-DE6E037B5444}"/>
                </a:ext>
              </a:extLst>
            </p:cNvPr>
            <p:cNvSpPr/>
            <p:nvPr/>
          </p:nvSpPr>
          <p:spPr>
            <a:xfrm>
              <a:off x="6121325" y="1156950"/>
              <a:ext cx="25375" cy="22750"/>
            </a:xfrm>
            <a:custGeom>
              <a:avLst/>
              <a:gdLst/>
              <a:ahLst/>
              <a:cxnLst/>
              <a:rect l="l" t="t" r="r" b="b"/>
              <a:pathLst>
                <a:path w="1015" h="910" extrusionOk="0">
                  <a:moveTo>
                    <a:pt x="473" y="1"/>
                  </a:moveTo>
                  <a:cubicBezTo>
                    <a:pt x="386" y="1"/>
                    <a:pt x="299" y="39"/>
                    <a:pt x="224" y="130"/>
                  </a:cubicBezTo>
                  <a:cubicBezTo>
                    <a:pt x="1" y="428"/>
                    <a:pt x="439" y="910"/>
                    <a:pt x="736" y="910"/>
                  </a:cubicBezTo>
                  <a:cubicBezTo>
                    <a:pt x="841" y="910"/>
                    <a:pt x="929" y="850"/>
                    <a:pt x="964" y="701"/>
                  </a:cubicBezTo>
                  <a:cubicBezTo>
                    <a:pt x="964" y="668"/>
                    <a:pt x="964" y="634"/>
                    <a:pt x="964" y="634"/>
                  </a:cubicBezTo>
                  <a:cubicBezTo>
                    <a:pt x="1015" y="355"/>
                    <a:pt x="741" y="1"/>
                    <a:pt x="47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8" name="Google Shape;6678;p66">
              <a:extLst>
                <a:ext uri="{FF2B5EF4-FFF2-40B4-BE49-F238E27FC236}">
                  <a16:creationId xmlns:a16="http://schemas.microsoft.com/office/drawing/2014/main" id="{A379177D-44F9-EED7-85E3-8DC1D69EF8E0}"/>
                </a:ext>
              </a:extLst>
            </p:cNvPr>
            <p:cNvSpPr/>
            <p:nvPr/>
          </p:nvSpPr>
          <p:spPr>
            <a:xfrm>
              <a:off x="5933975" y="1313075"/>
              <a:ext cx="35575" cy="20875"/>
            </a:xfrm>
            <a:custGeom>
              <a:avLst/>
              <a:gdLst/>
              <a:ahLst/>
              <a:cxnLst/>
              <a:rect l="l" t="t" r="r" b="b"/>
              <a:pathLst>
                <a:path w="1423" h="835" extrusionOk="0">
                  <a:moveTo>
                    <a:pt x="829" y="0"/>
                  </a:moveTo>
                  <a:cubicBezTo>
                    <a:pt x="463" y="0"/>
                    <a:pt x="1" y="514"/>
                    <a:pt x="392" y="775"/>
                  </a:cubicBezTo>
                  <a:cubicBezTo>
                    <a:pt x="452" y="816"/>
                    <a:pt x="516" y="834"/>
                    <a:pt x="581" y="834"/>
                  </a:cubicBezTo>
                  <a:cubicBezTo>
                    <a:pt x="990" y="834"/>
                    <a:pt x="1423" y="118"/>
                    <a:pt x="930" y="2"/>
                  </a:cubicBezTo>
                  <a:lnTo>
                    <a:pt x="862" y="2"/>
                  </a:lnTo>
                  <a:cubicBezTo>
                    <a:pt x="851" y="1"/>
                    <a:pt x="840" y="0"/>
                    <a:pt x="8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89" name="Google Shape;6679;p66">
              <a:extLst>
                <a:ext uri="{FF2B5EF4-FFF2-40B4-BE49-F238E27FC236}">
                  <a16:creationId xmlns:a16="http://schemas.microsoft.com/office/drawing/2014/main" id="{137F68A2-FF29-F1D8-82CA-7DDBFA945C6B}"/>
                </a:ext>
              </a:extLst>
            </p:cNvPr>
            <p:cNvSpPr/>
            <p:nvPr/>
          </p:nvSpPr>
          <p:spPr>
            <a:xfrm>
              <a:off x="6178050" y="886075"/>
              <a:ext cx="25700" cy="24525"/>
            </a:xfrm>
            <a:custGeom>
              <a:avLst/>
              <a:gdLst/>
              <a:ahLst/>
              <a:cxnLst/>
              <a:rect l="l" t="t" r="r" b="b"/>
              <a:pathLst>
                <a:path w="1028" h="981" extrusionOk="0">
                  <a:moveTo>
                    <a:pt x="383" y="1"/>
                  </a:moveTo>
                  <a:cubicBezTo>
                    <a:pt x="308" y="1"/>
                    <a:pt x="234" y="42"/>
                    <a:pt x="174" y="143"/>
                  </a:cubicBezTo>
                  <a:lnTo>
                    <a:pt x="140" y="210"/>
                  </a:lnTo>
                  <a:cubicBezTo>
                    <a:pt x="0" y="490"/>
                    <a:pt x="187" y="980"/>
                    <a:pt x="486" y="980"/>
                  </a:cubicBezTo>
                  <a:cubicBezTo>
                    <a:pt x="546" y="980"/>
                    <a:pt x="611" y="961"/>
                    <a:pt x="678" y="916"/>
                  </a:cubicBezTo>
                  <a:cubicBezTo>
                    <a:pt x="1028" y="674"/>
                    <a:pt x="688" y="1"/>
                    <a:pt x="3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0" name="Google Shape;6680;p66">
              <a:extLst>
                <a:ext uri="{FF2B5EF4-FFF2-40B4-BE49-F238E27FC236}">
                  <a16:creationId xmlns:a16="http://schemas.microsoft.com/office/drawing/2014/main" id="{177D91C8-895D-EBDF-1C65-8B90F1F87FD4}"/>
                </a:ext>
              </a:extLst>
            </p:cNvPr>
            <p:cNvSpPr/>
            <p:nvPr/>
          </p:nvSpPr>
          <p:spPr>
            <a:xfrm>
              <a:off x="6024150" y="1364500"/>
              <a:ext cx="26350" cy="24175"/>
            </a:xfrm>
            <a:custGeom>
              <a:avLst/>
              <a:gdLst/>
              <a:ahLst/>
              <a:cxnLst/>
              <a:rect l="l" t="t" r="r" b="b"/>
              <a:pathLst>
                <a:path w="1054" h="967" extrusionOk="0">
                  <a:moveTo>
                    <a:pt x="393" y="0"/>
                  </a:moveTo>
                  <a:cubicBezTo>
                    <a:pt x="305" y="0"/>
                    <a:pt x="218" y="48"/>
                    <a:pt x="146" y="163"/>
                  </a:cubicBezTo>
                  <a:cubicBezTo>
                    <a:pt x="146" y="163"/>
                    <a:pt x="146" y="196"/>
                    <a:pt x="112" y="196"/>
                  </a:cubicBezTo>
                  <a:cubicBezTo>
                    <a:pt x="0" y="476"/>
                    <a:pt x="191" y="967"/>
                    <a:pt x="492" y="967"/>
                  </a:cubicBezTo>
                  <a:cubicBezTo>
                    <a:pt x="552" y="967"/>
                    <a:pt x="616" y="947"/>
                    <a:pt x="683" y="902"/>
                  </a:cubicBezTo>
                  <a:cubicBezTo>
                    <a:pt x="1053" y="638"/>
                    <a:pt x="717"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1" name="Google Shape;6681;p66">
              <a:extLst>
                <a:ext uri="{FF2B5EF4-FFF2-40B4-BE49-F238E27FC236}">
                  <a16:creationId xmlns:a16="http://schemas.microsoft.com/office/drawing/2014/main" id="{E9F31EC1-6D06-4EBC-1D16-E93DBEEA3017}"/>
                </a:ext>
              </a:extLst>
            </p:cNvPr>
            <p:cNvSpPr/>
            <p:nvPr/>
          </p:nvSpPr>
          <p:spPr>
            <a:xfrm>
              <a:off x="6080400" y="1102300"/>
              <a:ext cx="35900" cy="20250"/>
            </a:xfrm>
            <a:custGeom>
              <a:avLst/>
              <a:gdLst/>
              <a:ahLst/>
              <a:cxnLst/>
              <a:rect l="l" t="t" r="r" b="b"/>
              <a:pathLst>
                <a:path w="1436" h="810" extrusionOk="0">
                  <a:moveTo>
                    <a:pt x="894" y="1"/>
                  </a:moveTo>
                  <a:cubicBezTo>
                    <a:pt x="489" y="1"/>
                    <a:pt x="0" y="660"/>
                    <a:pt x="517" y="803"/>
                  </a:cubicBezTo>
                  <a:lnTo>
                    <a:pt x="551" y="803"/>
                  </a:lnTo>
                  <a:cubicBezTo>
                    <a:pt x="573" y="808"/>
                    <a:pt x="597" y="810"/>
                    <a:pt x="620" y="810"/>
                  </a:cubicBezTo>
                  <a:cubicBezTo>
                    <a:pt x="983" y="810"/>
                    <a:pt x="1436" y="348"/>
                    <a:pt x="1089" y="64"/>
                  </a:cubicBezTo>
                  <a:cubicBezTo>
                    <a:pt x="1030" y="20"/>
                    <a:pt x="963" y="1"/>
                    <a:pt x="89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2" name="Google Shape;6682;p66">
              <a:extLst>
                <a:ext uri="{FF2B5EF4-FFF2-40B4-BE49-F238E27FC236}">
                  <a16:creationId xmlns:a16="http://schemas.microsoft.com/office/drawing/2014/main" id="{39BF6A7C-2802-64C9-EE27-F6FDCC58B3EF}"/>
                </a:ext>
              </a:extLst>
            </p:cNvPr>
            <p:cNvSpPr/>
            <p:nvPr/>
          </p:nvSpPr>
          <p:spPr>
            <a:xfrm>
              <a:off x="6158350" y="1111100"/>
              <a:ext cx="24675" cy="22550"/>
            </a:xfrm>
            <a:custGeom>
              <a:avLst/>
              <a:gdLst/>
              <a:ahLst/>
              <a:cxnLst/>
              <a:rect l="l" t="t" r="r" b="b"/>
              <a:pathLst>
                <a:path w="987" h="902" extrusionOk="0">
                  <a:moveTo>
                    <a:pt x="468" y="0"/>
                  </a:moveTo>
                  <a:cubicBezTo>
                    <a:pt x="379" y="0"/>
                    <a:pt x="293" y="44"/>
                    <a:pt x="222" y="149"/>
                  </a:cubicBezTo>
                  <a:cubicBezTo>
                    <a:pt x="1" y="444"/>
                    <a:pt x="428" y="901"/>
                    <a:pt x="725" y="901"/>
                  </a:cubicBezTo>
                  <a:cubicBezTo>
                    <a:pt x="834" y="901"/>
                    <a:pt x="926" y="840"/>
                    <a:pt x="962" y="687"/>
                  </a:cubicBezTo>
                  <a:lnTo>
                    <a:pt x="962" y="620"/>
                  </a:lnTo>
                  <a:cubicBezTo>
                    <a:pt x="986" y="346"/>
                    <a:pt x="718" y="0"/>
                    <a:pt x="4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3" name="Google Shape;6683;p66">
              <a:extLst>
                <a:ext uri="{FF2B5EF4-FFF2-40B4-BE49-F238E27FC236}">
                  <a16:creationId xmlns:a16="http://schemas.microsoft.com/office/drawing/2014/main" id="{BBADD89F-40B9-6BAC-4E90-6E4F30604D24}"/>
                </a:ext>
              </a:extLst>
            </p:cNvPr>
            <p:cNvSpPr/>
            <p:nvPr/>
          </p:nvSpPr>
          <p:spPr>
            <a:xfrm>
              <a:off x="6173450" y="940850"/>
              <a:ext cx="35650" cy="20650"/>
            </a:xfrm>
            <a:custGeom>
              <a:avLst/>
              <a:gdLst/>
              <a:ahLst/>
              <a:cxnLst/>
              <a:rect l="l" t="t" r="r" b="b"/>
              <a:pathLst>
                <a:path w="1426" h="826" extrusionOk="0">
                  <a:moveTo>
                    <a:pt x="826" y="0"/>
                  </a:moveTo>
                  <a:cubicBezTo>
                    <a:pt x="461" y="0"/>
                    <a:pt x="1" y="482"/>
                    <a:pt x="391" y="775"/>
                  </a:cubicBezTo>
                  <a:cubicBezTo>
                    <a:pt x="444" y="810"/>
                    <a:pt x="503" y="826"/>
                    <a:pt x="563" y="826"/>
                  </a:cubicBezTo>
                  <a:cubicBezTo>
                    <a:pt x="958" y="826"/>
                    <a:pt x="1425" y="148"/>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4" name="Google Shape;6684;p66">
              <a:extLst>
                <a:ext uri="{FF2B5EF4-FFF2-40B4-BE49-F238E27FC236}">
                  <a16:creationId xmlns:a16="http://schemas.microsoft.com/office/drawing/2014/main" id="{444514E8-14D4-F2B9-AB00-034BDDB47ADA}"/>
                </a:ext>
              </a:extLst>
            </p:cNvPr>
            <p:cNvSpPr/>
            <p:nvPr/>
          </p:nvSpPr>
          <p:spPr>
            <a:xfrm>
              <a:off x="6053200" y="1120100"/>
              <a:ext cx="25400" cy="22825"/>
            </a:xfrm>
            <a:custGeom>
              <a:avLst/>
              <a:gdLst/>
              <a:ahLst/>
              <a:cxnLst/>
              <a:rect l="l" t="t" r="r" b="b"/>
              <a:pathLst>
                <a:path w="1016" h="913" extrusionOk="0">
                  <a:moveTo>
                    <a:pt x="270" y="0"/>
                  </a:moveTo>
                  <a:cubicBezTo>
                    <a:pt x="151" y="0"/>
                    <a:pt x="54" y="65"/>
                    <a:pt x="26" y="226"/>
                  </a:cubicBezTo>
                  <a:cubicBezTo>
                    <a:pt x="26" y="260"/>
                    <a:pt x="26" y="293"/>
                    <a:pt x="26" y="293"/>
                  </a:cubicBezTo>
                  <a:cubicBezTo>
                    <a:pt x="1" y="566"/>
                    <a:pt x="269" y="913"/>
                    <a:pt x="533" y="913"/>
                  </a:cubicBezTo>
                  <a:cubicBezTo>
                    <a:pt x="627" y="913"/>
                    <a:pt x="719" y="869"/>
                    <a:pt x="799" y="764"/>
                  </a:cubicBezTo>
                  <a:cubicBezTo>
                    <a:pt x="1016" y="425"/>
                    <a:pt x="573" y="0"/>
                    <a:pt x="2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5" name="Google Shape;6685;p66">
              <a:extLst>
                <a:ext uri="{FF2B5EF4-FFF2-40B4-BE49-F238E27FC236}">
                  <a16:creationId xmlns:a16="http://schemas.microsoft.com/office/drawing/2014/main" id="{89B15798-81B0-7205-1105-5440C4220FC4}"/>
                </a:ext>
              </a:extLst>
            </p:cNvPr>
            <p:cNvSpPr/>
            <p:nvPr/>
          </p:nvSpPr>
          <p:spPr>
            <a:xfrm>
              <a:off x="6102975" y="996675"/>
              <a:ext cx="24825" cy="22375"/>
            </a:xfrm>
            <a:custGeom>
              <a:avLst/>
              <a:gdLst/>
              <a:ahLst/>
              <a:cxnLst/>
              <a:rect l="l" t="t" r="r" b="b"/>
              <a:pathLst>
                <a:path w="993" h="895" extrusionOk="0">
                  <a:moveTo>
                    <a:pt x="476" y="0"/>
                  </a:moveTo>
                  <a:cubicBezTo>
                    <a:pt x="383" y="0"/>
                    <a:pt x="292" y="45"/>
                    <a:pt x="219" y="155"/>
                  </a:cubicBezTo>
                  <a:cubicBezTo>
                    <a:pt x="1" y="446"/>
                    <a:pt x="430" y="895"/>
                    <a:pt x="736" y="895"/>
                  </a:cubicBezTo>
                  <a:cubicBezTo>
                    <a:pt x="855" y="895"/>
                    <a:pt x="955" y="828"/>
                    <a:pt x="992" y="659"/>
                  </a:cubicBezTo>
                  <a:lnTo>
                    <a:pt x="992" y="592"/>
                  </a:lnTo>
                  <a:cubicBezTo>
                    <a:pt x="992" y="323"/>
                    <a:pt x="72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6" name="Google Shape;6686;p66">
              <a:extLst>
                <a:ext uri="{FF2B5EF4-FFF2-40B4-BE49-F238E27FC236}">
                  <a16:creationId xmlns:a16="http://schemas.microsoft.com/office/drawing/2014/main" id="{8E31867E-A277-86D6-3128-38C09055AAE4}"/>
                </a:ext>
              </a:extLst>
            </p:cNvPr>
            <p:cNvSpPr/>
            <p:nvPr/>
          </p:nvSpPr>
          <p:spPr>
            <a:xfrm>
              <a:off x="6104975" y="1432200"/>
              <a:ext cx="26275" cy="24050"/>
            </a:xfrm>
            <a:custGeom>
              <a:avLst/>
              <a:gdLst/>
              <a:ahLst/>
              <a:cxnLst/>
              <a:rect l="l" t="t" r="r" b="b"/>
              <a:pathLst>
                <a:path w="1051" h="962" extrusionOk="0">
                  <a:moveTo>
                    <a:pt x="576" y="0"/>
                  </a:moveTo>
                  <a:cubicBezTo>
                    <a:pt x="513" y="0"/>
                    <a:pt x="445" y="23"/>
                    <a:pt x="374" y="76"/>
                  </a:cubicBezTo>
                  <a:cubicBezTo>
                    <a:pt x="0" y="317"/>
                    <a:pt x="349" y="961"/>
                    <a:pt x="676" y="961"/>
                  </a:cubicBezTo>
                  <a:cubicBezTo>
                    <a:pt x="761" y="961"/>
                    <a:pt x="843" y="919"/>
                    <a:pt x="912" y="816"/>
                  </a:cubicBezTo>
                  <a:cubicBezTo>
                    <a:pt x="912" y="816"/>
                    <a:pt x="912" y="782"/>
                    <a:pt x="912" y="782"/>
                  </a:cubicBezTo>
                  <a:cubicBezTo>
                    <a:pt x="1051" y="505"/>
                    <a:pt x="870" y="0"/>
                    <a:pt x="5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7" name="Google Shape;6687;p66">
              <a:extLst>
                <a:ext uri="{FF2B5EF4-FFF2-40B4-BE49-F238E27FC236}">
                  <a16:creationId xmlns:a16="http://schemas.microsoft.com/office/drawing/2014/main" id="{1316BF74-44F2-0D8E-E3EC-EF7A5C3ABB1E}"/>
                </a:ext>
              </a:extLst>
            </p:cNvPr>
            <p:cNvSpPr/>
            <p:nvPr/>
          </p:nvSpPr>
          <p:spPr>
            <a:xfrm>
              <a:off x="5854350" y="1443875"/>
              <a:ext cx="25650" cy="24050"/>
            </a:xfrm>
            <a:custGeom>
              <a:avLst/>
              <a:gdLst/>
              <a:ahLst/>
              <a:cxnLst/>
              <a:rect l="l" t="t" r="r" b="b"/>
              <a:pathLst>
                <a:path w="1026" h="962" extrusionOk="0">
                  <a:moveTo>
                    <a:pt x="559" y="1"/>
                  </a:moveTo>
                  <a:cubicBezTo>
                    <a:pt x="495" y="1"/>
                    <a:pt x="424" y="25"/>
                    <a:pt x="350" y="80"/>
                  </a:cubicBezTo>
                  <a:cubicBezTo>
                    <a:pt x="1" y="295"/>
                    <a:pt x="340" y="962"/>
                    <a:pt x="661" y="962"/>
                  </a:cubicBezTo>
                  <a:cubicBezTo>
                    <a:pt x="742" y="962"/>
                    <a:pt x="821" y="920"/>
                    <a:pt x="888" y="819"/>
                  </a:cubicBezTo>
                  <a:cubicBezTo>
                    <a:pt x="888" y="819"/>
                    <a:pt x="888" y="786"/>
                    <a:pt x="888" y="752"/>
                  </a:cubicBezTo>
                  <a:cubicBezTo>
                    <a:pt x="1026" y="477"/>
                    <a:pt x="849" y="1"/>
                    <a:pt x="5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8" name="Google Shape;6688;p66">
              <a:extLst>
                <a:ext uri="{FF2B5EF4-FFF2-40B4-BE49-F238E27FC236}">
                  <a16:creationId xmlns:a16="http://schemas.microsoft.com/office/drawing/2014/main" id="{5822C6B4-2F3C-92BF-6336-BD4D41DA7FC1}"/>
                </a:ext>
              </a:extLst>
            </p:cNvPr>
            <p:cNvSpPr/>
            <p:nvPr/>
          </p:nvSpPr>
          <p:spPr>
            <a:xfrm>
              <a:off x="6040200" y="1115500"/>
              <a:ext cx="36000" cy="20200"/>
            </a:xfrm>
            <a:custGeom>
              <a:avLst/>
              <a:gdLst/>
              <a:ahLst/>
              <a:cxnLst/>
              <a:rect l="l" t="t" r="r" b="b"/>
              <a:pathLst>
                <a:path w="1440" h="808" extrusionOk="0">
                  <a:moveTo>
                    <a:pt x="808" y="0"/>
                  </a:moveTo>
                  <a:cubicBezTo>
                    <a:pt x="446" y="0"/>
                    <a:pt x="0" y="432"/>
                    <a:pt x="378" y="746"/>
                  </a:cubicBezTo>
                  <a:cubicBezTo>
                    <a:pt x="430" y="789"/>
                    <a:pt x="490" y="807"/>
                    <a:pt x="554" y="807"/>
                  </a:cubicBezTo>
                  <a:cubicBezTo>
                    <a:pt x="939" y="807"/>
                    <a:pt x="1439" y="122"/>
                    <a:pt x="949" y="7"/>
                  </a:cubicBezTo>
                  <a:lnTo>
                    <a:pt x="882" y="7"/>
                  </a:lnTo>
                  <a:cubicBezTo>
                    <a:pt x="858" y="2"/>
                    <a:pt x="833" y="0"/>
                    <a:pt x="80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99" name="Google Shape;6689;p66">
              <a:extLst>
                <a:ext uri="{FF2B5EF4-FFF2-40B4-BE49-F238E27FC236}">
                  <a16:creationId xmlns:a16="http://schemas.microsoft.com/office/drawing/2014/main" id="{D3ECB85E-DC43-728E-B0E7-5750DB10E729}"/>
                </a:ext>
              </a:extLst>
            </p:cNvPr>
            <p:cNvSpPr/>
            <p:nvPr/>
          </p:nvSpPr>
          <p:spPr>
            <a:xfrm>
              <a:off x="6014550" y="1148250"/>
              <a:ext cx="24950" cy="23100"/>
            </a:xfrm>
            <a:custGeom>
              <a:avLst/>
              <a:gdLst/>
              <a:ahLst/>
              <a:cxnLst/>
              <a:rect l="l" t="t" r="r" b="b"/>
              <a:pathLst>
                <a:path w="998" h="924" extrusionOk="0">
                  <a:moveTo>
                    <a:pt x="254" y="0"/>
                  </a:moveTo>
                  <a:cubicBezTo>
                    <a:pt x="148" y="0"/>
                    <a:pt x="61" y="60"/>
                    <a:pt x="26" y="209"/>
                  </a:cubicBezTo>
                  <a:lnTo>
                    <a:pt x="26" y="276"/>
                  </a:lnTo>
                  <a:cubicBezTo>
                    <a:pt x="0" y="553"/>
                    <a:pt x="276" y="924"/>
                    <a:pt x="544" y="924"/>
                  </a:cubicBezTo>
                  <a:cubicBezTo>
                    <a:pt x="634" y="924"/>
                    <a:pt x="722" y="882"/>
                    <a:pt x="799" y="780"/>
                  </a:cubicBezTo>
                  <a:cubicBezTo>
                    <a:pt x="997" y="482"/>
                    <a:pt x="553" y="0"/>
                    <a:pt x="2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0" name="Google Shape;6690;p66">
              <a:extLst>
                <a:ext uri="{FF2B5EF4-FFF2-40B4-BE49-F238E27FC236}">
                  <a16:creationId xmlns:a16="http://schemas.microsoft.com/office/drawing/2014/main" id="{53378A58-1FD7-16A3-4D15-1EED1067E7F3}"/>
                </a:ext>
              </a:extLst>
            </p:cNvPr>
            <p:cNvSpPr/>
            <p:nvPr/>
          </p:nvSpPr>
          <p:spPr>
            <a:xfrm>
              <a:off x="6145800" y="930725"/>
              <a:ext cx="35450" cy="21150"/>
            </a:xfrm>
            <a:custGeom>
              <a:avLst/>
              <a:gdLst/>
              <a:ahLst/>
              <a:cxnLst/>
              <a:rect l="l" t="t" r="r" b="b"/>
              <a:pathLst>
                <a:path w="1418" h="846" extrusionOk="0">
                  <a:moveTo>
                    <a:pt x="826" y="1"/>
                  </a:moveTo>
                  <a:cubicBezTo>
                    <a:pt x="420" y="1"/>
                    <a:pt x="1" y="729"/>
                    <a:pt x="489" y="844"/>
                  </a:cubicBezTo>
                  <a:lnTo>
                    <a:pt x="556" y="844"/>
                  </a:lnTo>
                  <a:cubicBezTo>
                    <a:pt x="568" y="845"/>
                    <a:pt x="580" y="846"/>
                    <a:pt x="592" y="846"/>
                  </a:cubicBezTo>
                  <a:cubicBezTo>
                    <a:pt x="957" y="846"/>
                    <a:pt x="1417" y="364"/>
                    <a:pt x="1027" y="71"/>
                  </a:cubicBezTo>
                  <a:cubicBezTo>
                    <a:pt x="963" y="22"/>
                    <a:pt x="895"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1" name="Google Shape;6691;p66">
              <a:extLst>
                <a:ext uri="{FF2B5EF4-FFF2-40B4-BE49-F238E27FC236}">
                  <a16:creationId xmlns:a16="http://schemas.microsoft.com/office/drawing/2014/main" id="{CFAF7775-58A0-6EF2-1763-2EF4BF1E2D33}"/>
                </a:ext>
              </a:extLst>
            </p:cNvPr>
            <p:cNvSpPr/>
            <p:nvPr/>
          </p:nvSpPr>
          <p:spPr>
            <a:xfrm>
              <a:off x="6109275" y="1022325"/>
              <a:ext cx="31375" cy="22375"/>
            </a:xfrm>
            <a:custGeom>
              <a:avLst/>
              <a:gdLst/>
              <a:ahLst/>
              <a:cxnLst/>
              <a:rect l="l" t="t" r="r" b="b"/>
              <a:pathLst>
                <a:path w="1255" h="895" extrusionOk="0">
                  <a:moveTo>
                    <a:pt x="758" y="0"/>
                  </a:moveTo>
                  <a:cubicBezTo>
                    <a:pt x="741" y="0"/>
                    <a:pt x="724" y="1"/>
                    <a:pt x="706" y="3"/>
                  </a:cubicBezTo>
                  <a:lnTo>
                    <a:pt x="639" y="3"/>
                  </a:lnTo>
                  <a:cubicBezTo>
                    <a:pt x="303" y="70"/>
                    <a:pt x="1" y="709"/>
                    <a:pt x="471" y="877"/>
                  </a:cubicBezTo>
                  <a:cubicBezTo>
                    <a:pt x="509" y="889"/>
                    <a:pt x="546" y="894"/>
                    <a:pt x="581" y="894"/>
                  </a:cubicBezTo>
                  <a:cubicBezTo>
                    <a:pt x="1032" y="894"/>
                    <a:pt x="1254" y="0"/>
                    <a:pt x="75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2" name="Google Shape;6692;p66">
              <a:extLst>
                <a:ext uri="{FF2B5EF4-FFF2-40B4-BE49-F238E27FC236}">
                  <a16:creationId xmlns:a16="http://schemas.microsoft.com/office/drawing/2014/main" id="{8361A753-CCB2-4062-EF4D-F2A36C3844C0}"/>
                </a:ext>
              </a:extLst>
            </p:cNvPr>
            <p:cNvSpPr/>
            <p:nvPr/>
          </p:nvSpPr>
          <p:spPr>
            <a:xfrm>
              <a:off x="6135300" y="1229925"/>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874"/>
                  </a:lnTo>
                  <a:cubicBezTo>
                    <a:pt x="909" y="706"/>
                    <a:pt x="1043" y="0"/>
                    <a:pt x="5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3" name="Google Shape;6693;p66">
              <a:extLst>
                <a:ext uri="{FF2B5EF4-FFF2-40B4-BE49-F238E27FC236}">
                  <a16:creationId xmlns:a16="http://schemas.microsoft.com/office/drawing/2014/main" id="{29006F85-07F0-1333-4253-2B9B04CCE1A6}"/>
                </a:ext>
              </a:extLst>
            </p:cNvPr>
            <p:cNvSpPr/>
            <p:nvPr/>
          </p:nvSpPr>
          <p:spPr>
            <a:xfrm>
              <a:off x="6085350" y="1236375"/>
              <a:ext cx="29825" cy="22425"/>
            </a:xfrm>
            <a:custGeom>
              <a:avLst/>
              <a:gdLst/>
              <a:ahLst/>
              <a:cxnLst/>
              <a:rect l="l" t="t" r="r" b="b"/>
              <a:pathLst>
                <a:path w="1193" h="897" extrusionOk="0">
                  <a:moveTo>
                    <a:pt x="630" y="0"/>
                  </a:moveTo>
                  <a:cubicBezTo>
                    <a:pt x="161" y="0"/>
                    <a:pt x="0" y="896"/>
                    <a:pt x="432" y="896"/>
                  </a:cubicBezTo>
                  <a:cubicBezTo>
                    <a:pt x="460" y="896"/>
                    <a:pt x="489" y="893"/>
                    <a:pt x="521" y="885"/>
                  </a:cubicBezTo>
                  <a:lnTo>
                    <a:pt x="588" y="885"/>
                  </a:lnTo>
                  <a:cubicBezTo>
                    <a:pt x="924" y="784"/>
                    <a:pt x="1193" y="112"/>
                    <a:pt x="722" y="11"/>
                  </a:cubicBezTo>
                  <a:cubicBezTo>
                    <a:pt x="691" y="4"/>
                    <a:pt x="660" y="0"/>
                    <a:pt x="63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4" name="Google Shape;6694;p66">
              <a:extLst>
                <a:ext uri="{FF2B5EF4-FFF2-40B4-BE49-F238E27FC236}">
                  <a16:creationId xmlns:a16="http://schemas.microsoft.com/office/drawing/2014/main" id="{751905D9-081A-AFB6-7DF8-5654C7832F8D}"/>
                </a:ext>
              </a:extLst>
            </p:cNvPr>
            <p:cNvSpPr/>
            <p:nvPr/>
          </p:nvSpPr>
          <p:spPr>
            <a:xfrm>
              <a:off x="5887250" y="1467975"/>
              <a:ext cx="25575" cy="19575"/>
            </a:xfrm>
            <a:custGeom>
              <a:avLst/>
              <a:gdLst/>
              <a:ahLst/>
              <a:cxnLst/>
              <a:rect l="l" t="t" r="r" b="b"/>
              <a:pathLst>
                <a:path w="1023" h="783" extrusionOk="0">
                  <a:moveTo>
                    <a:pt x="402" y="1"/>
                  </a:moveTo>
                  <a:cubicBezTo>
                    <a:pt x="242" y="1"/>
                    <a:pt x="104" y="83"/>
                    <a:pt x="76" y="292"/>
                  </a:cubicBezTo>
                  <a:cubicBezTo>
                    <a:pt x="0" y="597"/>
                    <a:pt x="345" y="783"/>
                    <a:pt x="627" y="783"/>
                  </a:cubicBezTo>
                  <a:cubicBezTo>
                    <a:pt x="843" y="783"/>
                    <a:pt x="1023" y="674"/>
                    <a:pt x="950" y="427"/>
                  </a:cubicBezTo>
                  <a:lnTo>
                    <a:pt x="950" y="359"/>
                  </a:lnTo>
                  <a:cubicBezTo>
                    <a:pt x="891" y="163"/>
                    <a:pt x="626"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5" name="Google Shape;6695;p66">
              <a:extLst>
                <a:ext uri="{FF2B5EF4-FFF2-40B4-BE49-F238E27FC236}">
                  <a16:creationId xmlns:a16="http://schemas.microsoft.com/office/drawing/2014/main" id="{FDFA8415-0F06-8CCF-D11E-82B569A2921B}"/>
                </a:ext>
              </a:extLst>
            </p:cNvPr>
            <p:cNvSpPr/>
            <p:nvPr/>
          </p:nvSpPr>
          <p:spPr>
            <a:xfrm>
              <a:off x="6071275" y="1009775"/>
              <a:ext cx="25975" cy="19400"/>
            </a:xfrm>
            <a:custGeom>
              <a:avLst/>
              <a:gdLst/>
              <a:ahLst/>
              <a:cxnLst/>
              <a:rect l="l" t="t" r="r" b="b"/>
              <a:pathLst>
                <a:path w="1039" h="776" extrusionOk="0">
                  <a:moveTo>
                    <a:pt x="423" y="0"/>
                  </a:moveTo>
                  <a:cubicBezTo>
                    <a:pt x="195" y="0"/>
                    <a:pt x="0" y="115"/>
                    <a:pt x="76" y="371"/>
                  </a:cubicBezTo>
                  <a:lnTo>
                    <a:pt x="76" y="438"/>
                  </a:lnTo>
                  <a:cubicBezTo>
                    <a:pt x="152" y="628"/>
                    <a:pt x="412" y="776"/>
                    <a:pt x="635" y="776"/>
                  </a:cubicBezTo>
                  <a:cubicBezTo>
                    <a:pt x="805" y="776"/>
                    <a:pt x="954" y="690"/>
                    <a:pt x="983" y="471"/>
                  </a:cubicBezTo>
                  <a:cubicBezTo>
                    <a:pt x="1039" y="174"/>
                    <a:pt x="705" y="0"/>
                    <a:pt x="4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6" name="Google Shape;6696;p66">
              <a:extLst>
                <a:ext uri="{FF2B5EF4-FFF2-40B4-BE49-F238E27FC236}">
                  <a16:creationId xmlns:a16="http://schemas.microsoft.com/office/drawing/2014/main" id="{8E78E22F-2A25-F3EA-1837-07D8F9113BEB}"/>
                </a:ext>
              </a:extLst>
            </p:cNvPr>
            <p:cNvSpPr/>
            <p:nvPr/>
          </p:nvSpPr>
          <p:spPr>
            <a:xfrm>
              <a:off x="5882075" y="1365475"/>
              <a:ext cx="34425" cy="19050"/>
            </a:xfrm>
            <a:custGeom>
              <a:avLst/>
              <a:gdLst/>
              <a:ahLst/>
              <a:cxnLst/>
              <a:rect l="l" t="t" r="r" b="b"/>
              <a:pathLst>
                <a:path w="1377" h="762" extrusionOk="0">
                  <a:moveTo>
                    <a:pt x="813" y="0"/>
                  </a:moveTo>
                  <a:cubicBezTo>
                    <a:pt x="435" y="0"/>
                    <a:pt x="0" y="465"/>
                    <a:pt x="384" y="695"/>
                  </a:cubicBezTo>
                  <a:lnTo>
                    <a:pt x="418" y="729"/>
                  </a:lnTo>
                  <a:cubicBezTo>
                    <a:pt x="473" y="751"/>
                    <a:pt x="537" y="761"/>
                    <a:pt x="605" y="761"/>
                  </a:cubicBezTo>
                  <a:cubicBezTo>
                    <a:pt x="948" y="761"/>
                    <a:pt x="1376" y="494"/>
                    <a:pt x="1124" y="157"/>
                  </a:cubicBezTo>
                  <a:cubicBezTo>
                    <a:pt x="1044" y="45"/>
                    <a:pt x="931"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7" name="Google Shape;6697;p66">
              <a:extLst>
                <a:ext uri="{FF2B5EF4-FFF2-40B4-BE49-F238E27FC236}">
                  <a16:creationId xmlns:a16="http://schemas.microsoft.com/office/drawing/2014/main" id="{1866861A-1230-E86B-C8B5-504683430B90}"/>
                </a:ext>
              </a:extLst>
            </p:cNvPr>
            <p:cNvSpPr/>
            <p:nvPr/>
          </p:nvSpPr>
          <p:spPr>
            <a:xfrm>
              <a:off x="5955225" y="1461225"/>
              <a:ext cx="25325" cy="23000"/>
            </a:xfrm>
            <a:custGeom>
              <a:avLst/>
              <a:gdLst/>
              <a:ahLst/>
              <a:cxnLst/>
              <a:rect l="l" t="t" r="r" b="b"/>
              <a:pathLst>
                <a:path w="1013" h="920" extrusionOk="0">
                  <a:moveTo>
                    <a:pt x="482" y="1"/>
                  </a:moveTo>
                  <a:cubicBezTo>
                    <a:pt x="400" y="1"/>
                    <a:pt x="319" y="38"/>
                    <a:pt x="248" y="125"/>
                  </a:cubicBezTo>
                  <a:cubicBezTo>
                    <a:pt x="0" y="422"/>
                    <a:pt x="427" y="920"/>
                    <a:pt x="736" y="920"/>
                  </a:cubicBezTo>
                  <a:cubicBezTo>
                    <a:pt x="847" y="920"/>
                    <a:pt x="943" y="856"/>
                    <a:pt x="987" y="697"/>
                  </a:cubicBezTo>
                  <a:lnTo>
                    <a:pt x="987" y="663"/>
                  </a:lnTo>
                  <a:cubicBezTo>
                    <a:pt x="1013" y="381"/>
                    <a:pt x="745" y="1"/>
                    <a:pt x="48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8" name="Google Shape;6698;p66">
              <a:extLst>
                <a:ext uri="{FF2B5EF4-FFF2-40B4-BE49-F238E27FC236}">
                  <a16:creationId xmlns:a16="http://schemas.microsoft.com/office/drawing/2014/main" id="{7C741BE7-BDB6-6076-B35C-4C4DF225EF1A}"/>
                </a:ext>
              </a:extLst>
            </p:cNvPr>
            <p:cNvSpPr/>
            <p:nvPr/>
          </p:nvSpPr>
          <p:spPr>
            <a:xfrm>
              <a:off x="6074600" y="965950"/>
              <a:ext cx="35275" cy="20150"/>
            </a:xfrm>
            <a:custGeom>
              <a:avLst/>
              <a:gdLst/>
              <a:ahLst/>
              <a:cxnLst/>
              <a:rect l="l" t="t" r="r" b="b"/>
              <a:pathLst>
                <a:path w="1411" h="806" extrusionOk="0">
                  <a:moveTo>
                    <a:pt x="781" y="0"/>
                  </a:moveTo>
                  <a:cubicBezTo>
                    <a:pt x="422" y="0"/>
                    <a:pt x="1" y="462"/>
                    <a:pt x="379" y="746"/>
                  </a:cubicBezTo>
                  <a:cubicBezTo>
                    <a:pt x="435" y="787"/>
                    <a:pt x="496" y="805"/>
                    <a:pt x="559" y="805"/>
                  </a:cubicBezTo>
                  <a:cubicBezTo>
                    <a:pt x="953" y="805"/>
                    <a:pt x="1410" y="93"/>
                    <a:pt x="917" y="6"/>
                  </a:cubicBezTo>
                  <a:lnTo>
                    <a:pt x="850" y="6"/>
                  </a:lnTo>
                  <a:cubicBezTo>
                    <a:pt x="827" y="2"/>
                    <a:pt x="804" y="0"/>
                    <a:pt x="78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09" name="Google Shape;6699;p66">
              <a:extLst>
                <a:ext uri="{FF2B5EF4-FFF2-40B4-BE49-F238E27FC236}">
                  <a16:creationId xmlns:a16="http://schemas.microsoft.com/office/drawing/2014/main" id="{C51BA769-77C0-44DA-16C1-355346DC107D}"/>
                </a:ext>
              </a:extLst>
            </p:cNvPr>
            <p:cNvSpPr/>
            <p:nvPr/>
          </p:nvSpPr>
          <p:spPr>
            <a:xfrm>
              <a:off x="5999650" y="1259575"/>
              <a:ext cx="25800" cy="22825"/>
            </a:xfrm>
            <a:custGeom>
              <a:avLst/>
              <a:gdLst/>
              <a:ahLst/>
              <a:cxnLst/>
              <a:rect l="l" t="t" r="r" b="b"/>
              <a:pathLst>
                <a:path w="1032" h="913" extrusionOk="0">
                  <a:moveTo>
                    <a:pt x="294" y="0"/>
                  </a:moveTo>
                  <a:cubicBezTo>
                    <a:pt x="176" y="0"/>
                    <a:pt x="79" y="65"/>
                    <a:pt x="50" y="226"/>
                  </a:cubicBezTo>
                  <a:lnTo>
                    <a:pt x="50" y="293"/>
                  </a:lnTo>
                  <a:cubicBezTo>
                    <a:pt x="1" y="566"/>
                    <a:pt x="263" y="913"/>
                    <a:pt x="525" y="913"/>
                  </a:cubicBezTo>
                  <a:cubicBezTo>
                    <a:pt x="618" y="913"/>
                    <a:pt x="711" y="869"/>
                    <a:pt x="790" y="764"/>
                  </a:cubicBezTo>
                  <a:cubicBezTo>
                    <a:pt x="1031" y="425"/>
                    <a:pt x="595" y="0"/>
                    <a:pt x="2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0" name="Google Shape;6700;p66">
              <a:extLst>
                <a:ext uri="{FF2B5EF4-FFF2-40B4-BE49-F238E27FC236}">
                  <a16:creationId xmlns:a16="http://schemas.microsoft.com/office/drawing/2014/main" id="{2B7B5C9E-8098-36E1-55D0-66292DB60619}"/>
                </a:ext>
              </a:extLst>
            </p:cNvPr>
            <p:cNvSpPr/>
            <p:nvPr/>
          </p:nvSpPr>
          <p:spPr>
            <a:xfrm>
              <a:off x="5937550" y="1161575"/>
              <a:ext cx="25775" cy="24050"/>
            </a:xfrm>
            <a:custGeom>
              <a:avLst/>
              <a:gdLst/>
              <a:ahLst/>
              <a:cxnLst/>
              <a:rect l="l" t="t" r="r" b="b"/>
              <a:pathLst>
                <a:path w="1031" h="962" extrusionOk="0">
                  <a:moveTo>
                    <a:pt x="559" y="0"/>
                  </a:moveTo>
                  <a:cubicBezTo>
                    <a:pt x="494" y="0"/>
                    <a:pt x="423" y="24"/>
                    <a:pt x="350" y="79"/>
                  </a:cubicBezTo>
                  <a:cubicBezTo>
                    <a:pt x="0" y="294"/>
                    <a:pt x="360" y="961"/>
                    <a:pt x="673" y="961"/>
                  </a:cubicBezTo>
                  <a:cubicBezTo>
                    <a:pt x="752" y="961"/>
                    <a:pt x="827" y="920"/>
                    <a:pt x="887" y="819"/>
                  </a:cubicBezTo>
                  <a:cubicBezTo>
                    <a:pt x="887" y="819"/>
                    <a:pt x="887" y="785"/>
                    <a:pt x="921" y="751"/>
                  </a:cubicBezTo>
                  <a:cubicBezTo>
                    <a:pt x="1031" y="477"/>
                    <a:pt x="849" y="0"/>
                    <a:pt x="5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1" name="Google Shape;6701;p66">
              <a:extLst>
                <a:ext uri="{FF2B5EF4-FFF2-40B4-BE49-F238E27FC236}">
                  <a16:creationId xmlns:a16="http://schemas.microsoft.com/office/drawing/2014/main" id="{669320B8-076C-87FA-2A03-B9D02B2ADB3F}"/>
                </a:ext>
              </a:extLst>
            </p:cNvPr>
            <p:cNvSpPr/>
            <p:nvPr/>
          </p:nvSpPr>
          <p:spPr>
            <a:xfrm>
              <a:off x="6141025" y="1418800"/>
              <a:ext cx="35950" cy="20250"/>
            </a:xfrm>
            <a:custGeom>
              <a:avLst/>
              <a:gdLst/>
              <a:ahLst/>
              <a:cxnLst/>
              <a:rect l="l" t="t" r="r" b="b"/>
              <a:pathLst>
                <a:path w="1438" h="810" extrusionOk="0">
                  <a:moveTo>
                    <a:pt x="808" y="1"/>
                  </a:moveTo>
                  <a:cubicBezTo>
                    <a:pt x="446" y="1"/>
                    <a:pt x="1" y="433"/>
                    <a:pt x="378" y="747"/>
                  </a:cubicBezTo>
                  <a:cubicBezTo>
                    <a:pt x="431" y="791"/>
                    <a:pt x="494" y="810"/>
                    <a:pt x="559" y="810"/>
                  </a:cubicBezTo>
                  <a:cubicBezTo>
                    <a:pt x="944" y="810"/>
                    <a:pt x="1437" y="151"/>
                    <a:pt x="949" y="7"/>
                  </a:cubicBezTo>
                  <a:lnTo>
                    <a:pt x="882" y="7"/>
                  </a:lnTo>
                  <a:cubicBezTo>
                    <a:pt x="858" y="3"/>
                    <a:pt x="833" y="1"/>
                    <a:pt x="8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2" name="Google Shape;6702;p66">
              <a:extLst>
                <a:ext uri="{FF2B5EF4-FFF2-40B4-BE49-F238E27FC236}">
                  <a16:creationId xmlns:a16="http://schemas.microsoft.com/office/drawing/2014/main" id="{8F0AF92D-3E67-5468-1605-EA815BF973F3}"/>
                </a:ext>
              </a:extLst>
            </p:cNvPr>
            <p:cNvSpPr/>
            <p:nvPr/>
          </p:nvSpPr>
          <p:spPr>
            <a:xfrm>
              <a:off x="5943125" y="1464500"/>
              <a:ext cx="25500" cy="22775"/>
            </a:xfrm>
            <a:custGeom>
              <a:avLst/>
              <a:gdLst/>
              <a:ahLst/>
              <a:cxnLst/>
              <a:rect l="l" t="t" r="r" b="b"/>
              <a:pathLst>
                <a:path w="1020" h="911" extrusionOk="0">
                  <a:moveTo>
                    <a:pt x="272" y="0"/>
                  </a:moveTo>
                  <a:cubicBezTo>
                    <a:pt x="158" y="0"/>
                    <a:pt x="62" y="66"/>
                    <a:pt x="26" y="229"/>
                  </a:cubicBezTo>
                  <a:cubicBezTo>
                    <a:pt x="26" y="229"/>
                    <a:pt x="26" y="263"/>
                    <a:pt x="26" y="263"/>
                  </a:cubicBezTo>
                  <a:cubicBezTo>
                    <a:pt x="1" y="540"/>
                    <a:pt x="277" y="911"/>
                    <a:pt x="544" y="911"/>
                  </a:cubicBezTo>
                  <a:cubicBezTo>
                    <a:pt x="634" y="911"/>
                    <a:pt x="723"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3" name="Google Shape;6703;p66">
              <a:extLst>
                <a:ext uri="{FF2B5EF4-FFF2-40B4-BE49-F238E27FC236}">
                  <a16:creationId xmlns:a16="http://schemas.microsoft.com/office/drawing/2014/main" id="{797CD180-97CC-A366-1234-1CFC296044FE}"/>
                </a:ext>
              </a:extLst>
            </p:cNvPr>
            <p:cNvSpPr/>
            <p:nvPr/>
          </p:nvSpPr>
          <p:spPr>
            <a:xfrm>
              <a:off x="5854975" y="1408250"/>
              <a:ext cx="35550" cy="20875"/>
            </a:xfrm>
            <a:custGeom>
              <a:avLst/>
              <a:gdLst/>
              <a:ahLst/>
              <a:cxnLst/>
              <a:rect l="l" t="t" r="r" b="b"/>
              <a:pathLst>
                <a:path w="1422" h="835" extrusionOk="0">
                  <a:moveTo>
                    <a:pt x="852" y="0"/>
                  </a:moveTo>
                  <a:cubicBezTo>
                    <a:pt x="458" y="0"/>
                    <a:pt x="0" y="717"/>
                    <a:pt x="493" y="833"/>
                  </a:cubicBezTo>
                  <a:lnTo>
                    <a:pt x="561" y="833"/>
                  </a:lnTo>
                  <a:cubicBezTo>
                    <a:pt x="573" y="834"/>
                    <a:pt x="584" y="834"/>
                    <a:pt x="597" y="834"/>
                  </a:cubicBezTo>
                  <a:cubicBezTo>
                    <a:pt x="962" y="834"/>
                    <a:pt x="1422" y="352"/>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4" name="Google Shape;6704;p66">
              <a:extLst>
                <a:ext uri="{FF2B5EF4-FFF2-40B4-BE49-F238E27FC236}">
                  <a16:creationId xmlns:a16="http://schemas.microsoft.com/office/drawing/2014/main" id="{A115E708-6A86-FB1D-26E8-5091A4440546}"/>
                </a:ext>
              </a:extLst>
            </p:cNvPr>
            <p:cNvSpPr/>
            <p:nvPr/>
          </p:nvSpPr>
          <p:spPr>
            <a:xfrm>
              <a:off x="5955200" y="1322675"/>
              <a:ext cx="25325" cy="22675"/>
            </a:xfrm>
            <a:custGeom>
              <a:avLst/>
              <a:gdLst/>
              <a:ahLst/>
              <a:cxnLst/>
              <a:rect l="l" t="t" r="r" b="b"/>
              <a:pathLst>
                <a:path w="1013" h="907" extrusionOk="0">
                  <a:moveTo>
                    <a:pt x="492" y="1"/>
                  </a:moveTo>
                  <a:cubicBezTo>
                    <a:pt x="395" y="1"/>
                    <a:pt x="297" y="46"/>
                    <a:pt x="215" y="155"/>
                  </a:cubicBezTo>
                  <a:cubicBezTo>
                    <a:pt x="1" y="489"/>
                    <a:pt x="428" y="907"/>
                    <a:pt x="730" y="907"/>
                  </a:cubicBezTo>
                  <a:cubicBezTo>
                    <a:pt x="855" y="907"/>
                    <a:pt x="959" y="836"/>
                    <a:pt x="988" y="660"/>
                  </a:cubicBezTo>
                  <a:cubicBezTo>
                    <a:pt x="988" y="660"/>
                    <a:pt x="988" y="626"/>
                    <a:pt x="988" y="592"/>
                  </a:cubicBezTo>
                  <a:cubicBezTo>
                    <a:pt x="1012" y="323"/>
                    <a:pt x="752" y="1"/>
                    <a:pt x="4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5" name="Google Shape;6705;p66">
              <a:extLst>
                <a:ext uri="{FF2B5EF4-FFF2-40B4-BE49-F238E27FC236}">
                  <a16:creationId xmlns:a16="http://schemas.microsoft.com/office/drawing/2014/main" id="{FD858992-C3D1-A2A3-375F-62E88A25D986}"/>
                </a:ext>
              </a:extLst>
            </p:cNvPr>
            <p:cNvSpPr/>
            <p:nvPr/>
          </p:nvSpPr>
          <p:spPr>
            <a:xfrm>
              <a:off x="6070825" y="959700"/>
              <a:ext cx="24800" cy="22375"/>
            </a:xfrm>
            <a:custGeom>
              <a:avLst/>
              <a:gdLst/>
              <a:ahLst/>
              <a:cxnLst/>
              <a:rect l="l" t="t" r="r" b="b"/>
              <a:pathLst>
                <a:path w="992" h="895" extrusionOk="0">
                  <a:moveTo>
                    <a:pt x="457" y="1"/>
                  </a:moveTo>
                  <a:cubicBezTo>
                    <a:pt x="361" y="1"/>
                    <a:pt x="268" y="46"/>
                    <a:pt x="194" y="155"/>
                  </a:cubicBezTo>
                  <a:cubicBezTo>
                    <a:pt x="0" y="446"/>
                    <a:pt x="436" y="895"/>
                    <a:pt x="732" y="895"/>
                  </a:cubicBezTo>
                  <a:cubicBezTo>
                    <a:pt x="846" y="895"/>
                    <a:pt x="939" y="828"/>
                    <a:pt x="967" y="660"/>
                  </a:cubicBezTo>
                  <a:lnTo>
                    <a:pt x="967" y="592"/>
                  </a:lnTo>
                  <a:cubicBezTo>
                    <a:pt x="992" y="323"/>
                    <a:pt x="714" y="1"/>
                    <a:pt x="45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6" name="Google Shape;6706;p66">
              <a:extLst>
                <a:ext uri="{FF2B5EF4-FFF2-40B4-BE49-F238E27FC236}">
                  <a16:creationId xmlns:a16="http://schemas.microsoft.com/office/drawing/2014/main" id="{47ADAA43-D5D8-9327-117A-0BAB4B4D8138}"/>
                </a:ext>
              </a:extLst>
            </p:cNvPr>
            <p:cNvSpPr/>
            <p:nvPr/>
          </p:nvSpPr>
          <p:spPr>
            <a:xfrm>
              <a:off x="5974350" y="1186775"/>
              <a:ext cx="24950" cy="24050"/>
            </a:xfrm>
            <a:custGeom>
              <a:avLst/>
              <a:gdLst/>
              <a:ahLst/>
              <a:cxnLst/>
              <a:rect l="l" t="t" r="r" b="b"/>
              <a:pathLst>
                <a:path w="998" h="962" extrusionOk="0">
                  <a:moveTo>
                    <a:pt x="519" y="0"/>
                  </a:moveTo>
                  <a:cubicBezTo>
                    <a:pt x="457" y="0"/>
                    <a:pt x="390" y="24"/>
                    <a:pt x="323" y="80"/>
                  </a:cubicBezTo>
                  <a:cubicBezTo>
                    <a:pt x="0" y="295"/>
                    <a:pt x="323" y="961"/>
                    <a:pt x="637" y="961"/>
                  </a:cubicBezTo>
                  <a:cubicBezTo>
                    <a:pt x="715" y="961"/>
                    <a:pt x="793" y="920"/>
                    <a:pt x="861" y="819"/>
                  </a:cubicBezTo>
                  <a:lnTo>
                    <a:pt x="861" y="752"/>
                  </a:lnTo>
                  <a:cubicBezTo>
                    <a:pt x="998" y="477"/>
                    <a:pt x="799" y="0"/>
                    <a:pt x="51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7" name="Google Shape;6707;p66">
              <a:extLst>
                <a:ext uri="{FF2B5EF4-FFF2-40B4-BE49-F238E27FC236}">
                  <a16:creationId xmlns:a16="http://schemas.microsoft.com/office/drawing/2014/main" id="{C0D0FD39-6064-E9A0-8011-F1E679683CC6}"/>
                </a:ext>
              </a:extLst>
            </p:cNvPr>
            <p:cNvSpPr/>
            <p:nvPr/>
          </p:nvSpPr>
          <p:spPr>
            <a:xfrm>
              <a:off x="6167700" y="928450"/>
              <a:ext cx="25250" cy="22900"/>
            </a:xfrm>
            <a:custGeom>
              <a:avLst/>
              <a:gdLst/>
              <a:ahLst/>
              <a:cxnLst/>
              <a:rect l="l" t="t" r="r" b="b"/>
              <a:pathLst>
                <a:path w="1010" h="916" extrusionOk="0">
                  <a:moveTo>
                    <a:pt x="275" y="0"/>
                  </a:moveTo>
                  <a:cubicBezTo>
                    <a:pt x="166" y="0"/>
                    <a:pt x="77" y="65"/>
                    <a:pt x="50" y="229"/>
                  </a:cubicBezTo>
                  <a:cubicBezTo>
                    <a:pt x="16" y="263"/>
                    <a:pt x="16" y="263"/>
                    <a:pt x="50" y="296"/>
                  </a:cubicBezTo>
                  <a:cubicBezTo>
                    <a:pt x="0" y="569"/>
                    <a:pt x="262" y="916"/>
                    <a:pt x="525" y="916"/>
                  </a:cubicBezTo>
                  <a:cubicBezTo>
                    <a:pt x="617" y="916"/>
                    <a:pt x="710" y="872"/>
                    <a:pt x="789" y="767"/>
                  </a:cubicBezTo>
                  <a:cubicBezTo>
                    <a:pt x="1010" y="473"/>
                    <a:pt x="569" y="0"/>
                    <a:pt x="2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8" name="Google Shape;6708;p66">
              <a:extLst>
                <a:ext uri="{FF2B5EF4-FFF2-40B4-BE49-F238E27FC236}">
                  <a16:creationId xmlns:a16="http://schemas.microsoft.com/office/drawing/2014/main" id="{1543BFA6-E677-C87F-E95A-E347CB09F51C}"/>
                </a:ext>
              </a:extLst>
            </p:cNvPr>
            <p:cNvSpPr/>
            <p:nvPr/>
          </p:nvSpPr>
          <p:spPr>
            <a:xfrm>
              <a:off x="6059325" y="1298125"/>
              <a:ext cx="36225" cy="20075"/>
            </a:xfrm>
            <a:custGeom>
              <a:avLst/>
              <a:gdLst/>
              <a:ahLst/>
              <a:cxnLst/>
              <a:rect l="l" t="t" r="r" b="b"/>
              <a:pathLst>
                <a:path w="1449" h="803" extrusionOk="0">
                  <a:moveTo>
                    <a:pt x="871" y="1"/>
                  </a:moveTo>
                  <a:cubicBezTo>
                    <a:pt x="472" y="1"/>
                    <a:pt x="1" y="686"/>
                    <a:pt x="520" y="801"/>
                  </a:cubicBezTo>
                  <a:lnTo>
                    <a:pt x="587" y="801"/>
                  </a:lnTo>
                  <a:cubicBezTo>
                    <a:pt x="599" y="802"/>
                    <a:pt x="611" y="803"/>
                    <a:pt x="623" y="803"/>
                  </a:cubicBezTo>
                  <a:cubicBezTo>
                    <a:pt x="988" y="803"/>
                    <a:pt x="1448" y="322"/>
                    <a:pt x="1058" y="62"/>
                  </a:cubicBezTo>
                  <a:cubicBezTo>
                    <a:pt x="1001" y="19"/>
                    <a:pt x="937" y="1"/>
                    <a:pt x="8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19" name="Google Shape;6709;p66">
              <a:extLst>
                <a:ext uri="{FF2B5EF4-FFF2-40B4-BE49-F238E27FC236}">
                  <a16:creationId xmlns:a16="http://schemas.microsoft.com/office/drawing/2014/main" id="{75B48F84-79DF-AEA9-0506-49FE987B3326}"/>
                </a:ext>
              </a:extLst>
            </p:cNvPr>
            <p:cNvSpPr/>
            <p:nvPr/>
          </p:nvSpPr>
          <p:spPr>
            <a:xfrm>
              <a:off x="6185750" y="1303775"/>
              <a:ext cx="32250" cy="22250"/>
            </a:xfrm>
            <a:custGeom>
              <a:avLst/>
              <a:gdLst/>
              <a:ahLst/>
              <a:cxnLst/>
              <a:rect l="l" t="t" r="r" b="b"/>
              <a:pathLst>
                <a:path w="1290" h="890" extrusionOk="0">
                  <a:moveTo>
                    <a:pt x="792" y="1"/>
                  </a:moveTo>
                  <a:cubicBezTo>
                    <a:pt x="775" y="1"/>
                    <a:pt x="758" y="2"/>
                    <a:pt x="739" y="4"/>
                  </a:cubicBezTo>
                  <a:lnTo>
                    <a:pt x="672" y="4"/>
                  </a:lnTo>
                  <a:cubicBezTo>
                    <a:pt x="303" y="105"/>
                    <a:pt x="0" y="743"/>
                    <a:pt x="471" y="878"/>
                  </a:cubicBezTo>
                  <a:cubicBezTo>
                    <a:pt x="500" y="886"/>
                    <a:pt x="530" y="889"/>
                    <a:pt x="558" y="889"/>
                  </a:cubicBezTo>
                  <a:cubicBezTo>
                    <a:pt x="1000" y="889"/>
                    <a:pt x="1290" y="1"/>
                    <a:pt x="7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0" name="Google Shape;6710;p66">
              <a:extLst>
                <a:ext uri="{FF2B5EF4-FFF2-40B4-BE49-F238E27FC236}">
                  <a16:creationId xmlns:a16="http://schemas.microsoft.com/office/drawing/2014/main" id="{1554B4F4-9F25-3ECA-C52D-B82238DB919B}"/>
                </a:ext>
              </a:extLst>
            </p:cNvPr>
            <p:cNvSpPr/>
            <p:nvPr/>
          </p:nvSpPr>
          <p:spPr>
            <a:xfrm>
              <a:off x="6131400" y="971950"/>
              <a:ext cx="26650" cy="23525"/>
            </a:xfrm>
            <a:custGeom>
              <a:avLst/>
              <a:gdLst/>
              <a:ahLst/>
              <a:cxnLst/>
              <a:rect l="l" t="t" r="r" b="b"/>
              <a:pathLst>
                <a:path w="1066" h="941" extrusionOk="0">
                  <a:moveTo>
                    <a:pt x="537" y="1"/>
                  </a:moveTo>
                  <a:cubicBezTo>
                    <a:pt x="40" y="1"/>
                    <a:pt x="1" y="940"/>
                    <a:pt x="419" y="940"/>
                  </a:cubicBezTo>
                  <a:cubicBezTo>
                    <a:pt x="462" y="940"/>
                    <a:pt x="509" y="930"/>
                    <a:pt x="561" y="909"/>
                  </a:cubicBezTo>
                  <a:lnTo>
                    <a:pt x="594" y="875"/>
                  </a:lnTo>
                  <a:cubicBezTo>
                    <a:pt x="931"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1" name="Google Shape;6711;p66">
              <a:extLst>
                <a:ext uri="{FF2B5EF4-FFF2-40B4-BE49-F238E27FC236}">
                  <a16:creationId xmlns:a16="http://schemas.microsoft.com/office/drawing/2014/main" id="{25F7A183-C1BC-167D-0CF1-1A829C8DC267}"/>
                </a:ext>
              </a:extLst>
            </p:cNvPr>
            <p:cNvSpPr/>
            <p:nvPr/>
          </p:nvSpPr>
          <p:spPr>
            <a:xfrm>
              <a:off x="5975075" y="1404325"/>
              <a:ext cx="24775" cy="22375"/>
            </a:xfrm>
            <a:custGeom>
              <a:avLst/>
              <a:gdLst/>
              <a:ahLst/>
              <a:cxnLst/>
              <a:rect l="l" t="t" r="r" b="b"/>
              <a:pathLst>
                <a:path w="991" h="895" extrusionOk="0">
                  <a:moveTo>
                    <a:pt x="444" y="1"/>
                  </a:moveTo>
                  <a:cubicBezTo>
                    <a:pt x="352" y="1"/>
                    <a:pt x="263" y="44"/>
                    <a:pt x="193" y="149"/>
                  </a:cubicBezTo>
                  <a:cubicBezTo>
                    <a:pt x="1" y="462"/>
                    <a:pt x="427" y="895"/>
                    <a:pt x="723" y="895"/>
                  </a:cubicBezTo>
                  <a:cubicBezTo>
                    <a:pt x="840" y="895"/>
                    <a:pt x="937" y="826"/>
                    <a:pt x="966" y="654"/>
                  </a:cubicBezTo>
                  <a:cubicBezTo>
                    <a:pt x="966" y="654"/>
                    <a:pt x="966" y="620"/>
                    <a:pt x="966" y="620"/>
                  </a:cubicBezTo>
                  <a:cubicBezTo>
                    <a:pt x="991" y="347"/>
                    <a:pt x="704" y="1"/>
                    <a:pt x="4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2" name="Google Shape;6712;p66">
              <a:extLst>
                <a:ext uri="{FF2B5EF4-FFF2-40B4-BE49-F238E27FC236}">
                  <a16:creationId xmlns:a16="http://schemas.microsoft.com/office/drawing/2014/main" id="{4158EE30-97B3-2A89-356B-345710DA783C}"/>
                </a:ext>
              </a:extLst>
            </p:cNvPr>
            <p:cNvSpPr/>
            <p:nvPr/>
          </p:nvSpPr>
          <p:spPr>
            <a:xfrm>
              <a:off x="6089125" y="970175"/>
              <a:ext cx="24875" cy="21875"/>
            </a:xfrm>
            <a:custGeom>
              <a:avLst/>
              <a:gdLst/>
              <a:ahLst/>
              <a:cxnLst/>
              <a:rect l="l" t="t" r="r" b="b"/>
              <a:pathLst>
                <a:path w="995" h="875" extrusionOk="0">
                  <a:moveTo>
                    <a:pt x="255" y="0"/>
                  </a:moveTo>
                  <a:cubicBezTo>
                    <a:pt x="125" y="0"/>
                    <a:pt x="20" y="69"/>
                    <a:pt x="0" y="241"/>
                  </a:cubicBezTo>
                  <a:lnTo>
                    <a:pt x="0" y="308"/>
                  </a:lnTo>
                  <a:cubicBezTo>
                    <a:pt x="0" y="567"/>
                    <a:pt x="280" y="875"/>
                    <a:pt x="529" y="875"/>
                  </a:cubicBezTo>
                  <a:cubicBezTo>
                    <a:pt x="635" y="875"/>
                    <a:pt x="736" y="819"/>
                    <a:pt x="807" y="677"/>
                  </a:cubicBezTo>
                  <a:cubicBezTo>
                    <a:pt x="995" y="372"/>
                    <a:pt x="558" y="0"/>
                    <a:pt x="25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3" name="Google Shape;6713;p66">
              <a:extLst>
                <a:ext uri="{FF2B5EF4-FFF2-40B4-BE49-F238E27FC236}">
                  <a16:creationId xmlns:a16="http://schemas.microsoft.com/office/drawing/2014/main" id="{C468E5A0-81B1-CE51-D0D9-E6E2C51CC0FE}"/>
                </a:ext>
              </a:extLst>
            </p:cNvPr>
            <p:cNvSpPr/>
            <p:nvPr/>
          </p:nvSpPr>
          <p:spPr>
            <a:xfrm>
              <a:off x="5942075" y="1207050"/>
              <a:ext cx="25000" cy="21575"/>
            </a:xfrm>
            <a:custGeom>
              <a:avLst/>
              <a:gdLst/>
              <a:ahLst/>
              <a:cxnLst/>
              <a:rect l="l" t="t" r="r" b="b"/>
              <a:pathLst>
                <a:path w="1000" h="863" extrusionOk="0">
                  <a:moveTo>
                    <a:pt x="276" y="0"/>
                  </a:moveTo>
                  <a:cubicBezTo>
                    <a:pt x="130" y="0"/>
                    <a:pt x="12" y="80"/>
                    <a:pt x="1" y="277"/>
                  </a:cubicBezTo>
                  <a:lnTo>
                    <a:pt x="1" y="310"/>
                  </a:lnTo>
                  <a:cubicBezTo>
                    <a:pt x="1" y="570"/>
                    <a:pt x="282" y="863"/>
                    <a:pt x="543" y="863"/>
                  </a:cubicBezTo>
                  <a:cubicBezTo>
                    <a:pt x="654" y="863"/>
                    <a:pt x="761" y="810"/>
                    <a:pt x="841" y="680"/>
                  </a:cubicBezTo>
                  <a:cubicBezTo>
                    <a:pt x="999" y="340"/>
                    <a:pt x="578" y="0"/>
                    <a:pt x="2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4" name="Google Shape;6714;p66">
              <a:extLst>
                <a:ext uri="{FF2B5EF4-FFF2-40B4-BE49-F238E27FC236}">
                  <a16:creationId xmlns:a16="http://schemas.microsoft.com/office/drawing/2014/main" id="{EAEB4AC4-1F03-C502-45E7-DF371754AC9B}"/>
                </a:ext>
              </a:extLst>
            </p:cNvPr>
            <p:cNvSpPr/>
            <p:nvPr/>
          </p:nvSpPr>
          <p:spPr>
            <a:xfrm>
              <a:off x="6086175" y="1042275"/>
              <a:ext cx="30700" cy="23150"/>
            </a:xfrm>
            <a:custGeom>
              <a:avLst/>
              <a:gdLst/>
              <a:ahLst/>
              <a:cxnLst/>
              <a:rect l="l" t="t" r="r" b="b"/>
              <a:pathLst>
                <a:path w="1228" h="926" extrusionOk="0">
                  <a:moveTo>
                    <a:pt x="636" y="1"/>
                  </a:moveTo>
                  <a:cubicBezTo>
                    <a:pt x="183" y="1"/>
                    <a:pt x="0" y="925"/>
                    <a:pt x="483" y="925"/>
                  </a:cubicBezTo>
                  <a:cubicBezTo>
                    <a:pt x="505" y="925"/>
                    <a:pt x="529" y="923"/>
                    <a:pt x="555" y="919"/>
                  </a:cubicBezTo>
                  <a:lnTo>
                    <a:pt x="622" y="919"/>
                  </a:lnTo>
                  <a:cubicBezTo>
                    <a:pt x="958" y="785"/>
                    <a:pt x="1227" y="112"/>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5" name="Google Shape;6715;p66">
              <a:extLst>
                <a:ext uri="{FF2B5EF4-FFF2-40B4-BE49-F238E27FC236}">
                  <a16:creationId xmlns:a16="http://schemas.microsoft.com/office/drawing/2014/main" id="{6BC34A34-2CCE-574C-20BB-46EA93620757}"/>
                </a:ext>
              </a:extLst>
            </p:cNvPr>
            <p:cNvSpPr/>
            <p:nvPr/>
          </p:nvSpPr>
          <p:spPr>
            <a:xfrm>
              <a:off x="5957475" y="1442825"/>
              <a:ext cx="25125" cy="20150"/>
            </a:xfrm>
            <a:custGeom>
              <a:avLst/>
              <a:gdLst/>
              <a:ahLst/>
              <a:cxnLst/>
              <a:rect l="l" t="t" r="r" b="b"/>
              <a:pathLst>
                <a:path w="1005" h="806" extrusionOk="0">
                  <a:moveTo>
                    <a:pt x="375" y="1"/>
                  </a:moveTo>
                  <a:cubicBezTo>
                    <a:pt x="219" y="1"/>
                    <a:pt x="84" y="83"/>
                    <a:pt x="57" y="290"/>
                  </a:cubicBezTo>
                  <a:cubicBezTo>
                    <a:pt x="0" y="612"/>
                    <a:pt x="337" y="805"/>
                    <a:pt x="613" y="805"/>
                  </a:cubicBezTo>
                  <a:cubicBezTo>
                    <a:pt x="827" y="805"/>
                    <a:pt x="1004" y="689"/>
                    <a:pt x="931" y="424"/>
                  </a:cubicBezTo>
                  <a:cubicBezTo>
                    <a:pt x="964" y="424"/>
                    <a:pt x="964" y="391"/>
                    <a:pt x="931" y="391"/>
                  </a:cubicBezTo>
                  <a:cubicBezTo>
                    <a:pt x="871" y="172"/>
                    <a:pt x="601" y="1"/>
                    <a:pt x="3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6" name="Google Shape;6716;p66">
              <a:extLst>
                <a:ext uri="{FF2B5EF4-FFF2-40B4-BE49-F238E27FC236}">
                  <a16:creationId xmlns:a16="http://schemas.microsoft.com/office/drawing/2014/main" id="{F6E7A2F4-B49A-66F4-742F-D1D8DA0F7F29}"/>
                </a:ext>
              </a:extLst>
            </p:cNvPr>
            <p:cNvSpPr/>
            <p:nvPr/>
          </p:nvSpPr>
          <p:spPr>
            <a:xfrm>
              <a:off x="6037875" y="1219575"/>
              <a:ext cx="29075" cy="22400"/>
            </a:xfrm>
            <a:custGeom>
              <a:avLst/>
              <a:gdLst/>
              <a:ahLst/>
              <a:cxnLst/>
              <a:rect l="l" t="t" r="r" b="b"/>
              <a:pathLst>
                <a:path w="1163" h="896" extrusionOk="0">
                  <a:moveTo>
                    <a:pt x="727" y="0"/>
                  </a:moveTo>
                  <a:cubicBezTo>
                    <a:pt x="700" y="0"/>
                    <a:pt x="670" y="4"/>
                    <a:pt x="639" y="11"/>
                  </a:cubicBezTo>
                  <a:lnTo>
                    <a:pt x="571" y="11"/>
                  </a:lnTo>
                  <a:cubicBezTo>
                    <a:pt x="235" y="146"/>
                    <a:pt x="0" y="818"/>
                    <a:pt x="471" y="885"/>
                  </a:cubicBezTo>
                  <a:cubicBezTo>
                    <a:pt x="502" y="892"/>
                    <a:pt x="533" y="896"/>
                    <a:pt x="562" y="896"/>
                  </a:cubicBezTo>
                  <a:cubicBezTo>
                    <a:pt x="1029" y="896"/>
                    <a:pt x="1163" y="0"/>
                    <a:pt x="72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7" name="Google Shape;6717;p66">
              <a:extLst>
                <a:ext uri="{FF2B5EF4-FFF2-40B4-BE49-F238E27FC236}">
                  <a16:creationId xmlns:a16="http://schemas.microsoft.com/office/drawing/2014/main" id="{719F28AD-6F5C-7B63-EFDC-2CDA9435C858}"/>
                </a:ext>
              </a:extLst>
            </p:cNvPr>
            <p:cNvSpPr/>
            <p:nvPr/>
          </p:nvSpPr>
          <p:spPr>
            <a:xfrm>
              <a:off x="6007400" y="1503200"/>
              <a:ext cx="26000" cy="19950"/>
            </a:xfrm>
            <a:custGeom>
              <a:avLst/>
              <a:gdLst/>
              <a:ahLst/>
              <a:cxnLst/>
              <a:rect l="l" t="t" r="r" b="b"/>
              <a:pathLst>
                <a:path w="1040" h="798" extrusionOk="0">
                  <a:moveTo>
                    <a:pt x="428" y="0"/>
                  </a:moveTo>
                  <a:cubicBezTo>
                    <a:pt x="198" y="0"/>
                    <a:pt x="1" y="123"/>
                    <a:pt x="76" y="395"/>
                  </a:cubicBezTo>
                  <a:cubicBezTo>
                    <a:pt x="76" y="395"/>
                    <a:pt x="76" y="429"/>
                    <a:pt x="76" y="429"/>
                  </a:cubicBezTo>
                  <a:cubicBezTo>
                    <a:pt x="173" y="641"/>
                    <a:pt x="435" y="798"/>
                    <a:pt x="654" y="798"/>
                  </a:cubicBezTo>
                  <a:cubicBezTo>
                    <a:pt x="816"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8" name="Google Shape;6718;p66">
              <a:extLst>
                <a:ext uri="{FF2B5EF4-FFF2-40B4-BE49-F238E27FC236}">
                  <a16:creationId xmlns:a16="http://schemas.microsoft.com/office/drawing/2014/main" id="{3B96FF29-5D1D-7DBC-2FCD-893CF6380B8F}"/>
                </a:ext>
              </a:extLst>
            </p:cNvPr>
            <p:cNvSpPr/>
            <p:nvPr/>
          </p:nvSpPr>
          <p:spPr>
            <a:xfrm>
              <a:off x="5994800" y="1256825"/>
              <a:ext cx="34900" cy="18000"/>
            </a:xfrm>
            <a:custGeom>
              <a:avLst/>
              <a:gdLst/>
              <a:ahLst/>
              <a:cxnLst/>
              <a:rect l="l" t="t" r="r" b="b"/>
              <a:pathLst>
                <a:path w="1396" h="720" extrusionOk="0">
                  <a:moveTo>
                    <a:pt x="869" y="0"/>
                  </a:moveTo>
                  <a:cubicBezTo>
                    <a:pt x="494" y="0"/>
                    <a:pt x="1" y="415"/>
                    <a:pt x="412" y="672"/>
                  </a:cubicBezTo>
                  <a:lnTo>
                    <a:pt x="446" y="672"/>
                  </a:lnTo>
                  <a:cubicBezTo>
                    <a:pt x="511" y="705"/>
                    <a:pt x="588" y="719"/>
                    <a:pt x="669" y="719"/>
                  </a:cubicBezTo>
                  <a:cubicBezTo>
                    <a:pt x="1005" y="719"/>
                    <a:pt x="1396" y="460"/>
                    <a:pt x="1152" y="134"/>
                  </a:cubicBezTo>
                  <a:cubicBezTo>
                    <a:pt x="1088" y="40"/>
                    <a:pt x="984" y="0"/>
                    <a:pt x="86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29" name="Google Shape;6719;p66">
              <a:extLst>
                <a:ext uri="{FF2B5EF4-FFF2-40B4-BE49-F238E27FC236}">
                  <a16:creationId xmlns:a16="http://schemas.microsoft.com/office/drawing/2014/main" id="{D10F07A3-91DF-2425-5896-6B4C242EB58C}"/>
                </a:ext>
              </a:extLst>
            </p:cNvPr>
            <p:cNvSpPr/>
            <p:nvPr/>
          </p:nvSpPr>
          <p:spPr>
            <a:xfrm>
              <a:off x="5916350" y="1300750"/>
              <a:ext cx="25350" cy="23000"/>
            </a:xfrm>
            <a:custGeom>
              <a:avLst/>
              <a:gdLst/>
              <a:ahLst/>
              <a:cxnLst/>
              <a:rect l="l" t="t" r="r" b="b"/>
              <a:pathLst>
                <a:path w="1014" h="920" extrusionOk="0">
                  <a:moveTo>
                    <a:pt x="462" y="1"/>
                  </a:moveTo>
                  <a:cubicBezTo>
                    <a:pt x="378" y="1"/>
                    <a:pt x="295" y="37"/>
                    <a:pt x="223" y="125"/>
                  </a:cubicBezTo>
                  <a:cubicBezTo>
                    <a:pt x="0" y="422"/>
                    <a:pt x="415" y="919"/>
                    <a:pt x="717" y="919"/>
                  </a:cubicBezTo>
                  <a:cubicBezTo>
                    <a:pt x="825" y="919"/>
                    <a:pt x="918" y="856"/>
                    <a:pt x="962" y="696"/>
                  </a:cubicBezTo>
                  <a:cubicBezTo>
                    <a:pt x="962" y="696"/>
                    <a:pt x="962" y="663"/>
                    <a:pt x="962" y="663"/>
                  </a:cubicBezTo>
                  <a:cubicBezTo>
                    <a:pt x="1014" y="381"/>
                    <a:pt x="732" y="1"/>
                    <a:pt x="4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0" name="Google Shape;6720;p66">
              <a:extLst>
                <a:ext uri="{FF2B5EF4-FFF2-40B4-BE49-F238E27FC236}">
                  <a16:creationId xmlns:a16="http://schemas.microsoft.com/office/drawing/2014/main" id="{9E638C1A-3E0E-C6DC-3F18-08F3D4C095FC}"/>
                </a:ext>
              </a:extLst>
            </p:cNvPr>
            <p:cNvSpPr/>
            <p:nvPr/>
          </p:nvSpPr>
          <p:spPr>
            <a:xfrm>
              <a:off x="6150750" y="956800"/>
              <a:ext cx="35575" cy="20900"/>
            </a:xfrm>
            <a:custGeom>
              <a:avLst/>
              <a:gdLst/>
              <a:ahLst/>
              <a:cxnLst/>
              <a:rect l="l" t="t" r="r" b="b"/>
              <a:pathLst>
                <a:path w="1423" h="836" extrusionOk="0">
                  <a:moveTo>
                    <a:pt x="827" y="1"/>
                  </a:moveTo>
                  <a:cubicBezTo>
                    <a:pt x="461" y="1"/>
                    <a:pt x="0" y="483"/>
                    <a:pt x="358" y="776"/>
                  </a:cubicBezTo>
                  <a:cubicBezTo>
                    <a:pt x="414" y="817"/>
                    <a:pt x="475" y="835"/>
                    <a:pt x="539" y="835"/>
                  </a:cubicBezTo>
                  <a:cubicBezTo>
                    <a:pt x="940" y="835"/>
                    <a:pt x="1423" y="119"/>
                    <a:pt x="930" y="3"/>
                  </a:cubicBezTo>
                  <a:lnTo>
                    <a:pt x="862" y="3"/>
                  </a:lnTo>
                  <a:cubicBezTo>
                    <a:pt x="851" y="1"/>
                    <a:pt x="839" y="1"/>
                    <a:pt x="8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1" name="Google Shape;6721;p66">
              <a:extLst>
                <a:ext uri="{FF2B5EF4-FFF2-40B4-BE49-F238E27FC236}">
                  <a16:creationId xmlns:a16="http://schemas.microsoft.com/office/drawing/2014/main" id="{61EF645D-D449-53D3-920D-2022DE8278E9}"/>
                </a:ext>
              </a:extLst>
            </p:cNvPr>
            <p:cNvSpPr/>
            <p:nvPr/>
          </p:nvSpPr>
          <p:spPr>
            <a:xfrm>
              <a:off x="5943125" y="1101250"/>
              <a:ext cx="25175" cy="23050"/>
            </a:xfrm>
            <a:custGeom>
              <a:avLst/>
              <a:gdLst/>
              <a:ahLst/>
              <a:cxnLst/>
              <a:rect l="l" t="t" r="r" b="b"/>
              <a:pathLst>
                <a:path w="1007" h="922" extrusionOk="0">
                  <a:moveTo>
                    <a:pt x="287" y="0"/>
                  </a:moveTo>
                  <a:cubicBezTo>
                    <a:pt x="167" y="0"/>
                    <a:pt x="64" y="69"/>
                    <a:pt x="26" y="241"/>
                  </a:cubicBezTo>
                  <a:lnTo>
                    <a:pt x="26" y="274"/>
                  </a:lnTo>
                  <a:cubicBezTo>
                    <a:pt x="1" y="551"/>
                    <a:pt x="277" y="922"/>
                    <a:pt x="530" y="922"/>
                  </a:cubicBezTo>
                  <a:cubicBezTo>
                    <a:pt x="615" y="922"/>
                    <a:pt x="698" y="880"/>
                    <a:pt x="765" y="778"/>
                  </a:cubicBezTo>
                  <a:cubicBezTo>
                    <a:pt x="1006" y="441"/>
                    <a:pt x="591" y="0"/>
                    <a:pt x="2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2" name="Google Shape;6722;p66">
              <a:extLst>
                <a:ext uri="{FF2B5EF4-FFF2-40B4-BE49-F238E27FC236}">
                  <a16:creationId xmlns:a16="http://schemas.microsoft.com/office/drawing/2014/main" id="{C7E4355D-6BFE-80A5-8C55-80F8B82882E4}"/>
                </a:ext>
              </a:extLst>
            </p:cNvPr>
            <p:cNvSpPr/>
            <p:nvPr/>
          </p:nvSpPr>
          <p:spPr>
            <a:xfrm>
              <a:off x="5908750" y="1398150"/>
              <a:ext cx="35875" cy="20850"/>
            </a:xfrm>
            <a:custGeom>
              <a:avLst/>
              <a:gdLst/>
              <a:ahLst/>
              <a:cxnLst/>
              <a:rect l="l" t="t" r="r" b="b"/>
              <a:pathLst>
                <a:path w="1435" h="834" extrusionOk="0">
                  <a:moveTo>
                    <a:pt x="842" y="1"/>
                  </a:moveTo>
                  <a:cubicBezTo>
                    <a:pt x="433" y="1"/>
                    <a:pt x="0" y="717"/>
                    <a:pt x="493" y="833"/>
                  </a:cubicBezTo>
                  <a:lnTo>
                    <a:pt x="561" y="833"/>
                  </a:lnTo>
                  <a:cubicBezTo>
                    <a:pt x="930" y="833"/>
                    <a:pt x="1434" y="329"/>
                    <a:pt x="1031" y="60"/>
                  </a:cubicBezTo>
                  <a:cubicBezTo>
                    <a:pt x="971" y="19"/>
                    <a:pt x="907" y="1"/>
                    <a:pt x="8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3" name="Google Shape;6723;p66">
              <a:extLst>
                <a:ext uri="{FF2B5EF4-FFF2-40B4-BE49-F238E27FC236}">
                  <a16:creationId xmlns:a16="http://schemas.microsoft.com/office/drawing/2014/main" id="{8536057F-1319-2BCD-5E5F-9D5023738463}"/>
                </a:ext>
              </a:extLst>
            </p:cNvPr>
            <p:cNvSpPr/>
            <p:nvPr/>
          </p:nvSpPr>
          <p:spPr>
            <a:xfrm>
              <a:off x="5879400" y="1257425"/>
              <a:ext cx="25000" cy="23975"/>
            </a:xfrm>
            <a:custGeom>
              <a:avLst/>
              <a:gdLst/>
              <a:ahLst/>
              <a:cxnLst/>
              <a:rect l="l" t="t" r="r" b="b"/>
              <a:pathLst>
                <a:path w="1000" h="959" extrusionOk="0">
                  <a:moveTo>
                    <a:pt x="525" y="0"/>
                  </a:moveTo>
                  <a:cubicBezTo>
                    <a:pt x="462" y="0"/>
                    <a:pt x="394" y="23"/>
                    <a:pt x="323" y="77"/>
                  </a:cubicBezTo>
                  <a:cubicBezTo>
                    <a:pt x="0" y="292"/>
                    <a:pt x="323" y="959"/>
                    <a:pt x="637" y="959"/>
                  </a:cubicBezTo>
                  <a:cubicBezTo>
                    <a:pt x="716" y="959"/>
                    <a:pt x="794" y="917"/>
                    <a:pt x="861" y="816"/>
                  </a:cubicBezTo>
                  <a:lnTo>
                    <a:pt x="861" y="782"/>
                  </a:lnTo>
                  <a:cubicBezTo>
                    <a:pt x="999" y="506"/>
                    <a:pt x="818" y="0"/>
                    <a:pt x="5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4" name="Google Shape;6724;p66">
              <a:extLst>
                <a:ext uri="{FF2B5EF4-FFF2-40B4-BE49-F238E27FC236}">
                  <a16:creationId xmlns:a16="http://schemas.microsoft.com/office/drawing/2014/main" id="{889FE2C6-6FF2-A5FE-B534-0BF94785CFBA}"/>
                </a:ext>
              </a:extLst>
            </p:cNvPr>
            <p:cNvSpPr/>
            <p:nvPr/>
          </p:nvSpPr>
          <p:spPr>
            <a:xfrm>
              <a:off x="6016850" y="1262275"/>
              <a:ext cx="28575" cy="23200"/>
            </a:xfrm>
            <a:custGeom>
              <a:avLst/>
              <a:gdLst/>
              <a:ahLst/>
              <a:cxnLst/>
              <a:rect l="l" t="t" r="r" b="b"/>
              <a:pathLst>
                <a:path w="1143" h="928" extrusionOk="0">
                  <a:moveTo>
                    <a:pt x="713" y="0"/>
                  </a:moveTo>
                  <a:cubicBezTo>
                    <a:pt x="681" y="0"/>
                    <a:pt x="645" y="6"/>
                    <a:pt x="606" y="17"/>
                  </a:cubicBezTo>
                  <a:lnTo>
                    <a:pt x="539" y="17"/>
                  </a:lnTo>
                  <a:cubicBezTo>
                    <a:pt x="202" y="185"/>
                    <a:pt x="1" y="857"/>
                    <a:pt x="471" y="925"/>
                  </a:cubicBezTo>
                  <a:cubicBezTo>
                    <a:pt x="488" y="926"/>
                    <a:pt x="504" y="927"/>
                    <a:pt x="519" y="927"/>
                  </a:cubicBezTo>
                  <a:cubicBezTo>
                    <a:pt x="1012" y="927"/>
                    <a:pt x="1143" y="0"/>
                    <a:pt x="71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5" name="Google Shape;6725;p66">
              <a:extLst>
                <a:ext uri="{FF2B5EF4-FFF2-40B4-BE49-F238E27FC236}">
                  <a16:creationId xmlns:a16="http://schemas.microsoft.com/office/drawing/2014/main" id="{D975F09E-8ABB-6645-3BA7-9148D8A19557}"/>
                </a:ext>
              </a:extLst>
            </p:cNvPr>
            <p:cNvSpPr/>
            <p:nvPr/>
          </p:nvSpPr>
          <p:spPr>
            <a:xfrm>
              <a:off x="6032200" y="886800"/>
              <a:ext cx="25500" cy="22550"/>
            </a:xfrm>
            <a:custGeom>
              <a:avLst/>
              <a:gdLst/>
              <a:ahLst/>
              <a:cxnLst/>
              <a:rect l="l" t="t" r="r" b="b"/>
              <a:pathLst>
                <a:path w="1020" h="902" extrusionOk="0">
                  <a:moveTo>
                    <a:pt x="268" y="0"/>
                  </a:moveTo>
                  <a:cubicBezTo>
                    <a:pt x="155" y="0"/>
                    <a:pt x="61" y="61"/>
                    <a:pt x="25" y="215"/>
                  </a:cubicBezTo>
                  <a:cubicBezTo>
                    <a:pt x="25" y="248"/>
                    <a:pt x="25" y="248"/>
                    <a:pt x="25" y="282"/>
                  </a:cubicBezTo>
                  <a:cubicBezTo>
                    <a:pt x="1" y="555"/>
                    <a:pt x="269" y="901"/>
                    <a:pt x="533" y="901"/>
                  </a:cubicBezTo>
                  <a:cubicBezTo>
                    <a:pt x="626" y="901"/>
                    <a:pt x="719" y="858"/>
                    <a:pt x="798" y="752"/>
                  </a:cubicBezTo>
                  <a:cubicBezTo>
                    <a:pt x="1020" y="457"/>
                    <a:pt x="575" y="0"/>
                    <a:pt x="2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6" name="Google Shape;6726;p66">
              <a:extLst>
                <a:ext uri="{FF2B5EF4-FFF2-40B4-BE49-F238E27FC236}">
                  <a16:creationId xmlns:a16="http://schemas.microsoft.com/office/drawing/2014/main" id="{47F4BB81-032A-AD01-4CAA-ADF44CC37E08}"/>
                </a:ext>
              </a:extLst>
            </p:cNvPr>
            <p:cNvSpPr/>
            <p:nvPr/>
          </p:nvSpPr>
          <p:spPr>
            <a:xfrm>
              <a:off x="5873650" y="1206550"/>
              <a:ext cx="35900" cy="20200"/>
            </a:xfrm>
            <a:custGeom>
              <a:avLst/>
              <a:gdLst/>
              <a:ahLst/>
              <a:cxnLst/>
              <a:rect l="l" t="t" r="r" b="b"/>
              <a:pathLst>
                <a:path w="1436" h="808" extrusionOk="0">
                  <a:moveTo>
                    <a:pt x="871" y="0"/>
                  </a:moveTo>
                  <a:cubicBezTo>
                    <a:pt x="472" y="0"/>
                    <a:pt x="0" y="686"/>
                    <a:pt x="519" y="801"/>
                  </a:cubicBezTo>
                  <a:lnTo>
                    <a:pt x="553" y="801"/>
                  </a:lnTo>
                  <a:cubicBezTo>
                    <a:pt x="576" y="805"/>
                    <a:pt x="599" y="807"/>
                    <a:pt x="623" y="807"/>
                  </a:cubicBezTo>
                  <a:cubicBezTo>
                    <a:pt x="985" y="807"/>
                    <a:pt x="1436" y="345"/>
                    <a:pt x="1057" y="62"/>
                  </a:cubicBezTo>
                  <a:cubicBezTo>
                    <a:pt x="1000" y="19"/>
                    <a:pt x="936" y="0"/>
                    <a:pt x="8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7" name="Google Shape;6727;p66">
              <a:extLst>
                <a:ext uri="{FF2B5EF4-FFF2-40B4-BE49-F238E27FC236}">
                  <a16:creationId xmlns:a16="http://schemas.microsoft.com/office/drawing/2014/main" id="{459F7D00-BCBB-3517-7510-8222E895579C}"/>
                </a:ext>
              </a:extLst>
            </p:cNvPr>
            <p:cNvSpPr/>
            <p:nvPr/>
          </p:nvSpPr>
          <p:spPr>
            <a:xfrm>
              <a:off x="5970825" y="1150075"/>
              <a:ext cx="24825" cy="22750"/>
            </a:xfrm>
            <a:custGeom>
              <a:avLst/>
              <a:gdLst/>
              <a:ahLst/>
              <a:cxnLst/>
              <a:rect l="l" t="t" r="r" b="b"/>
              <a:pathLst>
                <a:path w="993" h="910" extrusionOk="0">
                  <a:moveTo>
                    <a:pt x="461" y="0"/>
                  </a:moveTo>
                  <a:cubicBezTo>
                    <a:pt x="364" y="0"/>
                    <a:pt x="269" y="49"/>
                    <a:pt x="195" y="170"/>
                  </a:cubicBezTo>
                  <a:cubicBezTo>
                    <a:pt x="1" y="461"/>
                    <a:pt x="437" y="909"/>
                    <a:pt x="733" y="909"/>
                  </a:cubicBezTo>
                  <a:cubicBezTo>
                    <a:pt x="847" y="909"/>
                    <a:pt x="940" y="842"/>
                    <a:pt x="968" y="674"/>
                  </a:cubicBezTo>
                  <a:lnTo>
                    <a:pt x="968" y="607"/>
                  </a:lnTo>
                  <a:cubicBezTo>
                    <a:pt x="992"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8" name="Google Shape;6728;p66">
              <a:extLst>
                <a:ext uri="{FF2B5EF4-FFF2-40B4-BE49-F238E27FC236}">
                  <a16:creationId xmlns:a16="http://schemas.microsoft.com/office/drawing/2014/main" id="{7D2CE59E-3A94-E1B5-3710-A911785A1ED1}"/>
                </a:ext>
              </a:extLst>
            </p:cNvPr>
            <p:cNvSpPr/>
            <p:nvPr/>
          </p:nvSpPr>
          <p:spPr>
            <a:xfrm>
              <a:off x="6111800" y="1128625"/>
              <a:ext cx="24825" cy="22375"/>
            </a:xfrm>
            <a:custGeom>
              <a:avLst/>
              <a:gdLst/>
              <a:ahLst/>
              <a:cxnLst/>
              <a:rect l="l" t="t" r="r" b="b"/>
              <a:pathLst>
                <a:path w="993" h="895" extrusionOk="0">
                  <a:moveTo>
                    <a:pt x="253" y="0"/>
                  </a:moveTo>
                  <a:cubicBezTo>
                    <a:pt x="136" y="0"/>
                    <a:pt x="38" y="63"/>
                    <a:pt x="1" y="221"/>
                  </a:cubicBezTo>
                  <a:cubicBezTo>
                    <a:pt x="1" y="255"/>
                    <a:pt x="1" y="255"/>
                    <a:pt x="1" y="288"/>
                  </a:cubicBezTo>
                  <a:cubicBezTo>
                    <a:pt x="1" y="556"/>
                    <a:pt x="265" y="894"/>
                    <a:pt x="513" y="894"/>
                  </a:cubicBezTo>
                  <a:cubicBezTo>
                    <a:pt x="608" y="894"/>
                    <a:pt x="699" y="845"/>
                    <a:pt x="774" y="725"/>
                  </a:cubicBezTo>
                  <a:cubicBezTo>
                    <a:pt x="993" y="433"/>
                    <a:pt x="560" y="0"/>
                    <a:pt x="2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39" name="Google Shape;6729;p66">
              <a:extLst>
                <a:ext uri="{FF2B5EF4-FFF2-40B4-BE49-F238E27FC236}">
                  <a16:creationId xmlns:a16="http://schemas.microsoft.com/office/drawing/2014/main" id="{CE8704B1-9EE1-1DC2-1C1E-96E930551BEE}"/>
                </a:ext>
              </a:extLst>
            </p:cNvPr>
            <p:cNvSpPr/>
            <p:nvPr/>
          </p:nvSpPr>
          <p:spPr>
            <a:xfrm>
              <a:off x="6119225" y="1312975"/>
              <a:ext cx="25075" cy="24450"/>
            </a:xfrm>
            <a:custGeom>
              <a:avLst/>
              <a:gdLst/>
              <a:ahLst/>
              <a:cxnLst/>
              <a:rect l="l" t="t" r="r" b="b"/>
              <a:pathLst>
                <a:path w="1003" h="978" extrusionOk="0">
                  <a:moveTo>
                    <a:pt x="376" y="1"/>
                  </a:moveTo>
                  <a:cubicBezTo>
                    <a:pt x="304" y="1"/>
                    <a:pt x="233" y="42"/>
                    <a:pt x="174" y="140"/>
                  </a:cubicBezTo>
                  <a:cubicBezTo>
                    <a:pt x="174" y="140"/>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0" name="Google Shape;6730;p66">
              <a:extLst>
                <a:ext uri="{FF2B5EF4-FFF2-40B4-BE49-F238E27FC236}">
                  <a16:creationId xmlns:a16="http://schemas.microsoft.com/office/drawing/2014/main" id="{46FA4873-67D2-F1EF-0706-FCC3634BA0AB}"/>
                </a:ext>
              </a:extLst>
            </p:cNvPr>
            <p:cNvSpPr/>
            <p:nvPr/>
          </p:nvSpPr>
          <p:spPr>
            <a:xfrm>
              <a:off x="5919325" y="1227125"/>
              <a:ext cx="25750" cy="24125"/>
            </a:xfrm>
            <a:custGeom>
              <a:avLst/>
              <a:gdLst/>
              <a:ahLst/>
              <a:cxnLst/>
              <a:rect l="l" t="t" r="r" b="b"/>
              <a:pathLst>
                <a:path w="1030" h="965" extrusionOk="0">
                  <a:moveTo>
                    <a:pt x="387" y="0"/>
                  </a:moveTo>
                  <a:cubicBezTo>
                    <a:pt x="309" y="0"/>
                    <a:pt x="233" y="43"/>
                    <a:pt x="171" y="146"/>
                  </a:cubicBezTo>
                  <a:cubicBezTo>
                    <a:pt x="171" y="146"/>
                    <a:pt x="138" y="180"/>
                    <a:pt x="138" y="180"/>
                  </a:cubicBezTo>
                  <a:cubicBezTo>
                    <a:pt x="0" y="482"/>
                    <a:pt x="200" y="964"/>
                    <a:pt x="498" y="964"/>
                  </a:cubicBezTo>
                  <a:cubicBezTo>
                    <a:pt x="564" y="964"/>
                    <a:pt x="636" y="940"/>
                    <a:pt x="709" y="885"/>
                  </a:cubicBezTo>
                  <a:cubicBezTo>
                    <a:pt x="1030" y="645"/>
                    <a:pt x="691" y="0"/>
                    <a:pt x="3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1" name="Google Shape;6731;p66">
              <a:extLst>
                <a:ext uri="{FF2B5EF4-FFF2-40B4-BE49-F238E27FC236}">
                  <a16:creationId xmlns:a16="http://schemas.microsoft.com/office/drawing/2014/main" id="{90DBCBB2-7D70-D1D6-2226-F9AEAD319191}"/>
                </a:ext>
              </a:extLst>
            </p:cNvPr>
            <p:cNvSpPr/>
            <p:nvPr/>
          </p:nvSpPr>
          <p:spPr>
            <a:xfrm>
              <a:off x="6116400" y="830075"/>
              <a:ext cx="35950" cy="20250"/>
            </a:xfrm>
            <a:custGeom>
              <a:avLst/>
              <a:gdLst/>
              <a:ahLst/>
              <a:cxnLst/>
              <a:rect l="l" t="t" r="r" b="b"/>
              <a:pathLst>
                <a:path w="1438" h="810" extrusionOk="0">
                  <a:moveTo>
                    <a:pt x="878" y="1"/>
                  </a:moveTo>
                  <a:cubicBezTo>
                    <a:pt x="494" y="1"/>
                    <a:pt x="1" y="660"/>
                    <a:pt x="489" y="803"/>
                  </a:cubicBezTo>
                  <a:lnTo>
                    <a:pt x="556" y="803"/>
                  </a:lnTo>
                  <a:cubicBezTo>
                    <a:pt x="580" y="808"/>
                    <a:pt x="605" y="810"/>
                    <a:pt x="630" y="810"/>
                  </a:cubicBezTo>
                  <a:cubicBezTo>
                    <a:pt x="992" y="810"/>
                    <a:pt x="1437" y="378"/>
                    <a:pt x="1060" y="64"/>
                  </a:cubicBezTo>
                  <a:cubicBezTo>
                    <a:pt x="1006" y="20"/>
                    <a:pt x="944" y="1"/>
                    <a:pt x="87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2" name="Google Shape;6732;p66">
              <a:extLst>
                <a:ext uri="{FF2B5EF4-FFF2-40B4-BE49-F238E27FC236}">
                  <a16:creationId xmlns:a16="http://schemas.microsoft.com/office/drawing/2014/main" id="{BF560067-3931-2C5F-E3EC-A8FE5E026AFA}"/>
                </a:ext>
              </a:extLst>
            </p:cNvPr>
            <p:cNvSpPr/>
            <p:nvPr/>
          </p:nvSpPr>
          <p:spPr>
            <a:xfrm>
              <a:off x="6000375" y="1168550"/>
              <a:ext cx="35675" cy="20625"/>
            </a:xfrm>
            <a:custGeom>
              <a:avLst/>
              <a:gdLst/>
              <a:ahLst/>
              <a:cxnLst/>
              <a:rect l="l" t="t" r="r" b="b"/>
              <a:pathLst>
                <a:path w="1427" h="825" extrusionOk="0">
                  <a:moveTo>
                    <a:pt x="826" y="0"/>
                  </a:moveTo>
                  <a:cubicBezTo>
                    <a:pt x="460" y="0"/>
                    <a:pt x="1" y="482"/>
                    <a:pt x="391" y="775"/>
                  </a:cubicBezTo>
                  <a:cubicBezTo>
                    <a:pt x="442" y="809"/>
                    <a:pt x="499" y="824"/>
                    <a:pt x="557" y="824"/>
                  </a:cubicBezTo>
                  <a:cubicBezTo>
                    <a:pt x="954" y="824"/>
                    <a:pt x="1427" y="119"/>
                    <a:pt x="929" y="2"/>
                  </a:cubicBezTo>
                  <a:lnTo>
                    <a:pt x="861"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3" name="Google Shape;6733;p66">
              <a:extLst>
                <a:ext uri="{FF2B5EF4-FFF2-40B4-BE49-F238E27FC236}">
                  <a16:creationId xmlns:a16="http://schemas.microsoft.com/office/drawing/2014/main" id="{5E536AC6-FF5E-960D-6E6B-BA2C4878528A}"/>
                </a:ext>
              </a:extLst>
            </p:cNvPr>
            <p:cNvSpPr/>
            <p:nvPr/>
          </p:nvSpPr>
          <p:spPr>
            <a:xfrm>
              <a:off x="6048775" y="1462900"/>
              <a:ext cx="26825" cy="24150"/>
            </a:xfrm>
            <a:custGeom>
              <a:avLst/>
              <a:gdLst/>
              <a:ahLst/>
              <a:cxnLst/>
              <a:rect l="l" t="t" r="r" b="b"/>
              <a:pathLst>
                <a:path w="1073" h="966" extrusionOk="0">
                  <a:moveTo>
                    <a:pt x="633" y="1"/>
                  </a:moveTo>
                  <a:cubicBezTo>
                    <a:pt x="594" y="1"/>
                    <a:pt x="551" y="8"/>
                    <a:pt x="505" y="25"/>
                  </a:cubicBezTo>
                  <a:cubicBezTo>
                    <a:pt x="505" y="58"/>
                    <a:pt x="471" y="58"/>
                    <a:pt x="438" y="58"/>
                  </a:cubicBezTo>
                  <a:cubicBezTo>
                    <a:pt x="135" y="260"/>
                    <a:pt x="1" y="966"/>
                    <a:pt x="505" y="966"/>
                  </a:cubicBezTo>
                  <a:cubicBezTo>
                    <a:pt x="1030" y="966"/>
                    <a:pt x="1073" y="1"/>
                    <a:pt x="63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4" name="Google Shape;6734;p66">
              <a:extLst>
                <a:ext uri="{FF2B5EF4-FFF2-40B4-BE49-F238E27FC236}">
                  <a16:creationId xmlns:a16="http://schemas.microsoft.com/office/drawing/2014/main" id="{D8C23B72-B6B8-CA4D-A3A5-A7D0529EADC8}"/>
                </a:ext>
              </a:extLst>
            </p:cNvPr>
            <p:cNvSpPr/>
            <p:nvPr/>
          </p:nvSpPr>
          <p:spPr>
            <a:xfrm>
              <a:off x="5901975" y="1357500"/>
              <a:ext cx="25375" cy="22525"/>
            </a:xfrm>
            <a:custGeom>
              <a:avLst/>
              <a:gdLst/>
              <a:ahLst/>
              <a:cxnLst/>
              <a:rect l="l" t="t" r="r" b="b"/>
              <a:pathLst>
                <a:path w="1015" h="901" extrusionOk="0">
                  <a:moveTo>
                    <a:pt x="289" y="0"/>
                  </a:moveTo>
                  <a:cubicBezTo>
                    <a:pt x="167" y="0"/>
                    <a:pt x="63" y="69"/>
                    <a:pt x="25" y="241"/>
                  </a:cubicBezTo>
                  <a:lnTo>
                    <a:pt x="25" y="308"/>
                  </a:lnTo>
                  <a:cubicBezTo>
                    <a:pt x="1" y="577"/>
                    <a:pt x="279" y="900"/>
                    <a:pt x="536" y="900"/>
                  </a:cubicBezTo>
                  <a:cubicBezTo>
                    <a:pt x="632" y="900"/>
                    <a:pt x="725" y="855"/>
                    <a:pt x="798" y="745"/>
                  </a:cubicBezTo>
                  <a:cubicBezTo>
                    <a:pt x="1014" y="433"/>
                    <a:pt x="595" y="0"/>
                    <a:pt x="2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5" name="Google Shape;6735;p66">
              <a:extLst>
                <a:ext uri="{FF2B5EF4-FFF2-40B4-BE49-F238E27FC236}">
                  <a16:creationId xmlns:a16="http://schemas.microsoft.com/office/drawing/2014/main" id="{073371E1-79AB-6D71-DDC3-4BF9672F7FCC}"/>
                </a:ext>
              </a:extLst>
            </p:cNvPr>
            <p:cNvSpPr/>
            <p:nvPr/>
          </p:nvSpPr>
          <p:spPr>
            <a:xfrm>
              <a:off x="5983350" y="1215750"/>
              <a:ext cx="24300" cy="22250"/>
            </a:xfrm>
            <a:custGeom>
              <a:avLst/>
              <a:gdLst/>
              <a:ahLst/>
              <a:cxnLst/>
              <a:rect l="l" t="t" r="r" b="b"/>
              <a:pathLst>
                <a:path w="972" h="890" extrusionOk="0">
                  <a:moveTo>
                    <a:pt x="442" y="0"/>
                  </a:moveTo>
                  <a:cubicBezTo>
                    <a:pt x="336" y="0"/>
                    <a:pt x="235" y="57"/>
                    <a:pt x="164" y="198"/>
                  </a:cubicBezTo>
                  <a:cubicBezTo>
                    <a:pt x="0" y="503"/>
                    <a:pt x="426" y="890"/>
                    <a:pt x="720" y="890"/>
                  </a:cubicBezTo>
                  <a:cubicBezTo>
                    <a:pt x="848" y="890"/>
                    <a:pt x="951" y="817"/>
                    <a:pt x="971" y="635"/>
                  </a:cubicBezTo>
                  <a:cubicBezTo>
                    <a:pt x="971" y="601"/>
                    <a:pt x="971" y="567"/>
                    <a:pt x="971" y="567"/>
                  </a:cubicBezTo>
                  <a:cubicBezTo>
                    <a:pt x="971" y="308"/>
                    <a:pt x="691" y="0"/>
                    <a:pt x="44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6" name="Google Shape;6736;p66">
              <a:extLst>
                <a:ext uri="{FF2B5EF4-FFF2-40B4-BE49-F238E27FC236}">
                  <a16:creationId xmlns:a16="http://schemas.microsoft.com/office/drawing/2014/main" id="{F56C980E-7EC6-E9D4-2006-AD6C5254BC27}"/>
                </a:ext>
              </a:extLst>
            </p:cNvPr>
            <p:cNvSpPr/>
            <p:nvPr/>
          </p:nvSpPr>
          <p:spPr>
            <a:xfrm>
              <a:off x="5906400" y="1187550"/>
              <a:ext cx="25625" cy="22225"/>
            </a:xfrm>
            <a:custGeom>
              <a:avLst/>
              <a:gdLst/>
              <a:ahLst/>
              <a:cxnLst/>
              <a:rect l="l" t="t" r="r" b="b"/>
              <a:pathLst>
                <a:path w="1025" h="889" extrusionOk="0">
                  <a:moveTo>
                    <a:pt x="467" y="0"/>
                  </a:moveTo>
                  <a:cubicBezTo>
                    <a:pt x="357" y="0"/>
                    <a:pt x="254" y="53"/>
                    <a:pt x="184" y="183"/>
                  </a:cubicBezTo>
                  <a:cubicBezTo>
                    <a:pt x="0" y="528"/>
                    <a:pt x="429" y="888"/>
                    <a:pt x="741" y="888"/>
                  </a:cubicBezTo>
                  <a:cubicBezTo>
                    <a:pt x="884" y="888"/>
                    <a:pt x="1003" y="811"/>
                    <a:pt x="1024" y="620"/>
                  </a:cubicBezTo>
                  <a:lnTo>
                    <a:pt x="1024" y="553"/>
                  </a:lnTo>
                  <a:cubicBezTo>
                    <a:pt x="1024" y="293"/>
                    <a:pt x="726" y="0"/>
                    <a:pt x="4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7" name="Google Shape;6737;p66">
              <a:extLst>
                <a:ext uri="{FF2B5EF4-FFF2-40B4-BE49-F238E27FC236}">
                  <a16:creationId xmlns:a16="http://schemas.microsoft.com/office/drawing/2014/main" id="{B90BCEDB-7AF2-8E73-5AD4-F0A608CC4F3F}"/>
                </a:ext>
              </a:extLst>
            </p:cNvPr>
            <p:cNvSpPr/>
            <p:nvPr/>
          </p:nvSpPr>
          <p:spPr>
            <a:xfrm>
              <a:off x="5940400" y="1423850"/>
              <a:ext cx="29925" cy="22325"/>
            </a:xfrm>
            <a:custGeom>
              <a:avLst/>
              <a:gdLst/>
              <a:ahLst/>
              <a:cxnLst/>
              <a:rect l="l" t="t" r="r" b="b"/>
              <a:pathLst>
                <a:path w="1197" h="893" extrusionOk="0">
                  <a:moveTo>
                    <a:pt x="743" y="0"/>
                  </a:moveTo>
                  <a:cubicBezTo>
                    <a:pt x="721" y="0"/>
                    <a:pt x="697" y="3"/>
                    <a:pt x="673" y="7"/>
                  </a:cubicBezTo>
                  <a:lnTo>
                    <a:pt x="605" y="7"/>
                  </a:lnTo>
                  <a:cubicBezTo>
                    <a:pt x="236" y="108"/>
                    <a:pt x="0" y="780"/>
                    <a:pt x="471" y="881"/>
                  </a:cubicBezTo>
                  <a:cubicBezTo>
                    <a:pt x="504" y="889"/>
                    <a:pt x="535" y="892"/>
                    <a:pt x="565" y="892"/>
                  </a:cubicBezTo>
                  <a:cubicBezTo>
                    <a:pt x="1040" y="892"/>
                    <a:pt x="1197" y="0"/>
                    <a:pt x="7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8" name="Google Shape;6738;p66">
              <a:extLst>
                <a:ext uri="{FF2B5EF4-FFF2-40B4-BE49-F238E27FC236}">
                  <a16:creationId xmlns:a16="http://schemas.microsoft.com/office/drawing/2014/main" id="{E9CB8727-1BC2-7058-466E-192E8B9D8D13}"/>
                </a:ext>
              </a:extLst>
            </p:cNvPr>
            <p:cNvSpPr/>
            <p:nvPr/>
          </p:nvSpPr>
          <p:spPr>
            <a:xfrm>
              <a:off x="5880125" y="1317850"/>
              <a:ext cx="25600" cy="20150"/>
            </a:xfrm>
            <a:custGeom>
              <a:avLst/>
              <a:gdLst/>
              <a:ahLst/>
              <a:cxnLst/>
              <a:rect l="l" t="t" r="r" b="b"/>
              <a:pathLst>
                <a:path w="1024" h="806" extrusionOk="0">
                  <a:moveTo>
                    <a:pt x="404" y="1"/>
                  </a:moveTo>
                  <a:cubicBezTo>
                    <a:pt x="185" y="1"/>
                    <a:pt x="0" y="118"/>
                    <a:pt x="59" y="382"/>
                  </a:cubicBezTo>
                  <a:cubicBezTo>
                    <a:pt x="59" y="382"/>
                    <a:pt x="59" y="416"/>
                    <a:pt x="59" y="416"/>
                  </a:cubicBezTo>
                  <a:cubicBezTo>
                    <a:pt x="138" y="634"/>
                    <a:pt x="405" y="805"/>
                    <a:pt x="631" y="805"/>
                  </a:cubicBezTo>
                  <a:cubicBezTo>
                    <a:pt x="788" y="805"/>
                    <a:pt x="925" y="723"/>
                    <a:pt x="966" y="516"/>
                  </a:cubicBezTo>
                  <a:cubicBezTo>
                    <a:pt x="1023" y="195"/>
                    <a:pt x="686"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49" name="Google Shape;6739;p66">
              <a:extLst>
                <a:ext uri="{FF2B5EF4-FFF2-40B4-BE49-F238E27FC236}">
                  <a16:creationId xmlns:a16="http://schemas.microsoft.com/office/drawing/2014/main" id="{A22476F7-4CA1-B37E-248B-8F74F13A6008}"/>
                </a:ext>
              </a:extLst>
            </p:cNvPr>
            <p:cNvSpPr/>
            <p:nvPr/>
          </p:nvSpPr>
          <p:spPr>
            <a:xfrm>
              <a:off x="5899400" y="1268425"/>
              <a:ext cx="29250" cy="23125"/>
            </a:xfrm>
            <a:custGeom>
              <a:avLst/>
              <a:gdLst/>
              <a:ahLst/>
              <a:cxnLst/>
              <a:rect l="l" t="t" r="r" b="b"/>
              <a:pathLst>
                <a:path w="1170" h="925" extrusionOk="0">
                  <a:moveTo>
                    <a:pt x="629" y="0"/>
                  </a:moveTo>
                  <a:cubicBezTo>
                    <a:pt x="145" y="0"/>
                    <a:pt x="1" y="925"/>
                    <a:pt x="443" y="925"/>
                  </a:cubicBezTo>
                  <a:cubicBezTo>
                    <a:pt x="470" y="925"/>
                    <a:pt x="500" y="921"/>
                    <a:pt x="531" y="914"/>
                  </a:cubicBezTo>
                  <a:lnTo>
                    <a:pt x="599" y="914"/>
                  </a:lnTo>
                  <a:cubicBezTo>
                    <a:pt x="935" y="779"/>
                    <a:pt x="1170" y="107"/>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0" name="Google Shape;6740;p66">
              <a:extLst>
                <a:ext uri="{FF2B5EF4-FFF2-40B4-BE49-F238E27FC236}">
                  <a16:creationId xmlns:a16="http://schemas.microsoft.com/office/drawing/2014/main" id="{DDF0A2D4-1627-FA89-0F21-85A4DC03B7AA}"/>
                </a:ext>
              </a:extLst>
            </p:cNvPr>
            <p:cNvSpPr/>
            <p:nvPr/>
          </p:nvSpPr>
          <p:spPr>
            <a:xfrm>
              <a:off x="6059175" y="891325"/>
              <a:ext cx="25150" cy="19625"/>
            </a:xfrm>
            <a:custGeom>
              <a:avLst/>
              <a:gdLst/>
              <a:ahLst/>
              <a:cxnLst/>
              <a:rect l="l" t="t" r="r" b="b"/>
              <a:pathLst>
                <a:path w="1006" h="785" extrusionOk="0">
                  <a:moveTo>
                    <a:pt x="369" y="1"/>
                  </a:moveTo>
                  <a:cubicBezTo>
                    <a:pt x="206" y="1"/>
                    <a:pt x="70" y="88"/>
                    <a:pt x="55" y="303"/>
                  </a:cubicBezTo>
                  <a:cubicBezTo>
                    <a:pt x="1" y="613"/>
                    <a:pt x="313" y="785"/>
                    <a:pt x="583" y="785"/>
                  </a:cubicBezTo>
                  <a:cubicBezTo>
                    <a:pt x="810" y="785"/>
                    <a:pt x="1006" y="664"/>
                    <a:pt x="929" y="403"/>
                  </a:cubicBezTo>
                  <a:lnTo>
                    <a:pt x="929" y="370"/>
                  </a:lnTo>
                  <a:cubicBezTo>
                    <a:pt x="852" y="158"/>
                    <a:pt x="587" y="1"/>
                    <a:pt x="36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1" name="Google Shape;6741;p66">
              <a:extLst>
                <a:ext uri="{FF2B5EF4-FFF2-40B4-BE49-F238E27FC236}">
                  <a16:creationId xmlns:a16="http://schemas.microsoft.com/office/drawing/2014/main" id="{68456ABE-480C-DAE8-DD7E-3450B92ADE6E}"/>
                </a:ext>
              </a:extLst>
            </p:cNvPr>
            <p:cNvSpPr/>
            <p:nvPr/>
          </p:nvSpPr>
          <p:spPr>
            <a:xfrm>
              <a:off x="6111325" y="870050"/>
              <a:ext cx="34500" cy="18750"/>
            </a:xfrm>
            <a:custGeom>
              <a:avLst/>
              <a:gdLst/>
              <a:ahLst/>
              <a:cxnLst/>
              <a:rect l="l" t="t" r="r" b="b"/>
              <a:pathLst>
                <a:path w="1380" h="750" extrusionOk="0">
                  <a:moveTo>
                    <a:pt x="722" y="0"/>
                  </a:moveTo>
                  <a:cubicBezTo>
                    <a:pt x="390" y="0"/>
                    <a:pt x="1" y="285"/>
                    <a:pt x="221" y="616"/>
                  </a:cubicBezTo>
                  <a:cubicBezTo>
                    <a:pt x="292" y="711"/>
                    <a:pt x="400" y="750"/>
                    <a:pt x="518" y="750"/>
                  </a:cubicBezTo>
                  <a:cubicBezTo>
                    <a:pt x="900" y="750"/>
                    <a:pt x="1380" y="335"/>
                    <a:pt x="994" y="78"/>
                  </a:cubicBezTo>
                  <a:lnTo>
                    <a:pt x="927" y="44"/>
                  </a:lnTo>
                  <a:cubicBezTo>
                    <a:pt x="866" y="14"/>
                    <a:pt x="796" y="0"/>
                    <a:pt x="72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2" name="Google Shape;6742;p66">
              <a:extLst>
                <a:ext uri="{FF2B5EF4-FFF2-40B4-BE49-F238E27FC236}">
                  <a16:creationId xmlns:a16="http://schemas.microsoft.com/office/drawing/2014/main" id="{7595A8D7-37F6-8134-C1D7-AD39FF605A3B}"/>
                </a:ext>
              </a:extLst>
            </p:cNvPr>
            <p:cNvSpPr/>
            <p:nvPr/>
          </p:nvSpPr>
          <p:spPr>
            <a:xfrm>
              <a:off x="6018325" y="1046400"/>
              <a:ext cx="34175" cy="18350"/>
            </a:xfrm>
            <a:custGeom>
              <a:avLst/>
              <a:gdLst/>
              <a:ahLst/>
              <a:cxnLst/>
              <a:rect l="l" t="t" r="r" b="b"/>
              <a:pathLst>
                <a:path w="1367" h="734" extrusionOk="0">
                  <a:moveTo>
                    <a:pt x="697" y="1"/>
                  </a:moveTo>
                  <a:cubicBezTo>
                    <a:pt x="369" y="1"/>
                    <a:pt x="0" y="261"/>
                    <a:pt x="244" y="586"/>
                  </a:cubicBezTo>
                  <a:cubicBezTo>
                    <a:pt x="317" y="691"/>
                    <a:pt x="426" y="734"/>
                    <a:pt x="544" y="734"/>
                  </a:cubicBezTo>
                  <a:cubicBezTo>
                    <a:pt x="915" y="734"/>
                    <a:pt x="1367" y="304"/>
                    <a:pt x="984" y="48"/>
                  </a:cubicBezTo>
                  <a:lnTo>
                    <a:pt x="916" y="48"/>
                  </a:lnTo>
                  <a:cubicBezTo>
                    <a:pt x="851" y="16"/>
                    <a:pt x="775" y="1"/>
                    <a:pt x="6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3" name="Google Shape;6743;p66">
              <a:extLst>
                <a:ext uri="{FF2B5EF4-FFF2-40B4-BE49-F238E27FC236}">
                  <a16:creationId xmlns:a16="http://schemas.microsoft.com/office/drawing/2014/main" id="{59162F21-35A5-11DD-D91D-52F420DDAC73}"/>
                </a:ext>
              </a:extLst>
            </p:cNvPr>
            <p:cNvSpPr/>
            <p:nvPr/>
          </p:nvSpPr>
          <p:spPr>
            <a:xfrm>
              <a:off x="5953400" y="1233575"/>
              <a:ext cx="25975" cy="23000"/>
            </a:xfrm>
            <a:custGeom>
              <a:avLst/>
              <a:gdLst/>
              <a:ahLst/>
              <a:cxnLst/>
              <a:rect l="l" t="t" r="r" b="b"/>
              <a:pathLst>
                <a:path w="1039" h="920" extrusionOk="0">
                  <a:moveTo>
                    <a:pt x="302" y="1"/>
                  </a:moveTo>
                  <a:cubicBezTo>
                    <a:pt x="192" y="1"/>
                    <a:pt x="96" y="65"/>
                    <a:pt x="52" y="224"/>
                  </a:cubicBezTo>
                  <a:lnTo>
                    <a:pt x="52" y="258"/>
                  </a:lnTo>
                  <a:cubicBezTo>
                    <a:pt x="0" y="540"/>
                    <a:pt x="282" y="920"/>
                    <a:pt x="552" y="920"/>
                  </a:cubicBezTo>
                  <a:cubicBezTo>
                    <a:pt x="636" y="920"/>
                    <a:pt x="719" y="883"/>
                    <a:pt x="791" y="795"/>
                  </a:cubicBezTo>
                  <a:cubicBezTo>
                    <a:pt x="1039" y="498"/>
                    <a:pt x="612" y="1"/>
                    <a:pt x="3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4" name="Google Shape;6744;p66">
              <a:extLst>
                <a:ext uri="{FF2B5EF4-FFF2-40B4-BE49-F238E27FC236}">
                  <a16:creationId xmlns:a16="http://schemas.microsoft.com/office/drawing/2014/main" id="{189987BE-ED20-6644-8282-CFCFA1AB977B}"/>
                </a:ext>
              </a:extLst>
            </p:cNvPr>
            <p:cNvSpPr/>
            <p:nvPr/>
          </p:nvSpPr>
          <p:spPr>
            <a:xfrm>
              <a:off x="5970150" y="1455250"/>
              <a:ext cx="35200" cy="20200"/>
            </a:xfrm>
            <a:custGeom>
              <a:avLst/>
              <a:gdLst/>
              <a:ahLst/>
              <a:cxnLst/>
              <a:rect l="l" t="t" r="r" b="b"/>
              <a:pathLst>
                <a:path w="1408" h="808" extrusionOk="0">
                  <a:moveTo>
                    <a:pt x="844" y="0"/>
                  </a:moveTo>
                  <a:cubicBezTo>
                    <a:pt x="451" y="0"/>
                    <a:pt x="0" y="686"/>
                    <a:pt x="491" y="801"/>
                  </a:cubicBezTo>
                  <a:lnTo>
                    <a:pt x="558" y="801"/>
                  </a:lnTo>
                  <a:cubicBezTo>
                    <a:pt x="581" y="805"/>
                    <a:pt x="604" y="807"/>
                    <a:pt x="627" y="807"/>
                  </a:cubicBezTo>
                  <a:cubicBezTo>
                    <a:pt x="986" y="807"/>
                    <a:pt x="1407" y="346"/>
                    <a:pt x="1029" y="62"/>
                  </a:cubicBezTo>
                  <a:cubicBezTo>
                    <a:pt x="972" y="19"/>
                    <a:pt x="908" y="0"/>
                    <a:pt x="84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5" name="Google Shape;6745;p66">
              <a:extLst>
                <a:ext uri="{FF2B5EF4-FFF2-40B4-BE49-F238E27FC236}">
                  <a16:creationId xmlns:a16="http://schemas.microsoft.com/office/drawing/2014/main" id="{6BD91B2B-AE9F-D506-20F5-8C396643BD42}"/>
                </a:ext>
              </a:extLst>
            </p:cNvPr>
            <p:cNvSpPr/>
            <p:nvPr/>
          </p:nvSpPr>
          <p:spPr>
            <a:xfrm>
              <a:off x="5889500" y="1386675"/>
              <a:ext cx="25275" cy="22550"/>
            </a:xfrm>
            <a:custGeom>
              <a:avLst/>
              <a:gdLst/>
              <a:ahLst/>
              <a:cxnLst/>
              <a:rect l="l" t="t" r="r" b="b"/>
              <a:pathLst>
                <a:path w="1011" h="902" extrusionOk="0">
                  <a:moveTo>
                    <a:pt x="486" y="1"/>
                  </a:moveTo>
                  <a:cubicBezTo>
                    <a:pt x="394" y="1"/>
                    <a:pt x="301" y="44"/>
                    <a:pt x="222" y="150"/>
                  </a:cubicBezTo>
                  <a:cubicBezTo>
                    <a:pt x="0" y="445"/>
                    <a:pt x="427" y="902"/>
                    <a:pt x="724" y="902"/>
                  </a:cubicBezTo>
                  <a:cubicBezTo>
                    <a:pt x="833" y="902"/>
                    <a:pt x="925" y="841"/>
                    <a:pt x="961" y="687"/>
                  </a:cubicBezTo>
                  <a:cubicBezTo>
                    <a:pt x="961" y="654"/>
                    <a:pt x="961" y="654"/>
                    <a:pt x="961" y="620"/>
                  </a:cubicBezTo>
                  <a:cubicBezTo>
                    <a:pt x="1011" y="347"/>
                    <a:pt x="749" y="1"/>
                    <a:pt x="48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6" name="Google Shape;6746;p66">
              <a:extLst>
                <a:ext uri="{FF2B5EF4-FFF2-40B4-BE49-F238E27FC236}">
                  <a16:creationId xmlns:a16="http://schemas.microsoft.com/office/drawing/2014/main" id="{28CA3DC1-9EB2-397E-5DC7-42EFF459B404}"/>
                </a:ext>
              </a:extLst>
            </p:cNvPr>
            <p:cNvSpPr/>
            <p:nvPr/>
          </p:nvSpPr>
          <p:spPr>
            <a:xfrm>
              <a:off x="5912975" y="1436575"/>
              <a:ext cx="35650" cy="20600"/>
            </a:xfrm>
            <a:custGeom>
              <a:avLst/>
              <a:gdLst/>
              <a:ahLst/>
              <a:cxnLst/>
              <a:rect l="l" t="t" r="r" b="b"/>
              <a:pathLst>
                <a:path w="1426" h="824" extrusionOk="0">
                  <a:moveTo>
                    <a:pt x="828" y="1"/>
                  </a:moveTo>
                  <a:cubicBezTo>
                    <a:pt x="463" y="1"/>
                    <a:pt x="0" y="514"/>
                    <a:pt x="392" y="775"/>
                  </a:cubicBezTo>
                  <a:cubicBezTo>
                    <a:pt x="446" y="808"/>
                    <a:pt x="504" y="823"/>
                    <a:pt x="562" y="823"/>
                  </a:cubicBezTo>
                  <a:cubicBezTo>
                    <a:pt x="976" y="823"/>
                    <a:pt x="1426" y="90"/>
                    <a:pt x="896" y="2"/>
                  </a:cubicBezTo>
                  <a:lnTo>
                    <a:pt x="862" y="2"/>
                  </a:lnTo>
                  <a:cubicBezTo>
                    <a:pt x="851" y="1"/>
                    <a:pt x="840" y="1"/>
                    <a:pt x="8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7" name="Google Shape;6747;p66">
              <a:extLst>
                <a:ext uri="{FF2B5EF4-FFF2-40B4-BE49-F238E27FC236}">
                  <a16:creationId xmlns:a16="http://schemas.microsoft.com/office/drawing/2014/main" id="{4CED2756-821B-C37C-80BB-97D50244C838}"/>
                </a:ext>
              </a:extLst>
            </p:cNvPr>
            <p:cNvSpPr/>
            <p:nvPr/>
          </p:nvSpPr>
          <p:spPr>
            <a:xfrm>
              <a:off x="6094750" y="1385925"/>
              <a:ext cx="25775" cy="24050"/>
            </a:xfrm>
            <a:custGeom>
              <a:avLst/>
              <a:gdLst/>
              <a:ahLst/>
              <a:cxnLst/>
              <a:rect l="l" t="t" r="r" b="b"/>
              <a:pathLst>
                <a:path w="1031" h="962" extrusionOk="0">
                  <a:moveTo>
                    <a:pt x="377" y="0"/>
                  </a:moveTo>
                  <a:cubicBezTo>
                    <a:pt x="295" y="0"/>
                    <a:pt x="214" y="43"/>
                    <a:pt x="145" y="146"/>
                  </a:cubicBezTo>
                  <a:cubicBezTo>
                    <a:pt x="145" y="146"/>
                    <a:pt x="145" y="180"/>
                    <a:pt x="111" y="180"/>
                  </a:cubicBezTo>
                  <a:cubicBezTo>
                    <a:pt x="0" y="457"/>
                    <a:pt x="186" y="962"/>
                    <a:pt x="481" y="962"/>
                  </a:cubicBezTo>
                  <a:cubicBezTo>
                    <a:pt x="544" y="962"/>
                    <a:pt x="612" y="939"/>
                    <a:pt x="683" y="885"/>
                  </a:cubicBezTo>
                  <a:cubicBezTo>
                    <a:pt x="1030" y="645"/>
                    <a:pt x="697" y="0"/>
                    <a:pt x="37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8" name="Google Shape;6748;p66">
              <a:extLst>
                <a:ext uri="{FF2B5EF4-FFF2-40B4-BE49-F238E27FC236}">
                  <a16:creationId xmlns:a16="http://schemas.microsoft.com/office/drawing/2014/main" id="{EEA2BDF6-A241-7DA3-F397-38F8FF89AD3A}"/>
                </a:ext>
              </a:extLst>
            </p:cNvPr>
            <p:cNvSpPr/>
            <p:nvPr/>
          </p:nvSpPr>
          <p:spPr>
            <a:xfrm>
              <a:off x="6057700" y="917200"/>
              <a:ext cx="36150" cy="20400"/>
            </a:xfrm>
            <a:custGeom>
              <a:avLst/>
              <a:gdLst/>
              <a:ahLst/>
              <a:cxnLst/>
              <a:rect l="l" t="t" r="r" b="b"/>
              <a:pathLst>
                <a:path w="1446" h="816" extrusionOk="0">
                  <a:moveTo>
                    <a:pt x="851" y="0"/>
                  </a:moveTo>
                  <a:cubicBezTo>
                    <a:pt x="455" y="0"/>
                    <a:pt x="1" y="671"/>
                    <a:pt x="484" y="814"/>
                  </a:cubicBezTo>
                  <a:lnTo>
                    <a:pt x="551" y="814"/>
                  </a:lnTo>
                  <a:cubicBezTo>
                    <a:pt x="564" y="815"/>
                    <a:pt x="577" y="815"/>
                    <a:pt x="590" y="815"/>
                  </a:cubicBezTo>
                  <a:cubicBezTo>
                    <a:pt x="957"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59" name="Google Shape;6749;p66">
              <a:extLst>
                <a:ext uri="{FF2B5EF4-FFF2-40B4-BE49-F238E27FC236}">
                  <a16:creationId xmlns:a16="http://schemas.microsoft.com/office/drawing/2014/main" id="{810A85F5-688C-EDEF-CD05-F6FE80E07EC3}"/>
                </a:ext>
              </a:extLst>
            </p:cNvPr>
            <p:cNvSpPr/>
            <p:nvPr/>
          </p:nvSpPr>
          <p:spPr>
            <a:xfrm>
              <a:off x="5992850" y="1306850"/>
              <a:ext cx="25500" cy="22575"/>
            </a:xfrm>
            <a:custGeom>
              <a:avLst/>
              <a:gdLst/>
              <a:ahLst/>
              <a:cxnLst/>
              <a:rect l="l" t="t" r="r" b="b"/>
              <a:pathLst>
                <a:path w="1020" h="903" extrusionOk="0">
                  <a:moveTo>
                    <a:pt x="487" y="1"/>
                  </a:moveTo>
                  <a:cubicBezTo>
                    <a:pt x="393" y="1"/>
                    <a:pt x="300" y="44"/>
                    <a:pt x="221" y="150"/>
                  </a:cubicBezTo>
                  <a:cubicBezTo>
                    <a:pt x="0" y="445"/>
                    <a:pt x="445" y="902"/>
                    <a:pt x="752" y="902"/>
                  </a:cubicBezTo>
                  <a:cubicBezTo>
                    <a:pt x="864" y="902"/>
                    <a:pt x="958" y="841"/>
                    <a:pt x="994" y="688"/>
                  </a:cubicBezTo>
                  <a:lnTo>
                    <a:pt x="994" y="620"/>
                  </a:lnTo>
                  <a:cubicBezTo>
                    <a:pt x="1019"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0" name="Google Shape;6750;p66">
              <a:extLst>
                <a:ext uri="{FF2B5EF4-FFF2-40B4-BE49-F238E27FC236}">
                  <a16:creationId xmlns:a16="http://schemas.microsoft.com/office/drawing/2014/main" id="{F4FCD6FB-A625-FE00-CD2B-971BBB7A4B7A}"/>
                </a:ext>
              </a:extLst>
            </p:cNvPr>
            <p:cNvSpPr/>
            <p:nvPr/>
          </p:nvSpPr>
          <p:spPr>
            <a:xfrm>
              <a:off x="6174300" y="1197950"/>
              <a:ext cx="35500" cy="20075"/>
            </a:xfrm>
            <a:custGeom>
              <a:avLst/>
              <a:gdLst/>
              <a:ahLst/>
              <a:cxnLst/>
              <a:rect l="l" t="t" r="r" b="b"/>
              <a:pathLst>
                <a:path w="1420" h="803" extrusionOk="0">
                  <a:moveTo>
                    <a:pt x="826" y="1"/>
                  </a:moveTo>
                  <a:cubicBezTo>
                    <a:pt x="460" y="1"/>
                    <a:pt x="0" y="481"/>
                    <a:pt x="391" y="742"/>
                  </a:cubicBezTo>
                  <a:cubicBezTo>
                    <a:pt x="448" y="784"/>
                    <a:pt x="511" y="803"/>
                    <a:pt x="576" y="803"/>
                  </a:cubicBezTo>
                  <a:cubicBezTo>
                    <a:pt x="968" y="803"/>
                    <a:pt x="1419" y="118"/>
                    <a:pt x="929" y="2"/>
                  </a:cubicBezTo>
                  <a:lnTo>
                    <a:pt x="861"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1" name="Google Shape;6751;p66">
              <a:extLst>
                <a:ext uri="{FF2B5EF4-FFF2-40B4-BE49-F238E27FC236}">
                  <a16:creationId xmlns:a16="http://schemas.microsoft.com/office/drawing/2014/main" id="{AD15401B-1FE6-4DF5-7821-AE4CF683E0B7}"/>
                </a:ext>
              </a:extLst>
            </p:cNvPr>
            <p:cNvSpPr/>
            <p:nvPr/>
          </p:nvSpPr>
          <p:spPr>
            <a:xfrm>
              <a:off x="6070000" y="1254150"/>
              <a:ext cx="25400" cy="22375"/>
            </a:xfrm>
            <a:custGeom>
              <a:avLst/>
              <a:gdLst/>
              <a:ahLst/>
              <a:cxnLst/>
              <a:rect l="l" t="t" r="r" b="b"/>
              <a:pathLst>
                <a:path w="1016" h="895" extrusionOk="0">
                  <a:moveTo>
                    <a:pt x="290" y="0"/>
                  </a:moveTo>
                  <a:cubicBezTo>
                    <a:pt x="168" y="0"/>
                    <a:pt x="64" y="69"/>
                    <a:pt x="26" y="241"/>
                  </a:cubicBezTo>
                  <a:cubicBezTo>
                    <a:pt x="26" y="241"/>
                    <a:pt x="26" y="275"/>
                    <a:pt x="26" y="275"/>
                  </a:cubicBezTo>
                  <a:cubicBezTo>
                    <a:pt x="1" y="548"/>
                    <a:pt x="288" y="894"/>
                    <a:pt x="548" y="894"/>
                  </a:cubicBezTo>
                  <a:cubicBezTo>
                    <a:pt x="640" y="894"/>
                    <a:pt x="728" y="851"/>
                    <a:pt x="799" y="745"/>
                  </a:cubicBezTo>
                  <a:cubicBezTo>
                    <a:pt x="1015" y="433"/>
                    <a:pt x="595" y="0"/>
                    <a:pt x="2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2" name="Google Shape;6752;p66">
              <a:extLst>
                <a:ext uri="{FF2B5EF4-FFF2-40B4-BE49-F238E27FC236}">
                  <a16:creationId xmlns:a16="http://schemas.microsoft.com/office/drawing/2014/main" id="{DA4F7463-CD02-E065-6836-913472547DCF}"/>
                </a:ext>
              </a:extLst>
            </p:cNvPr>
            <p:cNvSpPr/>
            <p:nvPr/>
          </p:nvSpPr>
          <p:spPr>
            <a:xfrm>
              <a:off x="6012050" y="1225250"/>
              <a:ext cx="24825" cy="22375"/>
            </a:xfrm>
            <a:custGeom>
              <a:avLst/>
              <a:gdLst/>
              <a:ahLst/>
              <a:cxnLst/>
              <a:rect l="l" t="t" r="r" b="b"/>
              <a:pathLst>
                <a:path w="993" h="895" extrusionOk="0">
                  <a:moveTo>
                    <a:pt x="257" y="0"/>
                  </a:moveTo>
                  <a:cubicBezTo>
                    <a:pt x="144" y="0"/>
                    <a:pt x="53" y="63"/>
                    <a:pt x="25" y="221"/>
                  </a:cubicBezTo>
                  <a:lnTo>
                    <a:pt x="25" y="288"/>
                  </a:lnTo>
                  <a:cubicBezTo>
                    <a:pt x="0" y="556"/>
                    <a:pt x="258" y="894"/>
                    <a:pt x="517" y="894"/>
                  </a:cubicBezTo>
                  <a:cubicBezTo>
                    <a:pt x="616" y="894"/>
                    <a:pt x="714" y="84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3" name="Google Shape;6753;p66">
              <a:extLst>
                <a:ext uri="{FF2B5EF4-FFF2-40B4-BE49-F238E27FC236}">
                  <a16:creationId xmlns:a16="http://schemas.microsoft.com/office/drawing/2014/main" id="{8572D33C-D87B-CF31-0CE5-2882235140C8}"/>
                </a:ext>
              </a:extLst>
            </p:cNvPr>
            <p:cNvSpPr/>
            <p:nvPr/>
          </p:nvSpPr>
          <p:spPr>
            <a:xfrm>
              <a:off x="6115050" y="886825"/>
              <a:ext cx="27150" cy="24075"/>
            </a:xfrm>
            <a:custGeom>
              <a:avLst/>
              <a:gdLst/>
              <a:ahLst/>
              <a:cxnLst/>
              <a:rect l="l" t="t" r="r" b="b"/>
              <a:pathLst>
                <a:path w="1086" h="963" extrusionOk="0">
                  <a:moveTo>
                    <a:pt x="409" y="1"/>
                  </a:moveTo>
                  <a:cubicBezTo>
                    <a:pt x="325" y="1"/>
                    <a:pt x="242" y="43"/>
                    <a:pt x="173" y="146"/>
                  </a:cubicBezTo>
                  <a:lnTo>
                    <a:pt x="139" y="180"/>
                  </a:lnTo>
                  <a:cubicBezTo>
                    <a:pt x="1" y="457"/>
                    <a:pt x="182" y="962"/>
                    <a:pt x="494" y="962"/>
                  </a:cubicBezTo>
                  <a:cubicBezTo>
                    <a:pt x="561" y="962"/>
                    <a:pt x="634" y="939"/>
                    <a:pt x="711" y="886"/>
                  </a:cubicBezTo>
                  <a:cubicBezTo>
                    <a:pt x="1085" y="645"/>
                    <a:pt x="736" y="1"/>
                    <a:pt x="40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4" name="Google Shape;6754;p66">
              <a:extLst>
                <a:ext uri="{FF2B5EF4-FFF2-40B4-BE49-F238E27FC236}">
                  <a16:creationId xmlns:a16="http://schemas.microsoft.com/office/drawing/2014/main" id="{E9C5D978-9083-526B-F651-F1DD9C7D16FB}"/>
                </a:ext>
              </a:extLst>
            </p:cNvPr>
            <p:cNvSpPr/>
            <p:nvPr/>
          </p:nvSpPr>
          <p:spPr>
            <a:xfrm>
              <a:off x="6093875" y="1043525"/>
              <a:ext cx="26350" cy="24200"/>
            </a:xfrm>
            <a:custGeom>
              <a:avLst/>
              <a:gdLst/>
              <a:ahLst/>
              <a:cxnLst/>
              <a:rect l="l" t="t" r="r" b="b"/>
              <a:pathLst>
                <a:path w="1054" h="968" extrusionOk="0">
                  <a:moveTo>
                    <a:pt x="394" y="1"/>
                  </a:moveTo>
                  <a:cubicBezTo>
                    <a:pt x="306" y="1"/>
                    <a:pt x="218" y="48"/>
                    <a:pt x="146" y="163"/>
                  </a:cubicBezTo>
                  <a:cubicBezTo>
                    <a:pt x="146" y="163"/>
                    <a:pt x="113" y="197"/>
                    <a:pt x="113" y="197"/>
                  </a:cubicBezTo>
                  <a:cubicBezTo>
                    <a:pt x="1" y="477"/>
                    <a:pt x="192" y="967"/>
                    <a:pt x="492" y="967"/>
                  </a:cubicBezTo>
                  <a:cubicBezTo>
                    <a:pt x="552" y="967"/>
                    <a:pt x="617" y="947"/>
                    <a:pt x="684" y="903"/>
                  </a:cubicBezTo>
                  <a:cubicBezTo>
                    <a:pt x="1054" y="639"/>
                    <a:pt x="718" y="1"/>
                    <a:pt x="3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5" name="Google Shape;6755;p66">
              <a:extLst>
                <a:ext uri="{FF2B5EF4-FFF2-40B4-BE49-F238E27FC236}">
                  <a16:creationId xmlns:a16="http://schemas.microsoft.com/office/drawing/2014/main" id="{4C6591BD-BCDB-241E-A511-64FAECA4FC9B}"/>
                </a:ext>
              </a:extLst>
            </p:cNvPr>
            <p:cNvSpPr/>
            <p:nvPr/>
          </p:nvSpPr>
          <p:spPr>
            <a:xfrm>
              <a:off x="5928325" y="1377900"/>
              <a:ext cx="35850" cy="20250"/>
            </a:xfrm>
            <a:custGeom>
              <a:avLst/>
              <a:gdLst/>
              <a:ahLst/>
              <a:cxnLst/>
              <a:rect l="l" t="t" r="r" b="b"/>
              <a:pathLst>
                <a:path w="1434" h="810" extrusionOk="0">
                  <a:moveTo>
                    <a:pt x="894" y="1"/>
                  </a:moveTo>
                  <a:cubicBezTo>
                    <a:pt x="489" y="1"/>
                    <a:pt x="0" y="660"/>
                    <a:pt x="517" y="803"/>
                  </a:cubicBezTo>
                  <a:lnTo>
                    <a:pt x="551" y="803"/>
                  </a:lnTo>
                  <a:cubicBezTo>
                    <a:pt x="575" y="807"/>
                    <a:pt x="600" y="810"/>
                    <a:pt x="625" y="810"/>
                  </a:cubicBezTo>
                  <a:cubicBezTo>
                    <a:pt x="987" y="810"/>
                    <a:pt x="1434" y="378"/>
                    <a:pt x="1088" y="64"/>
                  </a:cubicBezTo>
                  <a:cubicBezTo>
                    <a:pt x="1030" y="20"/>
                    <a:pt x="963" y="1"/>
                    <a:pt x="8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6" name="Google Shape;6756;p66">
              <a:extLst>
                <a:ext uri="{FF2B5EF4-FFF2-40B4-BE49-F238E27FC236}">
                  <a16:creationId xmlns:a16="http://schemas.microsoft.com/office/drawing/2014/main" id="{2D309797-DA60-EC2F-4223-FF6FB0B3F116}"/>
                </a:ext>
              </a:extLst>
            </p:cNvPr>
            <p:cNvSpPr/>
            <p:nvPr/>
          </p:nvSpPr>
          <p:spPr>
            <a:xfrm>
              <a:off x="6012800" y="960000"/>
              <a:ext cx="24875" cy="22775"/>
            </a:xfrm>
            <a:custGeom>
              <a:avLst/>
              <a:gdLst/>
              <a:ahLst/>
              <a:cxnLst/>
              <a:rect l="l" t="t" r="r" b="b"/>
              <a:pathLst>
                <a:path w="995" h="911" extrusionOk="0">
                  <a:moveTo>
                    <a:pt x="451" y="0"/>
                  </a:moveTo>
                  <a:cubicBezTo>
                    <a:pt x="361" y="0"/>
                    <a:pt x="272" y="42"/>
                    <a:pt x="196" y="143"/>
                  </a:cubicBezTo>
                  <a:cubicBezTo>
                    <a:pt x="0" y="437"/>
                    <a:pt x="430" y="910"/>
                    <a:pt x="729" y="910"/>
                  </a:cubicBezTo>
                  <a:cubicBezTo>
                    <a:pt x="840" y="910"/>
                    <a:pt x="933" y="845"/>
                    <a:pt x="969" y="681"/>
                  </a:cubicBezTo>
                  <a:lnTo>
                    <a:pt x="969" y="648"/>
                  </a:lnTo>
                  <a:cubicBezTo>
                    <a:pt x="995" y="371"/>
                    <a:pt x="718" y="0"/>
                    <a:pt x="4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7" name="Google Shape;6757;p66">
              <a:extLst>
                <a:ext uri="{FF2B5EF4-FFF2-40B4-BE49-F238E27FC236}">
                  <a16:creationId xmlns:a16="http://schemas.microsoft.com/office/drawing/2014/main" id="{13E7D896-9BB8-EA4A-F0CF-7576C9EF04B3}"/>
                </a:ext>
              </a:extLst>
            </p:cNvPr>
            <p:cNvSpPr/>
            <p:nvPr/>
          </p:nvSpPr>
          <p:spPr>
            <a:xfrm>
              <a:off x="6112975" y="1010575"/>
              <a:ext cx="35550" cy="20900"/>
            </a:xfrm>
            <a:custGeom>
              <a:avLst/>
              <a:gdLst/>
              <a:ahLst/>
              <a:cxnLst/>
              <a:rect l="l" t="t" r="r" b="b"/>
              <a:pathLst>
                <a:path w="1422" h="836" extrusionOk="0">
                  <a:moveTo>
                    <a:pt x="825" y="1"/>
                  </a:moveTo>
                  <a:cubicBezTo>
                    <a:pt x="460" y="1"/>
                    <a:pt x="0" y="483"/>
                    <a:pt x="390" y="776"/>
                  </a:cubicBezTo>
                  <a:cubicBezTo>
                    <a:pt x="446" y="817"/>
                    <a:pt x="507" y="835"/>
                    <a:pt x="569" y="835"/>
                  </a:cubicBezTo>
                  <a:cubicBezTo>
                    <a:pt x="963" y="835"/>
                    <a:pt x="1421" y="119"/>
                    <a:pt x="928" y="3"/>
                  </a:cubicBezTo>
                  <a:lnTo>
                    <a:pt x="861" y="3"/>
                  </a:lnTo>
                  <a:cubicBezTo>
                    <a:pt x="849" y="1"/>
                    <a:pt x="837" y="1"/>
                    <a:pt x="825"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8" name="Google Shape;6758;p66">
              <a:extLst>
                <a:ext uri="{FF2B5EF4-FFF2-40B4-BE49-F238E27FC236}">
                  <a16:creationId xmlns:a16="http://schemas.microsoft.com/office/drawing/2014/main" id="{BA013E8E-93B6-6C02-095B-C6A8E34709A4}"/>
                </a:ext>
              </a:extLst>
            </p:cNvPr>
            <p:cNvSpPr/>
            <p:nvPr/>
          </p:nvSpPr>
          <p:spPr>
            <a:xfrm>
              <a:off x="6052975" y="845175"/>
              <a:ext cx="26100" cy="24325"/>
            </a:xfrm>
            <a:custGeom>
              <a:avLst/>
              <a:gdLst/>
              <a:ahLst/>
              <a:cxnLst/>
              <a:rect l="l" t="t" r="r" b="b"/>
              <a:pathLst>
                <a:path w="1044" h="973" extrusionOk="0">
                  <a:moveTo>
                    <a:pt x="639" y="0"/>
                  </a:moveTo>
                  <a:cubicBezTo>
                    <a:pt x="599" y="0"/>
                    <a:pt x="554" y="10"/>
                    <a:pt x="505" y="31"/>
                  </a:cubicBezTo>
                  <a:lnTo>
                    <a:pt x="438" y="65"/>
                  </a:lnTo>
                  <a:cubicBezTo>
                    <a:pt x="135" y="266"/>
                    <a:pt x="1" y="972"/>
                    <a:pt x="505" y="972"/>
                  </a:cubicBezTo>
                  <a:cubicBezTo>
                    <a:pt x="1024" y="972"/>
                    <a:pt x="1044" y="0"/>
                    <a:pt x="6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69" name="Google Shape;6759;p66">
              <a:extLst>
                <a:ext uri="{FF2B5EF4-FFF2-40B4-BE49-F238E27FC236}">
                  <a16:creationId xmlns:a16="http://schemas.microsoft.com/office/drawing/2014/main" id="{8847F450-AC20-C199-D5F3-F2C801856C1D}"/>
                </a:ext>
              </a:extLst>
            </p:cNvPr>
            <p:cNvSpPr/>
            <p:nvPr/>
          </p:nvSpPr>
          <p:spPr>
            <a:xfrm>
              <a:off x="5925600" y="1293575"/>
              <a:ext cx="24900" cy="22175"/>
            </a:xfrm>
            <a:custGeom>
              <a:avLst/>
              <a:gdLst/>
              <a:ahLst/>
              <a:cxnLst/>
              <a:rect l="l" t="t" r="r" b="b"/>
              <a:pathLst>
                <a:path w="996" h="887" extrusionOk="0">
                  <a:moveTo>
                    <a:pt x="452" y="1"/>
                  </a:moveTo>
                  <a:cubicBezTo>
                    <a:pt x="351" y="1"/>
                    <a:pt x="256" y="52"/>
                    <a:pt x="189" y="177"/>
                  </a:cubicBezTo>
                  <a:cubicBezTo>
                    <a:pt x="0" y="507"/>
                    <a:pt x="440" y="886"/>
                    <a:pt x="743" y="886"/>
                  </a:cubicBezTo>
                  <a:cubicBezTo>
                    <a:pt x="872" y="886"/>
                    <a:pt x="976" y="818"/>
                    <a:pt x="996" y="647"/>
                  </a:cubicBezTo>
                  <a:lnTo>
                    <a:pt x="996" y="580"/>
                  </a:lnTo>
                  <a:cubicBezTo>
                    <a:pt x="996" y="316"/>
                    <a:pt x="705" y="1"/>
                    <a:pt x="45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0" name="Google Shape;6760;p66">
              <a:extLst>
                <a:ext uri="{FF2B5EF4-FFF2-40B4-BE49-F238E27FC236}">
                  <a16:creationId xmlns:a16="http://schemas.microsoft.com/office/drawing/2014/main" id="{30E62143-8515-7C9E-A1FB-BD37EE2D5288}"/>
                </a:ext>
              </a:extLst>
            </p:cNvPr>
            <p:cNvSpPr/>
            <p:nvPr/>
          </p:nvSpPr>
          <p:spPr>
            <a:xfrm>
              <a:off x="6004700" y="1403475"/>
              <a:ext cx="25625" cy="22225"/>
            </a:xfrm>
            <a:custGeom>
              <a:avLst/>
              <a:gdLst/>
              <a:ahLst/>
              <a:cxnLst/>
              <a:rect l="l" t="t" r="r" b="b"/>
              <a:pathLst>
                <a:path w="1025" h="889" extrusionOk="0">
                  <a:moveTo>
                    <a:pt x="467" y="1"/>
                  </a:moveTo>
                  <a:cubicBezTo>
                    <a:pt x="357" y="1"/>
                    <a:pt x="254" y="53"/>
                    <a:pt x="184" y="183"/>
                  </a:cubicBezTo>
                  <a:cubicBezTo>
                    <a:pt x="0" y="528"/>
                    <a:pt x="430" y="889"/>
                    <a:pt x="741" y="889"/>
                  </a:cubicBezTo>
                  <a:cubicBezTo>
                    <a:pt x="885" y="889"/>
                    <a:pt x="1003" y="812"/>
                    <a:pt x="1025" y="620"/>
                  </a:cubicBezTo>
                  <a:cubicBezTo>
                    <a:pt x="1025" y="587"/>
                    <a:pt x="1025" y="553"/>
                    <a:pt x="1025" y="553"/>
                  </a:cubicBezTo>
                  <a:cubicBezTo>
                    <a:pt x="1025" y="293"/>
                    <a:pt x="726" y="1"/>
                    <a:pt x="46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1" name="Google Shape;6761;p66">
              <a:extLst>
                <a:ext uri="{FF2B5EF4-FFF2-40B4-BE49-F238E27FC236}">
                  <a16:creationId xmlns:a16="http://schemas.microsoft.com/office/drawing/2014/main" id="{193C3494-FDF2-04E4-1673-F734852DEF99}"/>
                </a:ext>
              </a:extLst>
            </p:cNvPr>
            <p:cNvSpPr/>
            <p:nvPr/>
          </p:nvSpPr>
          <p:spPr>
            <a:xfrm>
              <a:off x="5997525" y="1145625"/>
              <a:ext cx="30650" cy="22425"/>
            </a:xfrm>
            <a:custGeom>
              <a:avLst/>
              <a:gdLst/>
              <a:ahLst/>
              <a:cxnLst/>
              <a:rect l="l" t="t" r="r" b="b"/>
              <a:pathLst>
                <a:path w="1226" h="897" extrusionOk="0">
                  <a:moveTo>
                    <a:pt x="767" y="0"/>
                  </a:moveTo>
                  <a:cubicBezTo>
                    <a:pt x="738" y="0"/>
                    <a:pt x="707" y="4"/>
                    <a:pt x="673" y="12"/>
                  </a:cubicBezTo>
                  <a:lnTo>
                    <a:pt x="606" y="12"/>
                  </a:lnTo>
                  <a:cubicBezTo>
                    <a:pt x="270" y="112"/>
                    <a:pt x="1" y="785"/>
                    <a:pt x="505" y="885"/>
                  </a:cubicBezTo>
                  <a:cubicBezTo>
                    <a:pt x="537" y="893"/>
                    <a:pt x="567" y="896"/>
                    <a:pt x="597" y="896"/>
                  </a:cubicBezTo>
                  <a:cubicBezTo>
                    <a:pt x="1067" y="896"/>
                    <a:pt x="1226"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2" name="Google Shape;6762;p66">
              <a:extLst>
                <a:ext uri="{FF2B5EF4-FFF2-40B4-BE49-F238E27FC236}">
                  <a16:creationId xmlns:a16="http://schemas.microsoft.com/office/drawing/2014/main" id="{189E2984-37BA-6AA8-58E1-CD49E39BFBF2}"/>
                </a:ext>
              </a:extLst>
            </p:cNvPr>
            <p:cNvSpPr/>
            <p:nvPr/>
          </p:nvSpPr>
          <p:spPr>
            <a:xfrm>
              <a:off x="6051500" y="1021600"/>
              <a:ext cx="25600" cy="19850"/>
            </a:xfrm>
            <a:custGeom>
              <a:avLst/>
              <a:gdLst/>
              <a:ahLst/>
              <a:cxnLst/>
              <a:rect l="l" t="t" r="r" b="b"/>
              <a:pathLst>
                <a:path w="1024" h="794" extrusionOk="0">
                  <a:moveTo>
                    <a:pt x="412" y="1"/>
                  </a:moveTo>
                  <a:cubicBezTo>
                    <a:pt x="191" y="1"/>
                    <a:pt x="1" y="116"/>
                    <a:pt x="60" y="368"/>
                  </a:cubicBezTo>
                  <a:lnTo>
                    <a:pt x="60" y="435"/>
                  </a:lnTo>
                  <a:cubicBezTo>
                    <a:pt x="139" y="632"/>
                    <a:pt x="401" y="794"/>
                    <a:pt x="625" y="794"/>
                  </a:cubicBezTo>
                  <a:cubicBezTo>
                    <a:pt x="785" y="794"/>
                    <a:pt x="925" y="712"/>
                    <a:pt x="967" y="503"/>
                  </a:cubicBezTo>
                  <a:cubicBezTo>
                    <a:pt x="1024" y="184"/>
                    <a:pt x="693" y="1"/>
                    <a:pt x="41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3" name="Google Shape;6763;p66">
              <a:extLst>
                <a:ext uri="{FF2B5EF4-FFF2-40B4-BE49-F238E27FC236}">
                  <a16:creationId xmlns:a16="http://schemas.microsoft.com/office/drawing/2014/main" id="{3C21BCA0-C65C-3BB8-8150-4721E35DDC33}"/>
                </a:ext>
              </a:extLst>
            </p:cNvPr>
            <p:cNvSpPr/>
            <p:nvPr/>
          </p:nvSpPr>
          <p:spPr>
            <a:xfrm>
              <a:off x="6080900" y="1133150"/>
              <a:ext cx="29250" cy="23125"/>
            </a:xfrm>
            <a:custGeom>
              <a:avLst/>
              <a:gdLst/>
              <a:ahLst/>
              <a:cxnLst/>
              <a:rect l="l" t="t" r="r" b="b"/>
              <a:pathLst>
                <a:path w="1170" h="925" extrusionOk="0">
                  <a:moveTo>
                    <a:pt x="628" y="0"/>
                  </a:moveTo>
                  <a:cubicBezTo>
                    <a:pt x="144" y="0"/>
                    <a:pt x="0" y="925"/>
                    <a:pt x="442" y="925"/>
                  </a:cubicBezTo>
                  <a:cubicBezTo>
                    <a:pt x="469" y="925"/>
                    <a:pt x="499" y="921"/>
                    <a:pt x="531" y="914"/>
                  </a:cubicBezTo>
                  <a:lnTo>
                    <a:pt x="598" y="914"/>
                  </a:lnTo>
                  <a:cubicBezTo>
                    <a:pt x="934" y="779"/>
                    <a:pt x="1169" y="107"/>
                    <a:pt x="699" y="6"/>
                  </a:cubicBezTo>
                  <a:cubicBezTo>
                    <a:pt x="675" y="2"/>
                    <a:pt x="651" y="0"/>
                    <a:pt x="62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4" name="Google Shape;6764;p66">
              <a:extLst>
                <a:ext uri="{FF2B5EF4-FFF2-40B4-BE49-F238E27FC236}">
                  <a16:creationId xmlns:a16="http://schemas.microsoft.com/office/drawing/2014/main" id="{1B6D9161-AA67-A0B3-CF63-8F68BA6BA548}"/>
                </a:ext>
              </a:extLst>
            </p:cNvPr>
            <p:cNvSpPr/>
            <p:nvPr/>
          </p:nvSpPr>
          <p:spPr>
            <a:xfrm>
              <a:off x="5907900" y="1374225"/>
              <a:ext cx="25125" cy="19500"/>
            </a:xfrm>
            <a:custGeom>
              <a:avLst/>
              <a:gdLst/>
              <a:ahLst/>
              <a:cxnLst/>
              <a:rect l="l" t="t" r="r" b="b"/>
              <a:pathLst>
                <a:path w="1005" h="780" extrusionOk="0">
                  <a:moveTo>
                    <a:pt x="364" y="1"/>
                  </a:moveTo>
                  <a:cubicBezTo>
                    <a:pt x="204" y="1"/>
                    <a:pt x="71" y="80"/>
                    <a:pt x="57" y="278"/>
                  </a:cubicBezTo>
                  <a:cubicBezTo>
                    <a:pt x="1" y="597"/>
                    <a:pt x="332" y="780"/>
                    <a:pt x="606" y="780"/>
                  </a:cubicBezTo>
                  <a:cubicBezTo>
                    <a:pt x="823" y="780"/>
                    <a:pt x="1005" y="665"/>
                    <a:pt x="931" y="412"/>
                  </a:cubicBezTo>
                  <a:cubicBezTo>
                    <a:pt x="931" y="379"/>
                    <a:pt x="931" y="345"/>
                    <a:pt x="931" y="345"/>
                  </a:cubicBezTo>
                  <a:cubicBezTo>
                    <a:pt x="853" y="151"/>
                    <a:pt x="583" y="1"/>
                    <a:pt x="36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5" name="Google Shape;6765;p66">
              <a:extLst>
                <a:ext uri="{FF2B5EF4-FFF2-40B4-BE49-F238E27FC236}">
                  <a16:creationId xmlns:a16="http://schemas.microsoft.com/office/drawing/2014/main" id="{1C6301AE-9E8A-7CE1-7F98-DDD7C768B921}"/>
                </a:ext>
              </a:extLst>
            </p:cNvPr>
            <p:cNvSpPr/>
            <p:nvPr/>
          </p:nvSpPr>
          <p:spPr>
            <a:xfrm>
              <a:off x="6013875" y="1122950"/>
              <a:ext cx="34400" cy="18650"/>
            </a:xfrm>
            <a:custGeom>
              <a:avLst/>
              <a:gdLst/>
              <a:ahLst/>
              <a:cxnLst/>
              <a:rect l="l" t="t" r="r" b="b"/>
              <a:pathLst>
                <a:path w="1376" h="746" extrusionOk="0">
                  <a:moveTo>
                    <a:pt x="722" y="0"/>
                  </a:moveTo>
                  <a:cubicBezTo>
                    <a:pt x="389" y="0"/>
                    <a:pt x="0" y="286"/>
                    <a:pt x="221" y="616"/>
                  </a:cubicBezTo>
                  <a:cubicBezTo>
                    <a:pt x="290" y="708"/>
                    <a:pt x="393" y="746"/>
                    <a:pt x="506" y="746"/>
                  </a:cubicBezTo>
                  <a:cubicBezTo>
                    <a:pt x="889" y="746"/>
                    <a:pt x="1375" y="312"/>
                    <a:pt x="960" y="78"/>
                  </a:cubicBezTo>
                  <a:lnTo>
                    <a:pt x="926" y="45"/>
                  </a:lnTo>
                  <a:cubicBezTo>
                    <a:pt x="866" y="14"/>
                    <a:pt x="795" y="0"/>
                    <a:pt x="72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6" name="Google Shape;6766;p66">
              <a:extLst>
                <a:ext uri="{FF2B5EF4-FFF2-40B4-BE49-F238E27FC236}">
                  <a16:creationId xmlns:a16="http://schemas.microsoft.com/office/drawing/2014/main" id="{480708D5-8FEA-3A9D-5B31-82D63565CE6E}"/>
                </a:ext>
              </a:extLst>
            </p:cNvPr>
            <p:cNvSpPr/>
            <p:nvPr/>
          </p:nvSpPr>
          <p:spPr>
            <a:xfrm>
              <a:off x="6045625" y="1107900"/>
              <a:ext cx="25350" cy="23125"/>
            </a:xfrm>
            <a:custGeom>
              <a:avLst/>
              <a:gdLst/>
              <a:ahLst/>
              <a:cxnLst/>
              <a:rect l="l" t="t" r="r" b="b"/>
              <a:pathLst>
                <a:path w="1014" h="925" extrusionOk="0">
                  <a:moveTo>
                    <a:pt x="273" y="1"/>
                  </a:moveTo>
                  <a:cubicBezTo>
                    <a:pt x="164" y="1"/>
                    <a:pt x="70" y="61"/>
                    <a:pt x="26" y="210"/>
                  </a:cubicBezTo>
                  <a:lnTo>
                    <a:pt x="26" y="277"/>
                  </a:lnTo>
                  <a:cubicBezTo>
                    <a:pt x="1" y="554"/>
                    <a:pt x="258" y="924"/>
                    <a:pt x="516" y="924"/>
                  </a:cubicBezTo>
                  <a:cubicBezTo>
                    <a:pt x="603" y="924"/>
                    <a:pt x="689" y="883"/>
                    <a:pt x="765" y="781"/>
                  </a:cubicBezTo>
                  <a:cubicBezTo>
                    <a:pt x="1014" y="483"/>
                    <a:pt x="583" y="1"/>
                    <a:pt x="27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7" name="Google Shape;6767;p66">
              <a:extLst>
                <a:ext uri="{FF2B5EF4-FFF2-40B4-BE49-F238E27FC236}">
                  <a16:creationId xmlns:a16="http://schemas.microsoft.com/office/drawing/2014/main" id="{F1CCD359-7E2B-D8C6-5E57-A98AC5F1ADA4}"/>
                </a:ext>
              </a:extLst>
            </p:cNvPr>
            <p:cNvSpPr/>
            <p:nvPr/>
          </p:nvSpPr>
          <p:spPr>
            <a:xfrm>
              <a:off x="6155000" y="949425"/>
              <a:ext cx="36325" cy="20100"/>
            </a:xfrm>
            <a:custGeom>
              <a:avLst/>
              <a:gdLst/>
              <a:ahLst/>
              <a:cxnLst/>
              <a:rect l="l" t="t" r="r" b="b"/>
              <a:pathLst>
                <a:path w="1453" h="804" extrusionOk="0">
                  <a:moveTo>
                    <a:pt x="875" y="1"/>
                  </a:moveTo>
                  <a:cubicBezTo>
                    <a:pt x="476" y="1"/>
                    <a:pt x="0" y="686"/>
                    <a:pt x="491" y="802"/>
                  </a:cubicBezTo>
                  <a:lnTo>
                    <a:pt x="558" y="802"/>
                  </a:lnTo>
                  <a:cubicBezTo>
                    <a:pt x="570" y="803"/>
                    <a:pt x="582" y="803"/>
                    <a:pt x="594" y="803"/>
                  </a:cubicBezTo>
                  <a:cubicBezTo>
                    <a:pt x="961" y="803"/>
                    <a:pt x="1452" y="323"/>
                    <a:pt x="1062" y="62"/>
                  </a:cubicBezTo>
                  <a:cubicBezTo>
                    <a:pt x="1005" y="20"/>
                    <a:pt x="941" y="1"/>
                    <a:pt x="8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8" name="Google Shape;6768;p66">
              <a:extLst>
                <a:ext uri="{FF2B5EF4-FFF2-40B4-BE49-F238E27FC236}">
                  <a16:creationId xmlns:a16="http://schemas.microsoft.com/office/drawing/2014/main" id="{460BCA19-F2EA-2148-9A58-1988BF15BE64}"/>
                </a:ext>
              </a:extLst>
            </p:cNvPr>
            <p:cNvSpPr/>
            <p:nvPr/>
          </p:nvSpPr>
          <p:spPr>
            <a:xfrm>
              <a:off x="6075175" y="1428700"/>
              <a:ext cx="25300" cy="22550"/>
            </a:xfrm>
            <a:custGeom>
              <a:avLst/>
              <a:gdLst/>
              <a:ahLst/>
              <a:cxnLst/>
              <a:rect l="l" t="t" r="r" b="b"/>
              <a:pathLst>
                <a:path w="1012" h="902" extrusionOk="0">
                  <a:moveTo>
                    <a:pt x="487" y="0"/>
                  </a:moveTo>
                  <a:cubicBezTo>
                    <a:pt x="394" y="0"/>
                    <a:pt x="301" y="44"/>
                    <a:pt x="222" y="149"/>
                  </a:cubicBezTo>
                  <a:cubicBezTo>
                    <a:pt x="1" y="444"/>
                    <a:pt x="427" y="901"/>
                    <a:pt x="725" y="901"/>
                  </a:cubicBezTo>
                  <a:cubicBezTo>
                    <a:pt x="834" y="901"/>
                    <a:pt x="925" y="840"/>
                    <a:pt x="961" y="687"/>
                  </a:cubicBezTo>
                  <a:cubicBezTo>
                    <a:pt x="961" y="653"/>
                    <a:pt x="961" y="620"/>
                    <a:pt x="961" y="620"/>
                  </a:cubicBezTo>
                  <a:cubicBezTo>
                    <a:pt x="1011" y="347"/>
                    <a:pt x="749" y="0"/>
                    <a:pt x="4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79" name="Google Shape;6769;p66">
              <a:extLst>
                <a:ext uri="{FF2B5EF4-FFF2-40B4-BE49-F238E27FC236}">
                  <a16:creationId xmlns:a16="http://schemas.microsoft.com/office/drawing/2014/main" id="{4565ED91-0B62-D932-CEC0-2636D3900EFB}"/>
                </a:ext>
              </a:extLst>
            </p:cNvPr>
            <p:cNvSpPr/>
            <p:nvPr/>
          </p:nvSpPr>
          <p:spPr>
            <a:xfrm>
              <a:off x="6128950" y="928250"/>
              <a:ext cx="36450" cy="20575"/>
            </a:xfrm>
            <a:custGeom>
              <a:avLst/>
              <a:gdLst/>
              <a:ahLst/>
              <a:cxnLst/>
              <a:rect l="l" t="t" r="r" b="b"/>
              <a:pathLst>
                <a:path w="1458" h="823" extrusionOk="0">
                  <a:moveTo>
                    <a:pt x="825" y="0"/>
                  </a:moveTo>
                  <a:cubicBezTo>
                    <a:pt x="460" y="0"/>
                    <a:pt x="1" y="482"/>
                    <a:pt x="424" y="775"/>
                  </a:cubicBezTo>
                  <a:cubicBezTo>
                    <a:pt x="474" y="808"/>
                    <a:pt x="528" y="823"/>
                    <a:pt x="585" y="823"/>
                  </a:cubicBezTo>
                  <a:cubicBezTo>
                    <a:pt x="982" y="823"/>
                    <a:pt x="1458" y="90"/>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0" name="Google Shape;6770;p66">
              <a:extLst>
                <a:ext uri="{FF2B5EF4-FFF2-40B4-BE49-F238E27FC236}">
                  <a16:creationId xmlns:a16="http://schemas.microsoft.com/office/drawing/2014/main" id="{8D9074CC-A0CC-38D5-CB58-8A1EA7713D38}"/>
                </a:ext>
              </a:extLst>
            </p:cNvPr>
            <p:cNvSpPr/>
            <p:nvPr/>
          </p:nvSpPr>
          <p:spPr>
            <a:xfrm>
              <a:off x="6030125" y="1148975"/>
              <a:ext cx="26375" cy="24550"/>
            </a:xfrm>
            <a:custGeom>
              <a:avLst/>
              <a:gdLst/>
              <a:ahLst/>
              <a:cxnLst/>
              <a:rect l="l" t="t" r="r" b="b"/>
              <a:pathLst>
                <a:path w="1055" h="982" extrusionOk="0">
                  <a:moveTo>
                    <a:pt x="390" y="1"/>
                  </a:moveTo>
                  <a:cubicBezTo>
                    <a:pt x="304" y="1"/>
                    <a:pt x="217" y="44"/>
                    <a:pt x="142" y="146"/>
                  </a:cubicBezTo>
                  <a:cubicBezTo>
                    <a:pt x="142" y="146"/>
                    <a:pt x="142" y="180"/>
                    <a:pt x="142" y="180"/>
                  </a:cubicBezTo>
                  <a:cubicBezTo>
                    <a:pt x="1" y="462"/>
                    <a:pt x="192" y="981"/>
                    <a:pt x="495" y="981"/>
                  </a:cubicBezTo>
                  <a:cubicBezTo>
                    <a:pt x="553" y="981"/>
                    <a:pt x="615" y="962"/>
                    <a:pt x="680" y="919"/>
                  </a:cubicBezTo>
                  <a:cubicBezTo>
                    <a:pt x="1054" y="652"/>
                    <a:pt x="726" y="1"/>
                    <a:pt x="39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1" name="Google Shape;6771;p66">
              <a:extLst>
                <a:ext uri="{FF2B5EF4-FFF2-40B4-BE49-F238E27FC236}">
                  <a16:creationId xmlns:a16="http://schemas.microsoft.com/office/drawing/2014/main" id="{C488F6DC-76FE-49C7-C14C-55D29C69A93D}"/>
                </a:ext>
              </a:extLst>
            </p:cNvPr>
            <p:cNvSpPr/>
            <p:nvPr/>
          </p:nvSpPr>
          <p:spPr>
            <a:xfrm>
              <a:off x="6124925" y="996175"/>
              <a:ext cx="35825" cy="19675"/>
            </a:xfrm>
            <a:custGeom>
              <a:avLst/>
              <a:gdLst/>
              <a:ahLst/>
              <a:cxnLst/>
              <a:rect l="l" t="t" r="r" b="b"/>
              <a:pathLst>
                <a:path w="1433" h="787" extrusionOk="0">
                  <a:moveTo>
                    <a:pt x="861" y="0"/>
                  </a:moveTo>
                  <a:cubicBezTo>
                    <a:pt x="479" y="0"/>
                    <a:pt x="1" y="667"/>
                    <a:pt x="484" y="780"/>
                  </a:cubicBezTo>
                  <a:lnTo>
                    <a:pt x="551" y="780"/>
                  </a:lnTo>
                  <a:cubicBezTo>
                    <a:pt x="575" y="785"/>
                    <a:pt x="600" y="787"/>
                    <a:pt x="625" y="787"/>
                  </a:cubicBezTo>
                  <a:cubicBezTo>
                    <a:pt x="987" y="787"/>
                    <a:pt x="1432" y="357"/>
                    <a:pt x="1055" y="74"/>
                  </a:cubicBezTo>
                  <a:cubicBezTo>
                    <a:pt x="998" y="22"/>
                    <a:pt x="931" y="0"/>
                    <a:pt x="86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2" name="Google Shape;6772;p66">
              <a:extLst>
                <a:ext uri="{FF2B5EF4-FFF2-40B4-BE49-F238E27FC236}">
                  <a16:creationId xmlns:a16="http://schemas.microsoft.com/office/drawing/2014/main" id="{FA570A7C-2F0D-21DC-E28D-932E1A221CD4}"/>
                </a:ext>
              </a:extLst>
            </p:cNvPr>
            <p:cNvSpPr/>
            <p:nvPr/>
          </p:nvSpPr>
          <p:spPr>
            <a:xfrm>
              <a:off x="6072650" y="1076650"/>
              <a:ext cx="25525" cy="22550"/>
            </a:xfrm>
            <a:custGeom>
              <a:avLst/>
              <a:gdLst/>
              <a:ahLst/>
              <a:cxnLst/>
              <a:rect l="l" t="t" r="r" b="b"/>
              <a:pathLst>
                <a:path w="1021" h="902" extrusionOk="0">
                  <a:moveTo>
                    <a:pt x="488" y="0"/>
                  </a:moveTo>
                  <a:cubicBezTo>
                    <a:pt x="394" y="0"/>
                    <a:pt x="301" y="44"/>
                    <a:pt x="222" y="149"/>
                  </a:cubicBezTo>
                  <a:cubicBezTo>
                    <a:pt x="1" y="444"/>
                    <a:pt x="446" y="901"/>
                    <a:pt x="753" y="901"/>
                  </a:cubicBezTo>
                  <a:cubicBezTo>
                    <a:pt x="865" y="901"/>
                    <a:pt x="959" y="840"/>
                    <a:pt x="995" y="687"/>
                  </a:cubicBezTo>
                  <a:lnTo>
                    <a:pt x="995" y="620"/>
                  </a:lnTo>
                  <a:cubicBezTo>
                    <a:pt x="1020" y="347"/>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3" name="Google Shape;6773;p66">
              <a:extLst>
                <a:ext uri="{FF2B5EF4-FFF2-40B4-BE49-F238E27FC236}">
                  <a16:creationId xmlns:a16="http://schemas.microsoft.com/office/drawing/2014/main" id="{7AFB07D7-A0FA-BCC5-648C-22DFF6D05512}"/>
                </a:ext>
              </a:extLst>
            </p:cNvPr>
            <p:cNvSpPr/>
            <p:nvPr/>
          </p:nvSpPr>
          <p:spPr>
            <a:xfrm>
              <a:off x="6177650" y="924050"/>
              <a:ext cx="36300" cy="20875"/>
            </a:xfrm>
            <a:custGeom>
              <a:avLst/>
              <a:gdLst/>
              <a:ahLst/>
              <a:cxnLst/>
              <a:rect l="l" t="t" r="r" b="b"/>
              <a:pathLst>
                <a:path w="1452" h="835" extrusionOk="0">
                  <a:moveTo>
                    <a:pt x="826" y="0"/>
                  </a:moveTo>
                  <a:cubicBezTo>
                    <a:pt x="461" y="0"/>
                    <a:pt x="1" y="482"/>
                    <a:pt x="391" y="775"/>
                  </a:cubicBezTo>
                  <a:cubicBezTo>
                    <a:pt x="447" y="816"/>
                    <a:pt x="508" y="834"/>
                    <a:pt x="572" y="834"/>
                  </a:cubicBezTo>
                  <a:cubicBezTo>
                    <a:pt x="972" y="834"/>
                    <a:pt x="1451" y="118"/>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4" name="Google Shape;6774;p66">
              <a:extLst>
                <a:ext uri="{FF2B5EF4-FFF2-40B4-BE49-F238E27FC236}">
                  <a16:creationId xmlns:a16="http://schemas.microsoft.com/office/drawing/2014/main" id="{4E95F29B-6FA7-4F05-BBA1-526A69685DD6}"/>
                </a:ext>
              </a:extLst>
            </p:cNvPr>
            <p:cNvSpPr/>
            <p:nvPr/>
          </p:nvSpPr>
          <p:spPr>
            <a:xfrm>
              <a:off x="6092075" y="1086650"/>
              <a:ext cx="35600" cy="19375"/>
            </a:xfrm>
            <a:custGeom>
              <a:avLst/>
              <a:gdLst/>
              <a:ahLst/>
              <a:cxnLst/>
              <a:rect l="l" t="t" r="r" b="b"/>
              <a:pathLst>
                <a:path w="1424" h="775" extrusionOk="0">
                  <a:moveTo>
                    <a:pt x="862" y="1"/>
                  </a:moveTo>
                  <a:cubicBezTo>
                    <a:pt x="478" y="1"/>
                    <a:pt x="0" y="510"/>
                    <a:pt x="453" y="724"/>
                  </a:cubicBezTo>
                  <a:lnTo>
                    <a:pt x="487" y="757"/>
                  </a:lnTo>
                  <a:cubicBezTo>
                    <a:pt x="529" y="769"/>
                    <a:pt x="574" y="774"/>
                    <a:pt x="620" y="774"/>
                  </a:cubicBezTo>
                  <a:cubicBezTo>
                    <a:pt x="982" y="774"/>
                    <a:pt x="1424" y="446"/>
                    <a:pt x="1126" y="119"/>
                  </a:cubicBezTo>
                  <a:cubicBezTo>
                    <a:pt x="1056" y="35"/>
                    <a:pt x="962" y="1"/>
                    <a:pt x="8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5" name="Google Shape;6775;p66">
              <a:extLst>
                <a:ext uri="{FF2B5EF4-FFF2-40B4-BE49-F238E27FC236}">
                  <a16:creationId xmlns:a16="http://schemas.microsoft.com/office/drawing/2014/main" id="{E63A3884-DC87-43E5-D0DF-D8F2B34B4AF5}"/>
                </a:ext>
              </a:extLst>
            </p:cNvPr>
            <p:cNvSpPr/>
            <p:nvPr/>
          </p:nvSpPr>
          <p:spPr>
            <a:xfrm>
              <a:off x="6159975" y="930025"/>
              <a:ext cx="25925" cy="24450"/>
            </a:xfrm>
            <a:custGeom>
              <a:avLst/>
              <a:gdLst/>
              <a:ahLst/>
              <a:cxnLst/>
              <a:rect l="l" t="t" r="r" b="b"/>
              <a:pathLst>
                <a:path w="1037" h="978" extrusionOk="0">
                  <a:moveTo>
                    <a:pt x="531" y="1"/>
                  </a:moveTo>
                  <a:cubicBezTo>
                    <a:pt x="467" y="1"/>
                    <a:pt x="398" y="20"/>
                    <a:pt x="325" y="65"/>
                  </a:cubicBezTo>
                  <a:cubicBezTo>
                    <a:pt x="1" y="282"/>
                    <a:pt x="329" y="977"/>
                    <a:pt x="645" y="977"/>
                  </a:cubicBezTo>
                  <a:cubicBezTo>
                    <a:pt x="722" y="977"/>
                    <a:pt x="798" y="937"/>
                    <a:pt x="863" y="838"/>
                  </a:cubicBezTo>
                  <a:cubicBezTo>
                    <a:pt x="863" y="805"/>
                    <a:pt x="863" y="805"/>
                    <a:pt x="897" y="771"/>
                  </a:cubicBezTo>
                  <a:cubicBezTo>
                    <a:pt x="1037" y="491"/>
                    <a:pt x="850" y="1"/>
                    <a:pt x="53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6" name="Google Shape;6776;p66">
              <a:extLst>
                <a:ext uri="{FF2B5EF4-FFF2-40B4-BE49-F238E27FC236}">
                  <a16:creationId xmlns:a16="http://schemas.microsoft.com/office/drawing/2014/main" id="{D76D2AE9-3AEC-7F84-92EC-C244AB9B1606}"/>
                </a:ext>
              </a:extLst>
            </p:cNvPr>
            <p:cNvSpPr/>
            <p:nvPr/>
          </p:nvSpPr>
          <p:spPr>
            <a:xfrm>
              <a:off x="6166750" y="901950"/>
              <a:ext cx="25800" cy="24050"/>
            </a:xfrm>
            <a:custGeom>
              <a:avLst/>
              <a:gdLst/>
              <a:ahLst/>
              <a:cxnLst/>
              <a:rect l="l" t="t" r="r" b="b"/>
              <a:pathLst>
                <a:path w="1032" h="962" extrusionOk="0">
                  <a:moveTo>
                    <a:pt x="547" y="0"/>
                  </a:moveTo>
                  <a:cubicBezTo>
                    <a:pt x="478" y="0"/>
                    <a:pt x="403" y="24"/>
                    <a:pt x="323" y="79"/>
                  </a:cubicBezTo>
                  <a:cubicBezTo>
                    <a:pt x="1" y="294"/>
                    <a:pt x="345" y="961"/>
                    <a:pt x="667" y="961"/>
                  </a:cubicBezTo>
                  <a:cubicBezTo>
                    <a:pt x="748" y="961"/>
                    <a:pt x="827" y="919"/>
                    <a:pt x="895" y="819"/>
                  </a:cubicBezTo>
                  <a:cubicBezTo>
                    <a:pt x="895" y="819"/>
                    <a:pt x="895" y="785"/>
                    <a:pt x="895" y="751"/>
                  </a:cubicBezTo>
                  <a:cubicBezTo>
                    <a:pt x="1032" y="477"/>
                    <a:pt x="855"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7" name="Google Shape;6777;p66">
              <a:extLst>
                <a:ext uri="{FF2B5EF4-FFF2-40B4-BE49-F238E27FC236}">
                  <a16:creationId xmlns:a16="http://schemas.microsoft.com/office/drawing/2014/main" id="{58B47993-2E69-BC42-ED2F-E5C6F21F3897}"/>
                </a:ext>
              </a:extLst>
            </p:cNvPr>
            <p:cNvSpPr/>
            <p:nvPr/>
          </p:nvSpPr>
          <p:spPr>
            <a:xfrm>
              <a:off x="6146025" y="1034000"/>
              <a:ext cx="35850" cy="20500"/>
            </a:xfrm>
            <a:custGeom>
              <a:avLst/>
              <a:gdLst/>
              <a:ahLst/>
              <a:cxnLst/>
              <a:rect l="l" t="t" r="r" b="b"/>
              <a:pathLst>
                <a:path w="1434" h="820" extrusionOk="0">
                  <a:moveTo>
                    <a:pt x="814" y="0"/>
                  </a:moveTo>
                  <a:cubicBezTo>
                    <a:pt x="451" y="0"/>
                    <a:pt x="1" y="462"/>
                    <a:pt x="379" y="746"/>
                  </a:cubicBezTo>
                  <a:cubicBezTo>
                    <a:pt x="436" y="798"/>
                    <a:pt x="503" y="820"/>
                    <a:pt x="572" y="820"/>
                  </a:cubicBezTo>
                  <a:cubicBezTo>
                    <a:pt x="955" y="820"/>
                    <a:pt x="1434" y="149"/>
                    <a:pt x="951" y="7"/>
                  </a:cubicBezTo>
                  <a:lnTo>
                    <a:pt x="883" y="7"/>
                  </a:lnTo>
                  <a:cubicBezTo>
                    <a:pt x="861" y="2"/>
                    <a:pt x="837" y="0"/>
                    <a:pt x="8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8" name="Google Shape;6778;p66">
              <a:extLst>
                <a:ext uri="{FF2B5EF4-FFF2-40B4-BE49-F238E27FC236}">
                  <a16:creationId xmlns:a16="http://schemas.microsoft.com/office/drawing/2014/main" id="{B0AE3DAD-3BCD-BDE0-327C-E0AA692D2276}"/>
                </a:ext>
              </a:extLst>
            </p:cNvPr>
            <p:cNvSpPr/>
            <p:nvPr/>
          </p:nvSpPr>
          <p:spPr>
            <a:xfrm>
              <a:off x="6140600" y="924600"/>
              <a:ext cx="25500" cy="22550"/>
            </a:xfrm>
            <a:custGeom>
              <a:avLst/>
              <a:gdLst/>
              <a:ahLst/>
              <a:cxnLst/>
              <a:rect l="l" t="t" r="r" b="b"/>
              <a:pathLst>
                <a:path w="1020" h="902" extrusionOk="0">
                  <a:moveTo>
                    <a:pt x="267" y="1"/>
                  </a:moveTo>
                  <a:cubicBezTo>
                    <a:pt x="155" y="1"/>
                    <a:pt x="61" y="62"/>
                    <a:pt x="25" y="215"/>
                  </a:cubicBezTo>
                  <a:cubicBezTo>
                    <a:pt x="25" y="249"/>
                    <a:pt x="25" y="249"/>
                    <a:pt x="25" y="282"/>
                  </a:cubicBezTo>
                  <a:cubicBezTo>
                    <a:pt x="0" y="555"/>
                    <a:pt x="268" y="902"/>
                    <a:pt x="532" y="902"/>
                  </a:cubicBezTo>
                  <a:cubicBezTo>
                    <a:pt x="626" y="902"/>
                    <a:pt x="719" y="858"/>
                    <a:pt x="798" y="753"/>
                  </a:cubicBezTo>
                  <a:cubicBezTo>
                    <a:pt x="1019" y="458"/>
                    <a:pt x="575" y="1"/>
                    <a:pt x="2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89" name="Google Shape;6779;p66">
              <a:extLst>
                <a:ext uri="{FF2B5EF4-FFF2-40B4-BE49-F238E27FC236}">
                  <a16:creationId xmlns:a16="http://schemas.microsoft.com/office/drawing/2014/main" id="{FAFD1743-838C-2B30-AFEA-1A7FD16E6C0B}"/>
                </a:ext>
              </a:extLst>
            </p:cNvPr>
            <p:cNvSpPr/>
            <p:nvPr/>
          </p:nvSpPr>
          <p:spPr>
            <a:xfrm>
              <a:off x="6066825" y="973850"/>
              <a:ext cx="36275" cy="20875"/>
            </a:xfrm>
            <a:custGeom>
              <a:avLst/>
              <a:gdLst/>
              <a:ahLst/>
              <a:cxnLst/>
              <a:rect l="l" t="t" r="r" b="b"/>
              <a:pathLst>
                <a:path w="1451" h="835" extrusionOk="0">
                  <a:moveTo>
                    <a:pt x="880" y="0"/>
                  </a:moveTo>
                  <a:cubicBezTo>
                    <a:pt x="479" y="0"/>
                    <a:pt x="0" y="717"/>
                    <a:pt x="522" y="833"/>
                  </a:cubicBezTo>
                  <a:lnTo>
                    <a:pt x="590" y="833"/>
                  </a:lnTo>
                  <a:cubicBezTo>
                    <a:pt x="601" y="834"/>
                    <a:pt x="613" y="835"/>
                    <a:pt x="625" y="835"/>
                  </a:cubicBezTo>
                  <a:cubicBezTo>
                    <a:pt x="991" y="835"/>
                    <a:pt x="1451" y="353"/>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0" name="Google Shape;6780;p66">
              <a:extLst>
                <a:ext uri="{FF2B5EF4-FFF2-40B4-BE49-F238E27FC236}">
                  <a16:creationId xmlns:a16="http://schemas.microsoft.com/office/drawing/2014/main" id="{26BFB4E1-3E44-4643-79A7-961FB9313AD7}"/>
                </a:ext>
              </a:extLst>
            </p:cNvPr>
            <p:cNvSpPr/>
            <p:nvPr/>
          </p:nvSpPr>
          <p:spPr>
            <a:xfrm>
              <a:off x="5992500" y="1324800"/>
              <a:ext cx="32200" cy="22375"/>
            </a:xfrm>
            <a:custGeom>
              <a:avLst/>
              <a:gdLst/>
              <a:ahLst/>
              <a:cxnLst/>
              <a:rect l="l" t="t" r="r" b="b"/>
              <a:pathLst>
                <a:path w="1288" h="895" extrusionOk="0">
                  <a:moveTo>
                    <a:pt x="791" y="0"/>
                  </a:moveTo>
                  <a:cubicBezTo>
                    <a:pt x="774" y="0"/>
                    <a:pt x="757" y="1"/>
                    <a:pt x="740" y="3"/>
                  </a:cubicBezTo>
                  <a:lnTo>
                    <a:pt x="672" y="3"/>
                  </a:lnTo>
                  <a:cubicBezTo>
                    <a:pt x="303" y="70"/>
                    <a:pt x="0" y="743"/>
                    <a:pt x="471" y="877"/>
                  </a:cubicBezTo>
                  <a:cubicBezTo>
                    <a:pt x="511" y="889"/>
                    <a:pt x="550" y="894"/>
                    <a:pt x="587" y="894"/>
                  </a:cubicBezTo>
                  <a:cubicBezTo>
                    <a:pt x="1065" y="894"/>
                    <a:pt x="1287"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1" name="Google Shape;6781;p66">
              <a:extLst>
                <a:ext uri="{FF2B5EF4-FFF2-40B4-BE49-F238E27FC236}">
                  <a16:creationId xmlns:a16="http://schemas.microsoft.com/office/drawing/2014/main" id="{66CAB0C8-1648-EA6B-2A1A-4B6DEC95D4EA}"/>
                </a:ext>
              </a:extLst>
            </p:cNvPr>
            <p:cNvSpPr/>
            <p:nvPr/>
          </p:nvSpPr>
          <p:spPr>
            <a:xfrm>
              <a:off x="6106725" y="1324875"/>
              <a:ext cx="26100" cy="24325"/>
            </a:xfrm>
            <a:custGeom>
              <a:avLst/>
              <a:gdLst/>
              <a:ahLst/>
              <a:cxnLst/>
              <a:rect l="l" t="t" r="r" b="b"/>
              <a:pathLst>
                <a:path w="1044" h="973" extrusionOk="0">
                  <a:moveTo>
                    <a:pt x="540" y="0"/>
                  </a:moveTo>
                  <a:cubicBezTo>
                    <a:pt x="20" y="0"/>
                    <a:pt x="1" y="972"/>
                    <a:pt x="406" y="972"/>
                  </a:cubicBezTo>
                  <a:cubicBezTo>
                    <a:pt x="446" y="972"/>
                    <a:pt x="491" y="963"/>
                    <a:pt x="540" y="941"/>
                  </a:cubicBezTo>
                  <a:lnTo>
                    <a:pt x="607" y="908"/>
                  </a:lnTo>
                  <a:cubicBezTo>
                    <a:pt x="943" y="706"/>
                    <a:pt x="1044" y="0"/>
                    <a:pt x="5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2" name="Google Shape;6782;p66">
              <a:extLst>
                <a:ext uri="{FF2B5EF4-FFF2-40B4-BE49-F238E27FC236}">
                  <a16:creationId xmlns:a16="http://schemas.microsoft.com/office/drawing/2014/main" id="{25C1CE98-46D6-584E-E50E-8CBC52435AEA}"/>
                </a:ext>
              </a:extLst>
            </p:cNvPr>
            <p:cNvSpPr/>
            <p:nvPr/>
          </p:nvSpPr>
          <p:spPr>
            <a:xfrm>
              <a:off x="5858225" y="1431550"/>
              <a:ext cx="24825" cy="22375"/>
            </a:xfrm>
            <a:custGeom>
              <a:avLst/>
              <a:gdLst/>
              <a:ahLst/>
              <a:cxnLst/>
              <a:rect l="l" t="t" r="r" b="b"/>
              <a:pathLst>
                <a:path w="993" h="895" extrusionOk="0">
                  <a:moveTo>
                    <a:pt x="461" y="0"/>
                  </a:moveTo>
                  <a:cubicBezTo>
                    <a:pt x="364" y="0"/>
                    <a:pt x="270" y="49"/>
                    <a:pt x="195" y="169"/>
                  </a:cubicBezTo>
                  <a:cubicBezTo>
                    <a:pt x="1" y="461"/>
                    <a:pt x="440" y="894"/>
                    <a:pt x="736" y="894"/>
                  </a:cubicBezTo>
                  <a:cubicBezTo>
                    <a:pt x="849" y="894"/>
                    <a:pt x="941" y="831"/>
                    <a:pt x="968" y="674"/>
                  </a:cubicBezTo>
                  <a:cubicBezTo>
                    <a:pt x="968" y="640"/>
                    <a:pt x="968" y="606"/>
                    <a:pt x="968" y="606"/>
                  </a:cubicBezTo>
                  <a:cubicBezTo>
                    <a:pt x="993"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3" name="Google Shape;6783;p66">
              <a:extLst>
                <a:ext uri="{FF2B5EF4-FFF2-40B4-BE49-F238E27FC236}">
                  <a16:creationId xmlns:a16="http://schemas.microsoft.com/office/drawing/2014/main" id="{1235A666-E9A7-7E2E-D290-6030B39B1069}"/>
                </a:ext>
              </a:extLst>
            </p:cNvPr>
            <p:cNvSpPr/>
            <p:nvPr/>
          </p:nvSpPr>
          <p:spPr>
            <a:xfrm>
              <a:off x="6082400" y="1314975"/>
              <a:ext cx="24250" cy="22425"/>
            </a:xfrm>
            <a:custGeom>
              <a:avLst/>
              <a:gdLst/>
              <a:ahLst/>
              <a:cxnLst/>
              <a:rect l="l" t="t" r="r" b="b"/>
              <a:pathLst>
                <a:path w="970" h="897" extrusionOk="0">
                  <a:moveTo>
                    <a:pt x="260" y="0"/>
                  </a:moveTo>
                  <a:cubicBezTo>
                    <a:pt x="128" y="0"/>
                    <a:pt x="21" y="75"/>
                    <a:pt x="0" y="262"/>
                  </a:cubicBezTo>
                  <a:cubicBezTo>
                    <a:pt x="0" y="262"/>
                    <a:pt x="0" y="295"/>
                    <a:pt x="0" y="329"/>
                  </a:cubicBezTo>
                  <a:cubicBezTo>
                    <a:pt x="0" y="588"/>
                    <a:pt x="280" y="896"/>
                    <a:pt x="529" y="896"/>
                  </a:cubicBezTo>
                  <a:cubicBezTo>
                    <a:pt x="636" y="896"/>
                    <a:pt x="736" y="840"/>
                    <a:pt x="807" y="699"/>
                  </a:cubicBezTo>
                  <a:cubicBezTo>
                    <a:pt x="969" y="373"/>
                    <a:pt x="554"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4" name="Google Shape;6784;p66">
              <a:extLst>
                <a:ext uri="{FF2B5EF4-FFF2-40B4-BE49-F238E27FC236}">
                  <a16:creationId xmlns:a16="http://schemas.microsoft.com/office/drawing/2014/main" id="{1670125F-7C6C-E975-A0D2-24B17D5BFA76}"/>
                </a:ext>
              </a:extLst>
            </p:cNvPr>
            <p:cNvSpPr/>
            <p:nvPr/>
          </p:nvSpPr>
          <p:spPr>
            <a:xfrm>
              <a:off x="6094150" y="953325"/>
              <a:ext cx="25025" cy="22400"/>
            </a:xfrm>
            <a:custGeom>
              <a:avLst/>
              <a:gdLst/>
              <a:ahLst/>
              <a:cxnLst/>
              <a:rect l="l" t="t" r="r" b="b"/>
              <a:pathLst>
                <a:path w="1001" h="896" extrusionOk="0">
                  <a:moveTo>
                    <a:pt x="272" y="1"/>
                  </a:moveTo>
                  <a:cubicBezTo>
                    <a:pt x="128" y="1"/>
                    <a:pt x="12" y="80"/>
                    <a:pt x="1" y="276"/>
                  </a:cubicBezTo>
                  <a:cubicBezTo>
                    <a:pt x="1" y="276"/>
                    <a:pt x="1" y="310"/>
                    <a:pt x="1" y="343"/>
                  </a:cubicBezTo>
                  <a:cubicBezTo>
                    <a:pt x="1" y="603"/>
                    <a:pt x="283" y="896"/>
                    <a:pt x="543" y="896"/>
                  </a:cubicBezTo>
                  <a:cubicBezTo>
                    <a:pt x="654" y="896"/>
                    <a:pt x="761" y="843"/>
                    <a:pt x="841" y="713"/>
                  </a:cubicBezTo>
                  <a:cubicBezTo>
                    <a:pt x="1000" y="349"/>
                    <a:pt x="575"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5" name="Google Shape;6785;p66">
              <a:extLst>
                <a:ext uri="{FF2B5EF4-FFF2-40B4-BE49-F238E27FC236}">
                  <a16:creationId xmlns:a16="http://schemas.microsoft.com/office/drawing/2014/main" id="{1105CA53-B467-3443-0E00-297BE5760617}"/>
                </a:ext>
              </a:extLst>
            </p:cNvPr>
            <p:cNvSpPr/>
            <p:nvPr/>
          </p:nvSpPr>
          <p:spPr>
            <a:xfrm>
              <a:off x="5963350" y="1052475"/>
              <a:ext cx="30850" cy="23025"/>
            </a:xfrm>
            <a:custGeom>
              <a:avLst/>
              <a:gdLst/>
              <a:ahLst/>
              <a:cxnLst/>
              <a:rect l="l" t="t" r="r" b="b"/>
              <a:pathLst>
                <a:path w="1234" h="921" extrusionOk="0">
                  <a:moveTo>
                    <a:pt x="661" y="0"/>
                  </a:moveTo>
                  <a:cubicBezTo>
                    <a:pt x="195" y="0"/>
                    <a:pt x="1" y="921"/>
                    <a:pt x="487" y="921"/>
                  </a:cubicBezTo>
                  <a:cubicBezTo>
                    <a:pt x="510" y="921"/>
                    <a:pt x="535" y="919"/>
                    <a:pt x="561" y="914"/>
                  </a:cubicBezTo>
                  <a:lnTo>
                    <a:pt x="628" y="914"/>
                  </a:lnTo>
                  <a:cubicBezTo>
                    <a:pt x="964" y="780"/>
                    <a:pt x="1233" y="108"/>
                    <a:pt x="729" y="7"/>
                  </a:cubicBezTo>
                  <a:cubicBezTo>
                    <a:pt x="706" y="3"/>
                    <a:pt x="683" y="0"/>
                    <a:pt x="6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6" name="Google Shape;6786;p66">
              <a:extLst>
                <a:ext uri="{FF2B5EF4-FFF2-40B4-BE49-F238E27FC236}">
                  <a16:creationId xmlns:a16="http://schemas.microsoft.com/office/drawing/2014/main" id="{70E64533-6252-CD69-C9A4-2D8A840B7623}"/>
                </a:ext>
              </a:extLst>
            </p:cNvPr>
            <p:cNvSpPr/>
            <p:nvPr/>
          </p:nvSpPr>
          <p:spPr>
            <a:xfrm>
              <a:off x="6023325" y="1585675"/>
              <a:ext cx="25250" cy="20275"/>
            </a:xfrm>
            <a:custGeom>
              <a:avLst/>
              <a:gdLst/>
              <a:ahLst/>
              <a:cxnLst/>
              <a:rect l="l" t="t" r="r" b="b"/>
              <a:pathLst>
                <a:path w="1010" h="811" extrusionOk="0">
                  <a:moveTo>
                    <a:pt x="386" y="0"/>
                  </a:moveTo>
                  <a:cubicBezTo>
                    <a:pt x="234" y="0"/>
                    <a:pt x="105" y="83"/>
                    <a:pt x="78" y="289"/>
                  </a:cubicBezTo>
                  <a:cubicBezTo>
                    <a:pt x="1" y="616"/>
                    <a:pt x="342" y="811"/>
                    <a:pt x="623" y="811"/>
                  </a:cubicBezTo>
                  <a:cubicBezTo>
                    <a:pt x="833" y="811"/>
                    <a:pt x="1009" y="702"/>
                    <a:pt x="952" y="457"/>
                  </a:cubicBezTo>
                  <a:lnTo>
                    <a:pt x="952" y="390"/>
                  </a:lnTo>
                  <a:cubicBezTo>
                    <a:pt x="872" y="172"/>
                    <a:pt x="605"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7" name="Google Shape;6787;p66">
              <a:extLst>
                <a:ext uri="{FF2B5EF4-FFF2-40B4-BE49-F238E27FC236}">
                  <a16:creationId xmlns:a16="http://schemas.microsoft.com/office/drawing/2014/main" id="{79D524B5-F0E9-2479-F230-11F5D7F0D106}"/>
                </a:ext>
              </a:extLst>
            </p:cNvPr>
            <p:cNvSpPr/>
            <p:nvPr/>
          </p:nvSpPr>
          <p:spPr>
            <a:xfrm>
              <a:off x="6016025" y="1150675"/>
              <a:ext cx="29875" cy="22400"/>
            </a:xfrm>
            <a:custGeom>
              <a:avLst/>
              <a:gdLst/>
              <a:ahLst/>
              <a:cxnLst/>
              <a:rect l="l" t="t" r="r" b="b"/>
              <a:pathLst>
                <a:path w="1195" h="896" extrusionOk="0">
                  <a:moveTo>
                    <a:pt x="733" y="0"/>
                  </a:moveTo>
                  <a:cubicBezTo>
                    <a:pt x="704" y="0"/>
                    <a:pt x="672" y="4"/>
                    <a:pt x="639" y="11"/>
                  </a:cubicBezTo>
                  <a:lnTo>
                    <a:pt x="572" y="11"/>
                  </a:lnTo>
                  <a:cubicBezTo>
                    <a:pt x="235" y="112"/>
                    <a:pt x="0" y="818"/>
                    <a:pt x="504" y="885"/>
                  </a:cubicBezTo>
                  <a:cubicBezTo>
                    <a:pt x="536" y="892"/>
                    <a:pt x="567" y="896"/>
                    <a:pt x="596" y="896"/>
                  </a:cubicBezTo>
                  <a:cubicBezTo>
                    <a:pt x="1063" y="896"/>
                    <a:pt x="1195" y="0"/>
                    <a:pt x="7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8" name="Google Shape;6788;p66">
              <a:extLst>
                <a:ext uri="{FF2B5EF4-FFF2-40B4-BE49-F238E27FC236}">
                  <a16:creationId xmlns:a16="http://schemas.microsoft.com/office/drawing/2014/main" id="{D5FA9A60-F3B3-09F9-9F87-49C0054CBC34}"/>
                </a:ext>
              </a:extLst>
            </p:cNvPr>
            <p:cNvSpPr/>
            <p:nvPr/>
          </p:nvSpPr>
          <p:spPr>
            <a:xfrm>
              <a:off x="5965200" y="1077025"/>
              <a:ext cx="34425" cy="18000"/>
            </a:xfrm>
            <a:custGeom>
              <a:avLst/>
              <a:gdLst/>
              <a:ahLst/>
              <a:cxnLst/>
              <a:rect l="l" t="t" r="r" b="b"/>
              <a:pathLst>
                <a:path w="1377" h="720" extrusionOk="0">
                  <a:moveTo>
                    <a:pt x="863" y="0"/>
                  </a:moveTo>
                  <a:cubicBezTo>
                    <a:pt x="481" y="0"/>
                    <a:pt x="1" y="415"/>
                    <a:pt x="386" y="672"/>
                  </a:cubicBezTo>
                  <a:lnTo>
                    <a:pt x="454" y="672"/>
                  </a:lnTo>
                  <a:cubicBezTo>
                    <a:pt x="519" y="704"/>
                    <a:pt x="595" y="719"/>
                    <a:pt x="674" y="719"/>
                  </a:cubicBezTo>
                  <a:cubicBezTo>
                    <a:pt x="1003" y="719"/>
                    <a:pt x="1376" y="459"/>
                    <a:pt x="1159" y="134"/>
                  </a:cubicBezTo>
                  <a:cubicBezTo>
                    <a:pt x="1088" y="39"/>
                    <a:pt x="980"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99" name="Google Shape;6789;p66">
              <a:extLst>
                <a:ext uri="{FF2B5EF4-FFF2-40B4-BE49-F238E27FC236}">
                  <a16:creationId xmlns:a16="http://schemas.microsoft.com/office/drawing/2014/main" id="{4A16A0C7-5013-C1D9-FDB4-7AE1DE7E789B}"/>
                </a:ext>
              </a:extLst>
            </p:cNvPr>
            <p:cNvSpPr/>
            <p:nvPr/>
          </p:nvSpPr>
          <p:spPr>
            <a:xfrm>
              <a:off x="6147575" y="894100"/>
              <a:ext cx="34300" cy="19350"/>
            </a:xfrm>
            <a:custGeom>
              <a:avLst/>
              <a:gdLst/>
              <a:ahLst/>
              <a:cxnLst/>
              <a:rect l="l" t="t" r="r" b="b"/>
              <a:pathLst>
                <a:path w="1372" h="774" extrusionOk="0">
                  <a:moveTo>
                    <a:pt x="813" y="1"/>
                  </a:moveTo>
                  <a:cubicBezTo>
                    <a:pt x="436" y="1"/>
                    <a:pt x="0" y="465"/>
                    <a:pt x="384" y="696"/>
                  </a:cubicBezTo>
                  <a:lnTo>
                    <a:pt x="418" y="729"/>
                  </a:lnTo>
                  <a:cubicBezTo>
                    <a:pt x="485" y="760"/>
                    <a:pt x="561" y="774"/>
                    <a:pt x="638" y="774"/>
                  </a:cubicBezTo>
                  <a:cubicBezTo>
                    <a:pt x="988" y="774"/>
                    <a:pt x="1372" y="488"/>
                    <a:pt x="1124" y="158"/>
                  </a:cubicBezTo>
                  <a:cubicBezTo>
                    <a:pt x="1044" y="46"/>
                    <a:pt x="931" y="1"/>
                    <a:pt x="8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0" name="Google Shape;6790;p66">
              <a:extLst>
                <a:ext uri="{FF2B5EF4-FFF2-40B4-BE49-F238E27FC236}">
                  <a16:creationId xmlns:a16="http://schemas.microsoft.com/office/drawing/2014/main" id="{16BA20A0-3BDE-E57C-E562-BA8C2B1458A2}"/>
                </a:ext>
              </a:extLst>
            </p:cNvPr>
            <p:cNvSpPr/>
            <p:nvPr/>
          </p:nvSpPr>
          <p:spPr>
            <a:xfrm>
              <a:off x="6057425" y="1182650"/>
              <a:ext cx="25400" cy="22975"/>
            </a:xfrm>
            <a:custGeom>
              <a:avLst/>
              <a:gdLst/>
              <a:ahLst/>
              <a:cxnLst/>
              <a:rect l="l" t="t" r="r" b="b"/>
              <a:pathLst>
                <a:path w="1016" h="919" extrusionOk="0">
                  <a:moveTo>
                    <a:pt x="495" y="0"/>
                  </a:moveTo>
                  <a:cubicBezTo>
                    <a:pt x="404" y="0"/>
                    <a:pt x="311" y="42"/>
                    <a:pt x="226" y="144"/>
                  </a:cubicBezTo>
                  <a:cubicBezTo>
                    <a:pt x="1" y="419"/>
                    <a:pt x="429" y="919"/>
                    <a:pt x="731" y="919"/>
                  </a:cubicBezTo>
                  <a:cubicBezTo>
                    <a:pt x="834" y="919"/>
                    <a:pt x="923" y="861"/>
                    <a:pt x="966" y="715"/>
                  </a:cubicBezTo>
                  <a:cubicBezTo>
                    <a:pt x="966" y="681"/>
                    <a:pt x="966" y="681"/>
                    <a:pt x="966" y="648"/>
                  </a:cubicBezTo>
                  <a:cubicBezTo>
                    <a:pt x="1016" y="371"/>
                    <a:pt x="765" y="0"/>
                    <a:pt x="4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1" name="Google Shape;6791;p66">
              <a:extLst>
                <a:ext uri="{FF2B5EF4-FFF2-40B4-BE49-F238E27FC236}">
                  <a16:creationId xmlns:a16="http://schemas.microsoft.com/office/drawing/2014/main" id="{B73D1545-8E41-CB0F-30BF-52010A256C3C}"/>
                </a:ext>
              </a:extLst>
            </p:cNvPr>
            <p:cNvSpPr/>
            <p:nvPr/>
          </p:nvSpPr>
          <p:spPr>
            <a:xfrm>
              <a:off x="5970125" y="1243325"/>
              <a:ext cx="35550" cy="20875"/>
            </a:xfrm>
            <a:custGeom>
              <a:avLst/>
              <a:gdLst/>
              <a:ahLst/>
              <a:cxnLst/>
              <a:rect l="l" t="t" r="r" b="b"/>
              <a:pathLst>
                <a:path w="1422" h="835" extrusionOk="0">
                  <a:moveTo>
                    <a:pt x="826" y="1"/>
                  </a:moveTo>
                  <a:cubicBezTo>
                    <a:pt x="461" y="1"/>
                    <a:pt x="1" y="482"/>
                    <a:pt x="391" y="775"/>
                  </a:cubicBezTo>
                  <a:cubicBezTo>
                    <a:pt x="451" y="817"/>
                    <a:pt x="515" y="835"/>
                    <a:pt x="580" y="835"/>
                  </a:cubicBezTo>
                  <a:cubicBezTo>
                    <a:pt x="989" y="835"/>
                    <a:pt x="1422" y="118"/>
                    <a:pt x="929" y="2"/>
                  </a:cubicBezTo>
                  <a:lnTo>
                    <a:pt x="862"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2" name="Google Shape;6792;p66">
              <a:extLst>
                <a:ext uri="{FF2B5EF4-FFF2-40B4-BE49-F238E27FC236}">
                  <a16:creationId xmlns:a16="http://schemas.microsoft.com/office/drawing/2014/main" id="{57E9FE3D-E74C-1E6E-C222-F3C7F3DE9C7D}"/>
                </a:ext>
              </a:extLst>
            </p:cNvPr>
            <p:cNvSpPr/>
            <p:nvPr/>
          </p:nvSpPr>
          <p:spPr>
            <a:xfrm>
              <a:off x="6145850" y="1107875"/>
              <a:ext cx="25725" cy="24375"/>
            </a:xfrm>
            <a:custGeom>
              <a:avLst/>
              <a:gdLst/>
              <a:ahLst/>
              <a:cxnLst/>
              <a:rect l="l" t="t" r="r" b="b"/>
              <a:pathLst>
                <a:path w="1029" h="975" extrusionOk="0">
                  <a:moveTo>
                    <a:pt x="523" y="0"/>
                  </a:moveTo>
                  <a:cubicBezTo>
                    <a:pt x="459" y="0"/>
                    <a:pt x="390" y="23"/>
                    <a:pt x="319" y="76"/>
                  </a:cubicBezTo>
                  <a:cubicBezTo>
                    <a:pt x="0" y="315"/>
                    <a:pt x="332" y="975"/>
                    <a:pt x="635" y="975"/>
                  </a:cubicBezTo>
                  <a:cubicBezTo>
                    <a:pt x="715" y="975"/>
                    <a:pt x="793" y="928"/>
                    <a:pt x="857" y="816"/>
                  </a:cubicBezTo>
                  <a:cubicBezTo>
                    <a:pt x="857" y="816"/>
                    <a:pt x="890" y="782"/>
                    <a:pt x="890" y="782"/>
                  </a:cubicBezTo>
                  <a:cubicBezTo>
                    <a:pt x="1029" y="505"/>
                    <a:pt x="825" y="0"/>
                    <a:pt x="5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3" name="Google Shape;6793;p66">
              <a:extLst>
                <a:ext uri="{FF2B5EF4-FFF2-40B4-BE49-F238E27FC236}">
                  <a16:creationId xmlns:a16="http://schemas.microsoft.com/office/drawing/2014/main" id="{8F703034-4ACE-34A5-7650-261859DAA303}"/>
                </a:ext>
              </a:extLst>
            </p:cNvPr>
            <p:cNvSpPr/>
            <p:nvPr/>
          </p:nvSpPr>
          <p:spPr>
            <a:xfrm>
              <a:off x="6130950" y="867625"/>
              <a:ext cx="35800" cy="19675"/>
            </a:xfrm>
            <a:custGeom>
              <a:avLst/>
              <a:gdLst/>
              <a:ahLst/>
              <a:cxnLst/>
              <a:rect l="l" t="t" r="r" b="b"/>
              <a:pathLst>
                <a:path w="1432" h="787" extrusionOk="0">
                  <a:moveTo>
                    <a:pt x="807" y="1"/>
                  </a:moveTo>
                  <a:cubicBezTo>
                    <a:pt x="445" y="1"/>
                    <a:pt x="0" y="430"/>
                    <a:pt x="377" y="713"/>
                  </a:cubicBezTo>
                  <a:cubicBezTo>
                    <a:pt x="434" y="765"/>
                    <a:pt x="501" y="787"/>
                    <a:pt x="571" y="787"/>
                  </a:cubicBezTo>
                  <a:cubicBezTo>
                    <a:pt x="954" y="787"/>
                    <a:pt x="1432" y="121"/>
                    <a:pt x="949" y="7"/>
                  </a:cubicBezTo>
                  <a:lnTo>
                    <a:pt x="881" y="7"/>
                  </a:lnTo>
                  <a:cubicBezTo>
                    <a:pt x="857" y="3"/>
                    <a:pt x="832"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4" name="Google Shape;6794;p66">
              <a:extLst>
                <a:ext uri="{FF2B5EF4-FFF2-40B4-BE49-F238E27FC236}">
                  <a16:creationId xmlns:a16="http://schemas.microsoft.com/office/drawing/2014/main" id="{8A45AB2C-D9A4-C415-FA44-4A67066395AB}"/>
                </a:ext>
              </a:extLst>
            </p:cNvPr>
            <p:cNvSpPr/>
            <p:nvPr/>
          </p:nvSpPr>
          <p:spPr>
            <a:xfrm>
              <a:off x="6017925" y="1109450"/>
              <a:ext cx="25500" cy="22550"/>
            </a:xfrm>
            <a:custGeom>
              <a:avLst/>
              <a:gdLst/>
              <a:ahLst/>
              <a:cxnLst/>
              <a:rect l="l" t="t" r="r" b="b"/>
              <a:pathLst>
                <a:path w="1020" h="902" extrusionOk="0">
                  <a:moveTo>
                    <a:pt x="268" y="0"/>
                  </a:moveTo>
                  <a:cubicBezTo>
                    <a:pt x="155" y="0"/>
                    <a:pt x="61" y="62"/>
                    <a:pt x="25" y="215"/>
                  </a:cubicBezTo>
                  <a:lnTo>
                    <a:pt x="25" y="282"/>
                  </a:lnTo>
                  <a:cubicBezTo>
                    <a:pt x="0" y="555"/>
                    <a:pt x="269" y="902"/>
                    <a:pt x="533" y="902"/>
                  </a:cubicBezTo>
                  <a:cubicBezTo>
                    <a:pt x="626" y="902"/>
                    <a:pt x="719" y="858"/>
                    <a:pt x="798" y="753"/>
                  </a:cubicBezTo>
                  <a:cubicBezTo>
                    <a:pt x="1019" y="458"/>
                    <a:pt x="575"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5" name="Google Shape;6795;p66">
              <a:extLst>
                <a:ext uri="{FF2B5EF4-FFF2-40B4-BE49-F238E27FC236}">
                  <a16:creationId xmlns:a16="http://schemas.microsoft.com/office/drawing/2014/main" id="{8F1C1E6C-F932-66A8-C383-CA0E4DC99206}"/>
                </a:ext>
              </a:extLst>
            </p:cNvPr>
            <p:cNvSpPr/>
            <p:nvPr/>
          </p:nvSpPr>
          <p:spPr>
            <a:xfrm>
              <a:off x="6180200" y="767950"/>
              <a:ext cx="35500" cy="20075"/>
            </a:xfrm>
            <a:custGeom>
              <a:avLst/>
              <a:gdLst/>
              <a:ahLst/>
              <a:cxnLst/>
              <a:rect l="l" t="t" r="r" b="b"/>
              <a:pathLst>
                <a:path w="1420" h="803" extrusionOk="0">
                  <a:moveTo>
                    <a:pt x="844" y="0"/>
                  </a:moveTo>
                  <a:cubicBezTo>
                    <a:pt x="451" y="0"/>
                    <a:pt x="0" y="686"/>
                    <a:pt x="491" y="801"/>
                  </a:cubicBezTo>
                  <a:lnTo>
                    <a:pt x="558" y="801"/>
                  </a:lnTo>
                  <a:cubicBezTo>
                    <a:pt x="570" y="802"/>
                    <a:pt x="582" y="803"/>
                    <a:pt x="594" y="803"/>
                  </a:cubicBezTo>
                  <a:cubicBezTo>
                    <a:pt x="959" y="803"/>
                    <a:pt x="1419" y="322"/>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6" name="Google Shape;6796;p66">
              <a:extLst>
                <a:ext uri="{FF2B5EF4-FFF2-40B4-BE49-F238E27FC236}">
                  <a16:creationId xmlns:a16="http://schemas.microsoft.com/office/drawing/2014/main" id="{539081ED-695E-AADF-3DDD-2A67DF54FE39}"/>
                </a:ext>
              </a:extLst>
            </p:cNvPr>
            <p:cNvSpPr/>
            <p:nvPr/>
          </p:nvSpPr>
          <p:spPr>
            <a:xfrm>
              <a:off x="6071375" y="1090425"/>
              <a:ext cx="25925" cy="22650"/>
            </a:xfrm>
            <a:custGeom>
              <a:avLst/>
              <a:gdLst/>
              <a:ahLst/>
              <a:cxnLst/>
              <a:rect l="l" t="t" r="r" b="b"/>
              <a:pathLst>
                <a:path w="1037" h="906" extrusionOk="0">
                  <a:moveTo>
                    <a:pt x="505" y="0"/>
                  </a:moveTo>
                  <a:cubicBezTo>
                    <a:pt x="408" y="0"/>
                    <a:pt x="314" y="49"/>
                    <a:pt x="240" y="169"/>
                  </a:cubicBezTo>
                  <a:cubicBezTo>
                    <a:pt x="1" y="504"/>
                    <a:pt x="424" y="906"/>
                    <a:pt x="737" y="906"/>
                  </a:cubicBezTo>
                  <a:cubicBezTo>
                    <a:pt x="864" y="906"/>
                    <a:pt x="974" y="839"/>
                    <a:pt x="1013" y="674"/>
                  </a:cubicBezTo>
                  <a:lnTo>
                    <a:pt x="1013" y="606"/>
                  </a:lnTo>
                  <a:cubicBezTo>
                    <a:pt x="1037" y="338"/>
                    <a:pt x="761" y="0"/>
                    <a:pt x="5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7" name="Google Shape;6797;p66">
              <a:extLst>
                <a:ext uri="{FF2B5EF4-FFF2-40B4-BE49-F238E27FC236}">
                  <a16:creationId xmlns:a16="http://schemas.microsoft.com/office/drawing/2014/main" id="{51038130-EB06-81A8-94F4-7CE19D11E217}"/>
                </a:ext>
              </a:extLst>
            </p:cNvPr>
            <p:cNvSpPr/>
            <p:nvPr/>
          </p:nvSpPr>
          <p:spPr>
            <a:xfrm>
              <a:off x="6152300" y="911450"/>
              <a:ext cx="24825" cy="22375"/>
            </a:xfrm>
            <a:custGeom>
              <a:avLst/>
              <a:gdLst/>
              <a:ahLst/>
              <a:cxnLst/>
              <a:rect l="l" t="t" r="r" b="b"/>
              <a:pathLst>
                <a:path w="993" h="895" extrusionOk="0">
                  <a:moveTo>
                    <a:pt x="476" y="0"/>
                  </a:moveTo>
                  <a:cubicBezTo>
                    <a:pt x="377" y="0"/>
                    <a:pt x="279" y="49"/>
                    <a:pt x="195" y="170"/>
                  </a:cubicBezTo>
                  <a:cubicBezTo>
                    <a:pt x="1" y="462"/>
                    <a:pt x="440" y="895"/>
                    <a:pt x="736" y="895"/>
                  </a:cubicBezTo>
                  <a:cubicBezTo>
                    <a:pt x="849" y="895"/>
                    <a:pt x="941" y="832"/>
                    <a:pt x="968" y="674"/>
                  </a:cubicBezTo>
                  <a:lnTo>
                    <a:pt x="968" y="607"/>
                  </a:lnTo>
                  <a:cubicBezTo>
                    <a:pt x="993" y="339"/>
                    <a:pt x="73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8" name="Google Shape;6798;p66">
              <a:extLst>
                <a:ext uri="{FF2B5EF4-FFF2-40B4-BE49-F238E27FC236}">
                  <a16:creationId xmlns:a16="http://schemas.microsoft.com/office/drawing/2014/main" id="{FA6A206E-8B63-7DB2-330F-1F5D538C5ED7}"/>
                </a:ext>
              </a:extLst>
            </p:cNvPr>
            <p:cNvSpPr/>
            <p:nvPr/>
          </p:nvSpPr>
          <p:spPr>
            <a:xfrm>
              <a:off x="5993675" y="1442275"/>
              <a:ext cx="25000" cy="23975"/>
            </a:xfrm>
            <a:custGeom>
              <a:avLst/>
              <a:gdLst/>
              <a:ahLst/>
              <a:cxnLst/>
              <a:rect l="l" t="t" r="r" b="b"/>
              <a:pathLst>
                <a:path w="1000" h="959" extrusionOk="0">
                  <a:moveTo>
                    <a:pt x="524" y="0"/>
                  </a:moveTo>
                  <a:cubicBezTo>
                    <a:pt x="462" y="0"/>
                    <a:pt x="394" y="23"/>
                    <a:pt x="323" y="77"/>
                  </a:cubicBezTo>
                  <a:cubicBezTo>
                    <a:pt x="0" y="292"/>
                    <a:pt x="323" y="958"/>
                    <a:pt x="620" y="958"/>
                  </a:cubicBezTo>
                  <a:cubicBezTo>
                    <a:pt x="694" y="958"/>
                    <a:pt x="766" y="917"/>
                    <a:pt x="827" y="816"/>
                  </a:cubicBezTo>
                  <a:cubicBezTo>
                    <a:pt x="861" y="816"/>
                    <a:pt x="861" y="782"/>
                    <a:pt x="861" y="782"/>
                  </a:cubicBezTo>
                  <a:cubicBezTo>
                    <a:pt x="999" y="505"/>
                    <a:pt x="818" y="0"/>
                    <a:pt x="52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09" name="Google Shape;6799;p66">
              <a:extLst>
                <a:ext uri="{FF2B5EF4-FFF2-40B4-BE49-F238E27FC236}">
                  <a16:creationId xmlns:a16="http://schemas.microsoft.com/office/drawing/2014/main" id="{B9638B67-D68D-14B1-9FD0-6811E074BA28}"/>
                </a:ext>
              </a:extLst>
            </p:cNvPr>
            <p:cNvSpPr/>
            <p:nvPr/>
          </p:nvSpPr>
          <p:spPr>
            <a:xfrm>
              <a:off x="5971875" y="1312025"/>
              <a:ext cx="25100" cy="24075"/>
            </a:xfrm>
            <a:custGeom>
              <a:avLst/>
              <a:gdLst/>
              <a:ahLst/>
              <a:cxnLst/>
              <a:rect l="l" t="t" r="r" b="b"/>
              <a:pathLst>
                <a:path w="1004" h="963" extrusionOk="0">
                  <a:moveTo>
                    <a:pt x="523" y="1"/>
                  </a:moveTo>
                  <a:cubicBezTo>
                    <a:pt x="460" y="1"/>
                    <a:pt x="392" y="24"/>
                    <a:pt x="321" y="77"/>
                  </a:cubicBezTo>
                  <a:cubicBezTo>
                    <a:pt x="0" y="318"/>
                    <a:pt x="339" y="962"/>
                    <a:pt x="643" y="962"/>
                  </a:cubicBezTo>
                  <a:cubicBezTo>
                    <a:pt x="721" y="962"/>
                    <a:pt x="797" y="920"/>
                    <a:pt x="859" y="817"/>
                  </a:cubicBezTo>
                  <a:lnTo>
                    <a:pt x="892" y="783"/>
                  </a:lnTo>
                  <a:cubicBezTo>
                    <a:pt x="1003" y="506"/>
                    <a:pt x="817" y="1"/>
                    <a:pt x="5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0" name="Google Shape;6800;p66">
              <a:extLst>
                <a:ext uri="{FF2B5EF4-FFF2-40B4-BE49-F238E27FC236}">
                  <a16:creationId xmlns:a16="http://schemas.microsoft.com/office/drawing/2014/main" id="{5B409EF4-3D5F-2698-EF66-288A84069323}"/>
                </a:ext>
              </a:extLst>
            </p:cNvPr>
            <p:cNvSpPr/>
            <p:nvPr/>
          </p:nvSpPr>
          <p:spPr>
            <a:xfrm>
              <a:off x="6070450" y="1025575"/>
              <a:ext cx="36000" cy="20225"/>
            </a:xfrm>
            <a:custGeom>
              <a:avLst/>
              <a:gdLst/>
              <a:ahLst/>
              <a:cxnLst/>
              <a:rect l="l" t="t" r="r" b="b"/>
              <a:pathLst>
                <a:path w="1440" h="809" extrusionOk="0">
                  <a:moveTo>
                    <a:pt x="807" y="1"/>
                  </a:moveTo>
                  <a:cubicBezTo>
                    <a:pt x="446" y="1"/>
                    <a:pt x="0" y="433"/>
                    <a:pt x="377" y="747"/>
                  </a:cubicBezTo>
                  <a:cubicBezTo>
                    <a:pt x="434" y="790"/>
                    <a:pt x="498" y="808"/>
                    <a:pt x="564" y="808"/>
                  </a:cubicBezTo>
                  <a:cubicBezTo>
                    <a:pt x="964" y="808"/>
                    <a:pt x="1439" y="123"/>
                    <a:pt x="949" y="7"/>
                  </a:cubicBezTo>
                  <a:lnTo>
                    <a:pt x="882" y="7"/>
                  </a:lnTo>
                  <a:cubicBezTo>
                    <a:pt x="857" y="3"/>
                    <a:pt x="833"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1" name="Google Shape;6801;p66">
              <a:extLst>
                <a:ext uri="{FF2B5EF4-FFF2-40B4-BE49-F238E27FC236}">
                  <a16:creationId xmlns:a16="http://schemas.microsoft.com/office/drawing/2014/main" id="{4F439E52-51D7-E11D-C54C-B1DE1433154C}"/>
                </a:ext>
              </a:extLst>
            </p:cNvPr>
            <p:cNvSpPr/>
            <p:nvPr/>
          </p:nvSpPr>
          <p:spPr>
            <a:xfrm>
              <a:off x="6041675" y="1243875"/>
              <a:ext cx="25275" cy="22550"/>
            </a:xfrm>
            <a:custGeom>
              <a:avLst/>
              <a:gdLst/>
              <a:ahLst/>
              <a:cxnLst/>
              <a:rect l="l" t="t" r="r" b="b"/>
              <a:pathLst>
                <a:path w="1011" h="902" extrusionOk="0">
                  <a:moveTo>
                    <a:pt x="272" y="1"/>
                  </a:moveTo>
                  <a:cubicBezTo>
                    <a:pt x="164" y="1"/>
                    <a:pt x="77" y="62"/>
                    <a:pt x="50" y="215"/>
                  </a:cubicBezTo>
                  <a:cubicBezTo>
                    <a:pt x="16" y="249"/>
                    <a:pt x="16" y="249"/>
                    <a:pt x="50" y="283"/>
                  </a:cubicBezTo>
                  <a:cubicBezTo>
                    <a:pt x="0" y="556"/>
                    <a:pt x="262" y="902"/>
                    <a:pt x="524" y="902"/>
                  </a:cubicBezTo>
                  <a:cubicBezTo>
                    <a:pt x="617" y="902"/>
                    <a:pt x="710" y="859"/>
                    <a:pt x="789" y="753"/>
                  </a:cubicBezTo>
                  <a:cubicBezTo>
                    <a:pt x="1010" y="458"/>
                    <a:pt x="566"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2" name="Google Shape;6802;p66">
              <a:extLst>
                <a:ext uri="{FF2B5EF4-FFF2-40B4-BE49-F238E27FC236}">
                  <a16:creationId xmlns:a16="http://schemas.microsoft.com/office/drawing/2014/main" id="{5F1B4F77-3470-08BA-AEA7-D110AAF54DAB}"/>
                </a:ext>
              </a:extLst>
            </p:cNvPr>
            <p:cNvSpPr/>
            <p:nvPr/>
          </p:nvSpPr>
          <p:spPr>
            <a:xfrm>
              <a:off x="5988300" y="1187000"/>
              <a:ext cx="32150" cy="22375"/>
            </a:xfrm>
            <a:custGeom>
              <a:avLst/>
              <a:gdLst/>
              <a:ahLst/>
              <a:cxnLst/>
              <a:rect l="l" t="t" r="r" b="b"/>
              <a:pathLst>
                <a:path w="1286" h="895" extrusionOk="0">
                  <a:moveTo>
                    <a:pt x="791" y="0"/>
                  </a:moveTo>
                  <a:cubicBezTo>
                    <a:pt x="774" y="0"/>
                    <a:pt x="757" y="1"/>
                    <a:pt x="739" y="3"/>
                  </a:cubicBezTo>
                  <a:lnTo>
                    <a:pt x="672" y="3"/>
                  </a:lnTo>
                  <a:cubicBezTo>
                    <a:pt x="303" y="71"/>
                    <a:pt x="0" y="743"/>
                    <a:pt x="471" y="877"/>
                  </a:cubicBezTo>
                  <a:cubicBezTo>
                    <a:pt x="509" y="889"/>
                    <a:pt x="546" y="895"/>
                    <a:pt x="581" y="895"/>
                  </a:cubicBezTo>
                  <a:cubicBezTo>
                    <a:pt x="1036" y="895"/>
                    <a:pt x="1286"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3" name="Google Shape;6803;p66">
              <a:extLst>
                <a:ext uri="{FF2B5EF4-FFF2-40B4-BE49-F238E27FC236}">
                  <a16:creationId xmlns:a16="http://schemas.microsoft.com/office/drawing/2014/main" id="{3DA68D72-6875-B6F8-035E-3F3497A466BA}"/>
                </a:ext>
              </a:extLst>
            </p:cNvPr>
            <p:cNvSpPr/>
            <p:nvPr/>
          </p:nvSpPr>
          <p:spPr>
            <a:xfrm>
              <a:off x="5966550" y="1420650"/>
              <a:ext cx="25975" cy="24150"/>
            </a:xfrm>
            <a:custGeom>
              <a:avLst/>
              <a:gdLst/>
              <a:ahLst/>
              <a:cxnLst/>
              <a:rect l="l" t="t" r="r" b="b"/>
              <a:pathLst>
                <a:path w="1039" h="966" extrusionOk="0">
                  <a:moveTo>
                    <a:pt x="568" y="1"/>
                  </a:moveTo>
                  <a:cubicBezTo>
                    <a:pt x="43" y="1"/>
                    <a:pt x="0" y="965"/>
                    <a:pt x="414" y="965"/>
                  </a:cubicBezTo>
                  <a:cubicBezTo>
                    <a:pt x="450" y="965"/>
                    <a:pt x="490" y="958"/>
                    <a:pt x="534" y="942"/>
                  </a:cubicBezTo>
                  <a:lnTo>
                    <a:pt x="601" y="908"/>
                  </a:lnTo>
                  <a:cubicBezTo>
                    <a:pt x="937" y="706"/>
                    <a:pt x="1038" y="1"/>
                    <a:pt x="5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4" name="Google Shape;6804;p66">
              <a:extLst>
                <a:ext uri="{FF2B5EF4-FFF2-40B4-BE49-F238E27FC236}">
                  <a16:creationId xmlns:a16="http://schemas.microsoft.com/office/drawing/2014/main" id="{FE59C96D-0F28-BFA1-B7DD-D22AC6564F2F}"/>
                </a:ext>
              </a:extLst>
            </p:cNvPr>
            <p:cNvSpPr/>
            <p:nvPr/>
          </p:nvSpPr>
          <p:spPr>
            <a:xfrm>
              <a:off x="6065750" y="1119500"/>
              <a:ext cx="24850" cy="22675"/>
            </a:xfrm>
            <a:custGeom>
              <a:avLst/>
              <a:gdLst/>
              <a:ahLst/>
              <a:cxnLst/>
              <a:rect l="l" t="t" r="r" b="b"/>
              <a:pathLst>
                <a:path w="994" h="907" extrusionOk="0">
                  <a:moveTo>
                    <a:pt x="447" y="0"/>
                  </a:moveTo>
                  <a:cubicBezTo>
                    <a:pt x="355" y="0"/>
                    <a:pt x="266" y="44"/>
                    <a:pt x="196" y="149"/>
                  </a:cubicBezTo>
                  <a:cubicBezTo>
                    <a:pt x="1" y="466"/>
                    <a:pt x="442" y="907"/>
                    <a:pt x="738" y="907"/>
                  </a:cubicBezTo>
                  <a:cubicBezTo>
                    <a:pt x="850" y="907"/>
                    <a:pt x="941" y="844"/>
                    <a:pt x="969" y="687"/>
                  </a:cubicBezTo>
                  <a:cubicBezTo>
                    <a:pt x="969" y="653"/>
                    <a:pt x="969" y="620"/>
                    <a:pt x="969" y="620"/>
                  </a:cubicBezTo>
                  <a:cubicBezTo>
                    <a:pt x="994" y="347"/>
                    <a:pt x="707" y="0"/>
                    <a:pt x="4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5" name="Google Shape;6805;p66">
              <a:extLst>
                <a:ext uri="{FF2B5EF4-FFF2-40B4-BE49-F238E27FC236}">
                  <a16:creationId xmlns:a16="http://schemas.microsoft.com/office/drawing/2014/main" id="{455974DA-9863-CE72-10F4-5E8A4D041B00}"/>
                </a:ext>
              </a:extLst>
            </p:cNvPr>
            <p:cNvSpPr/>
            <p:nvPr/>
          </p:nvSpPr>
          <p:spPr>
            <a:xfrm>
              <a:off x="6158025" y="1322350"/>
              <a:ext cx="24775" cy="22225"/>
            </a:xfrm>
            <a:custGeom>
              <a:avLst/>
              <a:gdLst/>
              <a:ahLst/>
              <a:cxnLst/>
              <a:rect l="l" t="t" r="r" b="b"/>
              <a:pathLst>
                <a:path w="991" h="889" extrusionOk="0">
                  <a:moveTo>
                    <a:pt x="261" y="1"/>
                  </a:moveTo>
                  <a:cubicBezTo>
                    <a:pt x="122" y="1"/>
                    <a:pt x="11" y="78"/>
                    <a:pt x="0" y="269"/>
                  </a:cubicBezTo>
                  <a:cubicBezTo>
                    <a:pt x="0" y="269"/>
                    <a:pt x="0" y="303"/>
                    <a:pt x="0" y="336"/>
                  </a:cubicBezTo>
                  <a:cubicBezTo>
                    <a:pt x="0" y="596"/>
                    <a:pt x="282" y="889"/>
                    <a:pt x="531" y="889"/>
                  </a:cubicBezTo>
                  <a:cubicBezTo>
                    <a:pt x="637" y="889"/>
                    <a:pt x="737" y="836"/>
                    <a:pt x="807" y="706"/>
                  </a:cubicBezTo>
                  <a:cubicBezTo>
                    <a:pt x="990" y="361"/>
                    <a:pt x="561"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6" name="Google Shape;6806;p66">
              <a:extLst>
                <a:ext uri="{FF2B5EF4-FFF2-40B4-BE49-F238E27FC236}">
                  <a16:creationId xmlns:a16="http://schemas.microsoft.com/office/drawing/2014/main" id="{1EAE91D5-AED2-6443-FC29-01B488A41DDC}"/>
                </a:ext>
              </a:extLst>
            </p:cNvPr>
            <p:cNvSpPr/>
            <p:nvPr/>
          </p:nvSpPr>
          <p:spPr>
            <a:xfrm>
              <a:off x="6153800" y="789525"/>
              <a:ext cx="25750" cy="21525"/>
            </a:xfrm>
            <a:custGeom>
              <a:avLst/>
              <a:gdLst/>
              <a:ahLst/>
              <a:cxnLst/>
              <a:rect l="l" t="t" r="r" b="b"/>
              <a:pathLst>
                <a:path w="1030" h="861" extrusionOk="0">
                  <a:moveTo>
                    <a:pt x="264" y="1"/>
                  </a:moveTo>
                  <a:cubicBezTo>
                    <a:pt x="129" y="1"/>
                    <a:pt x="21" y="69"/>
                    <a:pt x="1" y="241"/>
                  </a:cubicBezTo>
                  <a:cubicBezTo>
                    <a:pt x="1" y="274"/>
                    <a:pt x="1" y="308"/>
                    <a:pt x="1" y="308"/>
                  </a:cubicBezTo>
                  <a:cubicBezTo>
                    <a:pt x="1" y="568"/>
                    <a:pt x="299" y="860"/>
                    <a:pt x="558" y="860"/>
                  </a:cubicBezTo>
                  <a:cubicBezTo>
                    <a:pt x="668" y="860"/>
                    <a:pt x="771" y="808"/>
                    <a:pt x="841" y="678"/>
                  </a:cubicBezTo>
                  <a:cubicBezTo>
                    <a:pt x="1029" y="372"/>
                    <a:pt x="576" y="1"/>
                    <a:pt x="26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7" name="Google Shape;6807;p66">
              <a:extLst>
                <a:ext uri="{FF2B5EF4-FFF2-40B4-BE49-F238E27FC236}">
                  <a16:creationId xmlns:a16="http://schemas.microsoft.com/office/drawing/2014/main" id="{F813E58D-9D7E-729D-A530-772A93FD893F}"/>
                </a:ext>
              </a:extLst>
            </p:cNvPr>
            <p:cNvSpPr/>
            <p:nvPr/>
          </p:nvSpPr>
          <p:spPr>
            <a:xfrm>
              <a:off x="5960025" y="1233000"/>
              <a:ext cx="29975" cy="23150"/>
            </a:xfrm>
            <a:custGeom>
              <a:avLst/>
              <a:gdLst/>
              <a:ahLst/>
              <a:cxnLst/>
              <a:rect l="l" t="t" r="r" b="b"/>
              <a:pathLst>
                <a:path w="1199" h="926" extrusionOk="0">
                  <a:moveTo>
                    <a:pt x="636" y="1"/>
                  </a:moveTo>
                  <a:cubicBezTo>
                    <a:pt x="159" y="1"/>
                    <a:pt x="1" y="926"/>
                    <a:pt x="458" y="926"/>
                  </a:cubicBezTo>
                  <a:cubicBezTo>
                    <a:pt x="479" y="926"/>
                    <a:pt x="502" y="924"/>
                    <a:pt x="526" y="919"/>
                  </a:cubicBezTo>
                  <a:lnTo>
                    <a:pt x="593" y="919"/>
                  </a:lnTo>
                  <a:cubicBezTo>
                    <a:pt x="963" y="785"/>
                    <a:pt x="1198" y="113"/>
                    <a:pt x="728" y="12"/>
                  </a:cubicBezTo>
                  <a:cubicBezTo>
                    <a:pt x="696" y="4"/>
                    <a:pt x="665" y="1"/>
                    <a:pt x="63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8" name="Google Shape;6808;p66">
              <a:extLst>
                <a:ext uri="{FF2B5EF4-FFF2-40B4-BE49-F238E27FC236}">
                  <a16:creationId xmlns:a16="http://schemas.microsoft.com/office/drawing/2014/main" id="{DB2B4F9A-C723-AE26-A517-3B743001E703}"/>
                </a:ext>
              </a:extLst>
            </p:cNvPr>
            <p:cNvSpPr/>
            <p:nvPr/>
          </p:nvSpPr>
          <p:spPr>
            <a:xfrm>
              <a:off x="6019625" y="1328325"/>
              <a:ext cx="25575" cy="19700"/>
            </a:xfrm>
            <a:custGeom>
              <a:avLst/>
              <a:gdLst/>
              <a:ahLst/>
              <a:cxnLst/>
              <a:rect l="l" t="t" r="r" b="b"/>
              <a:pathLst>
                <a:path w="1023" h="788" extrusionOk="0">
                  <a:moveTo>
                    <a:pt x="369" y="1"/>
                  </a:moveTo>
                  <a:cubicBezTo>
                    <a:pt x="216" y="1"/>
                    <a:pt x="85" y="76"/>
                    <a:pt x="58" y="265"/>
                  </a:cubicBezTo>
                  <a:cubicBezTo>
                    <a:pt x="0" y="592"/>
                    <a:pt x="349" y="787"/>
                    <a:pt x="634" y="787"/>
                  </a:cubicBezTo>
                  <a:cubicBezTo>
                    <a:pt x="846" y="787"/>
                    <a:pt x="1023" y="678"/>
                    <a:pt x="965" y="434"/>
                  </a:cubicBezTo>
                  <a:cubicBezTo>
                    <a:pt x="965" y="400"/>
                    <a:pt x="965" y="366"/>
                    <a:pt x="932" y="366"/>
                  </a:cubicBezTo>
                  <a:cubicBezTo>
                    <a:pt x="871" y="166"/>
                    <a:pt x="596" y="1"/>
                    <a:pt x="36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19" name="Google Shape;6809;p66">
              <a:extLst>
                <a:ext uri="{FF2B5EF4-FFF2-40B4-BE49-F238E27FC236}">
                  <a16:creationId xmlns:a16="http://schemas.microsoft.com/office/drawing/2014/main" id="{E87EBC0E-6C2D-3F71-66E8-8D6841442DCE}"/>
                </a:ext>
              </a:extLst>
            </p:cNvPr>
            <p:cNvSpPr/>
            <p:nvPr/>
          </p:nvSpPr>
          <p:spPr>
            <a:xfrm>
              <a:off x="5943750" y="1143800"/>
              <a:ext cx="30150" cy="23200"/>
            </a:xfrm>
            <a:custGeom>
              <a:avLst/>
              <a:gdLst/>
              <a:ahLst/>
              <a:cxnLst/>
              <a:rect l="l" t="t" r="r" b="b"/>
              <a:pathLst>
                <a:path w="1206" h="928" extrusionOk="0">
                  <a:moveTo>
                    <a:pt x="753" y="0"/>
                  </a:moveTo>
                  <a:cubicBezTo>
                    <a:pt x="719" y="0"/>
                    <a:pt x="681" y="6"/>
                    <a:pt x="639" y="17"/>
                  </a:cubicBezTo>
                  <a:lnTo>
                    <a:pt x="606" y="17"/>
                  </a:lnTo>
                  <a:cubicBezTo>
                    <a:pt x="236" y="152"/>
                    <a:pt x="1" y="824"/>
                    <a:pt x="505" y="925"/>
                  </a:cubicBezTo>
                  <a:cubicBezTo>
                    <a:pt x="521" y="927"/>
                    <a:pt x="537" y="928"/>
                    <a:pt x="553" y="928"/>
                  </a:cubicBezTo>
                  <a:cubicBezTo>
                    <a:pt x="1048" y="928"/>
                    <a:pt x="1205" y="0"/>
                    <a:pt x="7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0" name="Google Shape;6810;p66">
              <a:extLst>
                <a:ext uri="{FF2B5EF4-FFF2-40B4-BE49-F238E27FC236}">
                  <a16:creationId xmlns:a16="http://schemas.microsoft.com/office/drawing/2014/main" id="{A34D65C2-9631-0DCD-ADBC-6562AB67A2B6}"/>
                </a:ext>
              </a:extLst>
            </p:cNvPr>
            <p:cNvSpPr/>
            <p:nvPr/>
          </p:nvSpPr>
          <p:spPr>
            <a:xfrm>
              <a:off x="5995675" y="1529950"/>
              <a:ext cx="25125" cy="19850"/>
            </a:xfrm>
            <a:custGeom>
              <a:avLst/>
              <a:gdLst/>
              <a:ahLst/>
              <a:cxnLst/>
              <a:rect l="l" t="t" r="r" b="b"/>
              <a:pathLst>
                <a:path w="1005" h="794" extrusionOk="0">
                  <a:moveTo>
                    <a:pt x="400" y="0"/>
                  </a:moveTo>
                  <a:cubicBezTo>
                    <a:pt x="182" y="0"/>
                    <a:pt x="1" y="115"/>
                    <a:pt x="75" y="367"/>
                  </a:cubicBezTo>
                  <a:cubicBezTo>
                    <a:pt x="41" y="401"/>
                    <a:pt x="41" y="435"/>
                    <a:pt x="75" y="435"/>
                  </a:cubicBezTo>
                  <a:cubicBezTo>
                    <a:pt x="153" y="631"/>
                    <a:pt x="427" y="793"/>
                    <a:pt x="648" y="793"/>
                  </a:cubicBezTo>
                  <a:cubicBezTo>
                    <a:pt x="805" y="793"/>
                    <a:pt x="935" y="711"/>
                    <a:pt x="949" y="502"/>
                  </a:cubicBezTo>
                  <a:cubicBezTo>
                    <a:pt x="1005" y="183"/>
                    <a:pt x="674" y="0"/>
                    <a:pt x="4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1" name="Google Shape;6811;p66">
              <a:extLst>
                <a:ext uri="{FF2B5EF4-FFF2-40B4-BE49-F238E27FC236}">
                  <a16:creationId xmlns:a16="http://schemas.microsoft.com/office/drawing/2014/main" id="{859AB8FE-0C1C-EEF7-C6F3-47C5516C01AE}"/>
                </a:ext>
              </a:extLst>
            </p:cNvPr>
            <p:cNvSpPr/>
            <p:nvPr/>
          </p:nvSpPr>
          <p:spPr>
            <a:xfrm>
              <a:off x="6103925" y="1378300"/>
              <a:ext cx="34175" cy="18350"/>
            </a:xfrm>
            <a:custGeom>
              <a:avLst/>
              <a:gdLst/>
              <a:ahLst/>
              <a:cxnLst/>
              <a:rect l="l" t="t" r="r" b="b"/>
              <a:pathLst>
                <a:path w="1367" h="734" extrusionOk="0">
                  <a:moveTo>
                    <a:pt x="835" y="0"/>
                  </a:moveTo>
                  <a:cubicBezTo>
                    <a:pt x="469" y="0"/>
                    <a:pt x="0" y="423"/>
                    <a:pt x="383" y="653"/>
                  </a:cubicBezTo>
                  <a:lnTo>
                    <a:pt x="416" y="686"/>
                  </a:lnTo>
                  <a:cubicBezTo>
                    <a:pt x="481" y="719"/>
                    <a:pt x="559" y="734"/>
                    <a:pt x="639" y="734"/>
                  </a:cubicBezTo>
                  <a:cubicBezTo>
                    <a:pt x="976" y="734"/>
                    <a:pt x="1366" y="474"/>
                    <a:pt x="1122" y="149"/>
                  </a:cubicBezTo>
                  <a:cubicBezTo>
                    <a:pt x="1057" y="43"/>
                    <a:pt x="951" y="0"/>
                    <a:pt x="8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2" name="Google Shape;6812;p66">
              <a:extLst>
                <a:ext uri="{FF2B5EF4-FFF2-40B4-BE49-F238E27FC236}">
                  <a16:creationId xmlns:a16="http://schemas.microsoft.com/office/drawing/2014/main" id="{1CFA34B6-704B-B1B8-C758-283ADC29EBB3}"/>
                </a:ext>
              </a:extLst>
            </p:cNvPr>
            <p:cNvSpPr/>
            <p:nvPr/>
          </p:nvSpPr>
          <p:spPr>
            <a:xfrm>
              <a:off x="6037375" y="1278775"/>
              <a:ext cx="34575" cy="18650"/>
            </a:xfrm>
            <a:custGeom>
              <a:avLst/>
              <a:gdLst/>
              <a:ahLst/>
              <a:cxnLst/>
              <a:rect l="l" t="t" r="r" b="b"/>
              <a:pathLst>
                <a:path w="1383" h="746" extrusionOk="0">
                  <a:moveTo>
                    <a:pt x="877" y="0"/>
                  </a:moveTo>
                  <a:cubicBezTo>
                    <a:pt x="493" y="0"/>
                    <a:pt x="0" y="434"/>
                    <a:pt x="390" y="668"/>
                  </a:cubicBezTo>
                  <a:lnTo>
                    <a:pt x="457" y="701"/>
                  </a:lnTo>
                  <a:cubicBezTo>
                    <a:pt x="518" y="732"/>
                    <a:pt x="588" y="746"/>
                    <a:pt x="662" y="746"/>
                  </a:cubicBezTo>
                  <a:cubicBezTo>
                    <a:pt x="994" y="746"/>
                    <a:pt x="1383" y="460"/>
                    <a:pt x="1163" y="130"/>
                  </a:cubicBezTo>
                  <a:cubicBezTo>
                    <a:pt x="1094" y="38"/>
                    <a:pt x="990" y="0"/>
                    <a:pt x="8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3" name="Google Shape;6813;p66">
              <a:extLst>
                <a:ext uri="{FF2B5EF4-FFF2-40B4-BE49-F238E27FC236}">
                  <a16:creationId xmlns:a16="http://schemas.microsoft.com/office/drawing/2014/main" id="{62460F13-BCF9-A9ED-F511-A66C5CF24A04}"/>
                </a:ext>
              </a:extLst>
            </p:cNvPr>
            <p:cNvSpPr/>
            <p:nvPr/>
          </p:nvSpPr>
          <p:spPr>
            <a:xfrm>
              <a:off x="6097775" y="998650"/>
              <a:ext cx="25400" cy="22975"/>
            </a:xfrm>
            <a:custGeom>
              <a:avLst/>
              <a:gdLst/>
              <a:ahLst/>
              <a:cxnLst/>
              <a:rect l="l" t="t" r="r" b="b"/>
              <a:pathLst>
                <a:path w="1016" h="919" extrusionOk="0">
                  <a:moveTo>
                    <a:pt x="494" y="0"/>
                  </a:moveTo>
                  <a:cubicBezTo>
                    <a:pt x="403" y="0"/>
                    <a:pt x="310" y="42"/>
                    <a:pt x="225" y="143"/>
                  </a:cubicBezTo>
                  <a:cubicBezTo>
                    <a:pt x="0" y="419"/>
                    <a:pt x="428" y="919"/>
                    <a:pt x="730" y="919"/>
                  </a:cubicBezTo>
                  <a:cubicBezTo>
                    <a:pt x="833" y="919"/>
                    <a:pt x="922" y="860"/>
                    <a:pt x="965" y="715"/>
                  </a:cubicBezTo>
                  <a:lnTo>
                    <a:pt x="965" y="648"/>
                  </a:lnTo>
                  <a:cubicBezTo>
                    <a:pt x="1015" y="371"/>
                    <a:pt x="764" y="0"/>
                    <a:pt x="4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4" name="Google Shape;6814;p66">
              <a:extLst>
                <a:ext uri="{FF2B5EF4-FFF2-40B4-BE49-F238E27FC236}">
                  <a16:creationId xmlns:a16="http://schemas.microsoft.com/office/drawing/2014/main" id="{0654AC89-8DF9-4426-C322-B8493D995828}"/>
                </a:ext>
              </a:extLst>
            </p:cNvPr>
            <p:cNvSpPr/>
            <p:nvPr/>
          </p:nvSpPr>
          <p:spPr>
            <a:xfrm>
              <a:off x="6050800" y="1253400"/>
              <a:ext cx="36400" cy="20625"/>
            </a:xfrm>
            <a:custGeom>
              <a:avLst/>
              <a:gdLst/>
              <a:ahLst/>
              <a:cxnLst/>
              <a:rect l="l" t="t" r="r" b="b"/>
              <a:pathLst>
                <a:path w="1456" h="825" extrusionOk="0">
                  <a:moveTo>
                    <a:pt x="825" y="1"/>
                  </a:moveTo>
                  <a:cubicBezTo>
                    <a:pt x="460" y="1"/>
                    <a:pt x="0" y="483"/>
                    <a:pt x="390" y="775"/>
                  </a:cubicBezTo>
                  <a:cubicBezTo>
                    <a:pt x="442" y="810"/>
                    <a:pt x="499" y="825"/>
                    <a:pt x="558" y="825"/>
                  </a:cubicBezTo>
                  <a:cubicBezTo>
                    <a:pt x="961" y="825"/>
                    <a:pt x="1456" y="120"/>
                    <a:pt x="928" y="2"/>
                  </a:cubicBezTo>
                  <a:lnTo>
                    <a:pt x="861" y="2"/>
                  </a:lnTo>
                  <a:cubicBezTo>
                    <a:pt x="849" y="1"/>
                    <a:pt x="837" y="1"/>
                    <a:pt x="8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5" name="Google Shape;6815;p66">
              <a:extLst>
                <a:ext uri="{FF2B5EF4-FFF2-40B4-BE49-F238E27FC236}">
                  <a16:creationId xmlns:a16="http://schemas.microsoft.com/office/drawing/2014/main" id="{E7169495-0249-A392-A9ED-165E4A6B90A3}"/>
                </a:ext>
              </a:extLst>
            </p:cNvPr>
            <p:cNvSpPr/>
            <p:nvPr/>
          </p:nvSpPr>
          <p:spPr>
            <a:xfrm>
              <a:off x="6232175" y="1054825"/>
              <a:ext cx="25500" cy="22575"/>
            </a:xfrm>
            <a:custGeom>
              <a:avLst/>
              <a:gdLst/>
              <a:ahLst/>
              <a:cxnLst/>
              <a:rect l="l" t="t" r="r" b="b"/>
              <a:pathLst>
                <a:path w="1020" h="903" extrusionOk="0">
                  <a:moveTo>
                    <a:pt x="268" y="1"/>
                  </a:moveTo>
                  <a:cubicBezTo>
                    <a:pt x="155" y="1"/>
                    <a:pt x="61" y="62"/>
                    <a:pt x="25" y="215"/>
                  </a:cubicBezTo>
                  <a:lnTo>
                    <a:pt x="25" y="283"/>
                  </a:lnTo>
                  <a:cubicBezTo>
                    <a:pt x="0" y="556"/>
                    <a:pt x="269" y="902"/>
                    <a:pt x="533" y="902"/>
                  </a:cubicBezTo>
                  <a:cubicBezTo>
                    <a:pt x="626" y="902"/>
                    <a:pt x="719" y="859"/>
                    <a:pt x="798" y="753"/>
                  </a:cubicBezTo>
                  <a:cubicBezTo>
                    <a:pt x="1020" y="458"/>
                    <a:pt x="575" y="1"/>
                    <a:pt x="2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6" name="Google Shape;6816;p66">
              <a:extLst>
                <a:ext uri="{FF2B5EF4-FFF2-40B4-BE49-F238E27FC236}">
                  <a16:creationId xmlns:a16="http://schemas.microsoft.com/office/drawing/2014/main" id="{60FE2E82-122F-B7F0-FE0D-676E040FFD87}"/>
                </a:ext>
              </a:extLst>
            </p:cNvPr>
            <p:cNvSpPr/>
            <p:nvPr/>
          </p:nvSpPr>
          <p:spPr>
            <a:xfrm>
              <a:off x="6044075" y="1209525"/>
              <a:ext cx="25850" cy="23975"/>
            </a:xfrm>
            <a:custGeom>
              <a:avLst/>
              <a:gdLst/>
              <a:ahLst/>
              <a:cxnLst/>
              <a:rect l="l" t="t" r="r" b="b"/>
              <a:pathLst>
                <a:path w="1034" h="959" extrusionOk="0">
                  <a:moveTo>
                    <a:pt x="540" y="1"/>
                  </a:moveTo>
                  <a:cubicBezTo>
                    <a:pt x="473" y="1"/>
                    <a:pt x="400" y="24"/>
                    <a:pt x="323" y="77"/>
                  </a:cubicBezTo>
                  <a:cubicBezTo>
                    <a:pt x="1" y="292"/>
                    <a:pt x="323" y="959"/>
                    <a:pt x="637" y="959"/>
                  </a:cubicBezTo>
                  <a:cubicBezTo>
                    <a:pt x="716" y="959"/>
                    <a:pt x="794" y="917"/>
                    <a:pt x="861" y="816"/>
                  </a:cubicBezTo>
                  <a:lnTo>
                    <a:pt x="895" y="783"/>
                  </a:lnTo>
                  <a:cubicBezTo>
                    <a:pt x="1033" y="506"/>
                    <a:pt x="852" y="1"/>
                    <a:pt x="54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7" name="Google Shape;6817;p66">
              <a:extLst>
                <a:ext uri="{FF2B5EF4-FFF2-40B4-BE49-F238E27FC236}">
                  <a16:creationId xmlns:a16="http://schemas.microsoft.com/office/drawing/2014/main" id="{95E54065-BB8A-19DA-9C30-D0243140F74D}"/>
                </a:ext>
              </a:extLst>
            </p:cNvPr>
            <p:cNvSpPr/>
            <p:nvPr/>
          </p:nvSpPr>
          <p:spPr>
            <a:xfrm>
              <a:off x="6161800" y="815475"/>
              <a:ext cx="25750" cy="24375"/>
            </a:xfrm>
            <a:custGeom>
              <a:avLst/>
              <a:gdLst/>
              <a:ahLst/>
              <a:cxnLst/>
              <a:rect l="l" t="t" r="r" b="b"/>
              <a:pathLst>
                <a:path w="1030" h="975" extrusionOk="0">
                  <a:moveTo>
                    <a:pt x="524" y="0"/>
                  </a:moveTo>
                  <a:cubicBezTo>
                    <a:pt x="459" y="0"/>
                    <a:pt x="391" y="23"/>
                    <a:pt x="320" y="77"/>
                  </a:cubicBezTo>
                  <a:cubicBezTo>
                    <a:pt x="1" y="316"/>
                    <a:pt x="333" y="975"/>
                    <a:pt x="636" y="975"/>
                  </a:cubicBezTo>
                  <a:cubicBezTo>
                    <a:pt x="716" y="975"/>
                    <a:pt x="794" y="929"/>
                    <a:pt x="857" y="816"/>
                  </a:cubicBezTo>
                  <a:lnTo>
                    <a:pt x="891" y="782"/>
                  </a:lnTo>
                  <a:cubicBezTo>
                    <a:pt x="1029" y="505"/>
                    <a:pt x="826" y="0"/>
                    <a:pt x="52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8" name="Google Shape;6818;p66">
              <a:extLst>
                <a:ext uri="{FF2B5EF4-FFF2-40B4-BE49-F238E27FC236}">
                  <a16:creationId xmlns:a16="http://schemas.microsoft.com/office/drawing/2014/main" id="{C307786B-B622-2903-F757-8D1C72C22425}"/>
                </a:ext>
              </a:extLst>
            </p:cNvPr>
            <p:cNvSpPr/>
            <p:nvPr/>
          </p:nvSpPr>
          <p:spPr>
            <a:xfrm>
              <a:off x="6060975" y="1377300"/>
              <a:ext cx="25425" cy="22375"/>
            </a:xfrm>
            <a:custGeom>
              <a:avLst/>
              <a:gdLst/>
              <a:ahLst/>
              <a:cxnLst/>
              <a:rect l="l" t="t" r="r" b="b"/>
              <a:pathLst>
                <a:path w="1017" h="895" extrusionOk="0">
                  <a:moveTo>
                    <a:pt x="481" y="0"/>
                  </a:moveTo>
                  <a:cubicBezTo>
                    <a:pt x="385" y="0"/>
                    <a:pt x="292" y="45"/>
                    <a:pt x="219" y="155"/>
                  </a:cubicBezTo>
                  <a:cubicBezTo>
                    <a:pt x="0" y="446"/>
                    <a:pt x="447" y="894"/>
                    <a:pt x="751" y="894"/>
                  </a:cubicBezTo>
                  <a:cubicBezTo>
                    <a:pt x="868" y="894"/>
                    <a:pt x="964" y="828"/>
                    <a:pt x="992" y="659"/>
                  </a:cubicBezTo>
                  <a:lnTo>
                    <a:pt x="992" y="592"/>
                  </a:lnTo>
                  <a:cubicBezTo>
                    <a:pt x="1016" y="323"/>
                    <a:pt x="738" y="0"/>
                    <a:pt x="48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29" name="Google Shape;6819;p66">
              <a:extLst>
                <a:ext uri="{FF2B5EF4-FFF2-40B4-BE49-F238E27FC236}">
                  <a16:creationId xmlns:a16="http://schemas.microsoft.com/office/drawing/2014/main" id="{5D78FDA5-B980-5D37-A7CD-10CA5D36E36F}"/>
                </a:ext>
              </a:extLst>
            </p:cNvPr>
            <p:cNvSpPr/>
            <p:nvPr/>
          </p:nvSpPr>
          <p:spPr>
            <a:xfrm>
              <a:off x="6180925" y="990450"/>
              <a:ext cx="24825" cy="22400"/>
            </a:xfrm>
            <a:custGeom>
              <a:avLst/>
              <a:gdLst/>
              <a:ahLst/>
              <a:cxnLst/>
              <a:rect l="l" t="t" r="r" b="b"/>
              <a:pathLst>
                <a:path w="993" h="896" extrusionOk="0">
                  <a:moveTo>
                    <a:pt x="261" y="1"/>
                  </a:moveTo>
                  <a:cubicBezTo>
                    <a:pt x="146" y="1"/>
                    <a:pt x="53" y="68"/>
                    <a:pt x="25" y="236"/>
                  </a:cubicBezTo>
                  <a:lnTo>
                    <a:pt x="25" y="303"/>
                  </a:lnTo>
                  <a:cubicBezTo>
                    <a:pt x="1" y="573"/>
                    <a:pt x="279" y="895"/>
                    <a:pt x="536" y="895"/>
                  </a:cubicBezTo>
                  <a:cubicBezTo>
                    <a:pt x="632" y="895"/>
                    <a:pt x="725" y="850"/>
                    <a:pt x="798" y="740"/>
                  </a:cubicBezTo>
                  <a:cubicBezTo>
                    <a:pt x="992" y="449"/>
                    <a:pt x="556"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0" name="Google Shape;6820;p66">
              <a:extLst>
                <a:ext uri="{FF2B5EF4-FFF2-40B4-BE49-F238E27FC236}">
                  <a16:creationId xmlns:a16="http://schemas.microsoft.com/office/drawing/2014/main" id="{CDFB0D44-0C37-CCC9-765B-70B030E96692}"/>
                </a:ext>
              </a:extLst>
            </p:cNvPr>
            <p:cNvSpPr/>
            <p:nvPr/>
          </p:nvSpPr>
          <p:spPr>
            <a:xfrm>
              <a:off x="6032525" y="1241400"/>
              <a:ext cx="26500" cy="24550"/>
            </a:xfrm>
            <a:custGeom>
              <a:avLst/>
              <a:gdLst/>
              <a:ahLst/>
              <a:cxnLst/>
              <a:rect l="l" t="t" r="r" b="b"/>
              <a:pathLst>
                <a:path w="1060" h="982" extrusionOk="0">
                  <a:moveTo>
                    <a:pt x="382" y="1"/>
                  </a:moveTo>
                  <a:cubicBezTo>
                    <a:pt x="298" y="1"/>
                    <a:pt x="215" y="44"/>
                    <a:pt x="147" y="146"/>
                  </a:cubicBezTo>
                  <a:cubicBezTo>
                    <a:pt x="147" y="180"/>
                    <a:pt x="147" y="180"/>
                    <a:pt x="113" y="214"/>
                  </a:cubicBezTo>
                  <a:cubicBezTo>
                    <a:pt x="0" y="467"/>
                    <a:pt x="195" y="981"/>
                    <a:pt x="499" y="981"/>
                  </a:cubicBezTo>
                  <a:cubicBezTo>
                    <a:pt x="557" y="981"/>
                    <a:pt x="620" y="963"/>
                    <a:pt x="685" y="919"/>
                  </a:cubicBezTo>
                  <a:cubicBezTo>
                    <a:pt x="1059" y="652"/>
                    <a:pt x="709" y="1"/>
                    <a:pt x="38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1" name="Google Shape;6821;p66">
              <a:extLst>
                <a:ext uri="{FF2B5EF4-FFF2-40B4-BE49-F238E27FC236}">
                  <a16:creationId xmlns:a16="http://schemas.microsoft.com/office/drawing/2014/main" id="{02BC4826-5686-637C-191F-4B04E27B9957}"/>
                </a:ext>
              </a:extLst>
            </p:cNvPr>
            <p:cNvSpPr/>
            <p:nvPr/>
          </p:nvSpPr>
          <p:spPr>
            <a:xfrm>
              <a:off x="5951250" y="1507000"/>
              <a:ext cx="25800" cy="24050"/>
            </a:xfrm>
            <a:custGeom>
              <a:avLst/>
              <a:gdLst/>
              <a:ahLst/>
              <a:cxnLst/>
              <a:rect l="l" t="t" r="r" b="b"/>
              <a:pathLst>
                <a:path w="1032" h="962" extrusionOk="0">
                  <a:moveTo>
                    <a:pt x="382" y="0"/>
                  </a:moveTo>
                  <a:cubicBezTo>
                    <a:pt x="306" y="0"/>
                    <a:pt x="232" y="42"/>
                    <a:pt x="171" y="143"/>
                  </a:cubicBezTo>
                  <a:lnTo>
                    <a:pt x="138" y="210"/>
                  </a:lnTo>
                  <a:cubicBezTo>
                    <a:pt x="0" y="485"/>
                    <a:pt x="200" y="961"/>
                    <a:pt x="497" y="961"/>
                  </a:cubicBezTo>
                  <a:cubicBezTo>
                    <a:pt x="564" y="961"/>
                    <a:pt x="635"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2" name="Google Shape;6822;p66">
              <a:extLst>
                <a:ext uri="{FF2B5EF4-FFF2-40B4-BE49-F238E27FC236}">
                  <a16:creationId xmlns:a16="http://schemas.microsoft.com/office/drawing/2014/main" id="{7C3A05EF-1B5C-E607-78E4-6A45D4188A36}"/>
                </a:ext>
              </a:extLst>
            </p:cNvPr>
            <p:cNvSpPr/>
            <p:nvPr/>
          </p:nvSpPr>
          <p:spPr>
            <a:xfrm>
              <a:off x="6206425" y="975175"/>
              <a:ext cx="36125" cy="20400"/>
            </a:xfrm>
            <a:custGeom>
              <a:avLst/>
              <a:gdLst/>
              <a:ahLst/>
              <a:cxnLst/>
              <a:rect l="l" t="t" r="r" b="b"/>
              <a:pathLst>
                <a:path w="1445" h="816" extrusionOk="0">
                  <a:moveTo>
                    <a:pt x="851" y="0"/>
                  </a:moveTo>
                  <a:cubicBezTo>
                    <a:pt x="455" y="0"/>
                    <a:pt x="0" y="671"/>
                    <a:pt x="484" y="814"/>
                  </a:cubicBezTo>
                  <a:lnTo>
                    <a:pt x="551" y="814"/>
                  </a:lnTo>
                  <a:cubicBezTo>
                    <a:pt x="564" y="815"/>
                    <a:pt x="576" y="815"/>
                    <a:pt x="589" y="815"/>
                  </a:cubicBezTo>
                  <a:cubicBezTo>
                    <a:pt x="956"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3" name="Google Shape;6823;p66">
              <a:extLst>
                <a:ext uri="{FF2B5EF4-FFF2-40B4-BE49-F238E27FC236}">
                  <a16:creationId xmlns:a16="http://schemas.microsoft.com/office/drawing/2014/main" id="{AD4CD5F2-968B-9775-BC9E-886C7FAFA26F}"/>
                </a:ext>
              </a:extLst>
            </p:cNvPr>
            <p:cNvSpPr/>
            <p:nvPr/>
          </p:nvSpPr>
          <p:spPr>
            <a:xfrm>
              <a:off x="6101250" y="1175900"/>
              <a:ext cx="25275" cy="22800"/>
            </a:xfrm>
            <a:custGeom>
              <a:avLst/>
              <a:gdLst/>
              <a:ahLst/>
              <a:cxnLst/>
              <a:rect l="l" t="t" r="r" b="b"/>
              <a:pathLst>
                <a:path w="1011" h="912" extrusionOk="0">
                  <a:moveTo>
                    <a:pt x="477" y="1"/>
                  </a:moveTo>
                  <a:cubicBezTo>
                    <a:pt x="387" y="1"/>
                    <a:pt x="297" y="43"/>
                    <a:pt x="221" y="145"/>
                  </a:cubicBezTo>
                  <a:cubicBezTo>
                    <a:pt x="0" y="439"/>
                    <a:pt x="423" y="912"/>
                    <a:pt x="720" y="912"/>
                  </a:cubicBezTo>
                  <a:cubicBezTo>
                    <a:pt x="831" y="912"/>
                    <a:pt x="924" y="846"/>
                    <a:pt x="960" y="683"/>
                  </a:cubicBezTo>
                  <a:cubicBezTo>
                    <a:pt x="960" y="683"/>
                    <a:pt x="960" y="649"/>
                    <a:pt x="960" y="615"/>
                  </a:cubicBez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4" name="Google Shape;6824;p66">
              <a:extLst>
                <a:ext uri="{FF2B5EF4-FFF2-40B4-BE49-F238E27FC236}">
                  <a16:creationId xmlns:a16="http://schemas.microsoft.com/office/drawing/2014/main" id="{0AA05C12-A491-0729-776D-F26301CBD906}"/>
                </a:ext>
              </a:extLst>
            </p:cNvPr>
            <p:cNvSpPr/>
            <p:nvPr/>
          </p:nvSpPr>
          <p:spPr>
            <a:xfrm>
              <a:off x="5959200" y="1292900"/>
              <a:ext cx="35700" cy="20625"/>
            </a:xfrm>
            <a:custGeom>
              <a:avLst/>
              <a:gdLst/>
              <a:ahLst/>
              <a:cxnLst/>
              <a:rect l="l" t="t" r="r" b="b"/>
              <a:pathLst>
                <a:path w="1428" h="825" extrusionOk="0">
                  <a:moveTo>
                    <a:pt x="826" y="0"/>
                  </a:moveTo>
                  <a:cubicBezTo>
                    <a:pt x="461" y="0"/>
                    <a:pt x="1" y="482"/>
                    <a:pt x="391" y="775"/>
                  </a:cubicBezTo>
                  <a:cubicBezTo>
                    <a:pt x="443" y="809"/>
                    <a:pt x="499" y="825"/>
                    <a:pt x="557" y="825"/>
                  </a:cubicBezTo>
                  <a:cubicBezTo>
                    <a:pt x="954" y="825"/>
                    <a:pt x="1427" y="119"/>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5" name="Google Shape;6825;p66">
              <a:extLst>
                <a:ext uri="{FF2B5EF4-FFF2-40B4-BE49-F238E27FC236}">
                  <a16:creationId xmlns:a16="http://schemas.microsoft.com/office/drawing/2014/main" id="{7B41F532-B894-5F1D-4F99-A8FC9A2A3517}"/>
                </a:ext>
              </a:extLst>
            </p:cNvPr>
            <p:cNvSpPr/>
            <p:nvPr/>
          </p:nvSpPr>
          <p:spPr>
            <a:xfrm>
              <a:off x="6019125" y="1183275"/>
              <a:ext cx="32200" cy="22375"/>
            </a:xfrm>
            <a:custGeom>
              <a:avLst/>
              <a:gdLst/>
              <a:ahLst/>
              <a:cxnLst/>
              <a:rect l="l" t="t" r="r" b="b"/>
              <a:pathLst>
                <a:path w="1288" h="895" extrusionOk="0">
                  <a:moveTo>
                    <a:pt x="674" y="1"/>
                  </a:moveTo>
                  <a:cubicBezTo>
                    <a:pt x="222" y="1"/>
                    <a:pt x="0" y="895"/>
                    <a:pt x="497" y="895"/>
                  </a:cubicBezTo>
                  <a:cubicBezTo>
                    <a:pt x="513" y="895"/>
                    <a:pt x="531" y="894"/>
                    <a:pt x="548" y="892"/>
                  </a:cubicBezTo>
                  <a:lnTo>
                    <a:pt x="582" y="892"/>
                  </a:lnTo>
                  <a:cubicBezTo>
                    <a:pt x="952" y="791"/>
                    <a:pt x="1288" y="152"/>
                    <a:pt x="784" y="18"/>
                  </a:cubicBezTo>
                  <a:cubicBezTo>
                    <a:pt x="746" y="6"/>
                    <a:pt x="709" y="1"/>
                    <a:pt x="67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6" name="Google Shape;6826;p66">
              <a:extLst>
                <a:ext uri="{FF2B5EF4-FFF2-40B4-BE49-F238E27FC236}">
                  <a16:creationId xmlns:a16="http://schemas.microsoft.com/office/drawing/2014/main" id="{DDF1A2E7-D07E-9CBD-ADA3-ED5496F85928}"/>
                </a:ext>
              </a:extLst>
            </p:cNvPr>
            <p:cNvSpPr/>
            <p:nvPr/>
          </p:nvSpPr>
          <p:spPr>
            <a:xfrm>
              <a:off x="6106750" y="908175"/>
              <a:ext cx="26800" cy="24325"/>
            </a:xfrm>
            <a:custGeom>
              <a:avLst/>
              <a:gdLst/>
              <a:ahLst/>
              <a:cxnLst/>
              <a:rect l="l" t="t" r="r" b="b"/>
              <a:pathLst>
                <a:path w="1072" h="973" extrusionOk="0">
                  <a:moveTo>
                    <a:pt x="647" y="1"/>
                  </a:moveTo>
                  <a:cubicBezTo>
                    <a:pt x="604" y="1"/>
                    <a:pt x="557" y="10"/>
                    <a:pt x="505" y="32"/>
                  </a:cubicBezTo>
                  <a:lnTo>
                    <a:pt x="471" y="65"/>
                  </a:lnTo>
                  <a:cubicBezTo>
                    <a:pt x="135" y="234"/>
                    <a:pt x="1" y="973"/>
                    <a:pt x="505" y="973"/>
                  </a:cubicBezTo>
                  <a:cubicBezTo>
                    <a:pt x="1024" y="973"/>
                    <a:pt x="1072" y="1"/>
                    <a:pt x="6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7" name="Google Shape;6827;p66">
              <a:extLst>
                <a:ext uri="{FF2B5EF4-FFF2-40B4-BE49-F238E27FC236}">
                  <a16:creationId xmlns:a16="http://schemas.microsoft.com/office/drawing/2014/main" id="{2DCEE897-8112-8B2A-26AD-28D8BD50E247}"/>
                </a:ext>
              </a:extLst>
            </p:cNvPr>
            <p:cNvSpPr/>
            <p:nvPr/>
          </p:nvSpPr>
          <p:spPr>
            <a:xfrm>
              <a:off x="6141200" y="966775"/>
              <a:ext cx="29975" cy="23150"/>
            </a:xfrm>
            <a:custGeom>
              <a:avLst/>
              <a:gdLst/>
              <a:ahLst/>
              <a:cxnLst/>
              <a:rect l="l" t="t" r="r" b="b"/>
              <a:pathLst>
                <a:path w="1199" h="926" extrusionOk="0">
                  <a:moveTo>
                    <a:pt x="741" y="1"/>
                  </a:moveTo>
                  <a:cubicBezTo>
                    <a:pt x="720" y="1"/>
                    <a:pt x="697" y="3"/>
                    <a:pt x="673" y="7"/>
                  </a:cubicBezTo>
                  <a:lnTo>
                    <a:pt x="606" y="7"/>
                  </a:lnTo>
                  <a:cubicBezTo>
                    <a:pt x="270" y="141"/>
                    <a:pt x="1" y="813"/>
                    <a:pt x="471" y="914"/>
                  </a:cubicBezTo>
                  <a:cubicBezTo>
                    <a:pt x="503" y="922"/>
                    <a:pt x="534" y="925"/>
                    <a:pt x="563" y="925"/>
                  </a:cubicBezTo>
                  <a:cubicBezTo>
                    <a:pt x="1040" y="925"/>
                    <a:pt x="1198" y="1"/>
                    <a:pt x="7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8" name="Google Shape;6828;p66">
              <a:extLst>
                <a:ext uri="{FF2B5EF4-FFF2-40B4-BE49-F238E27FC236}">
                  <a16:creationId xmlns:a16="http://schemas.microsoft.com/office/drawing/2014/main" id="{3FCF5741-0A90-8536-F162-1A45B6A4D1F0}"/>
                </a:ext>
              </a:extLst>
            </p:cNvPr>
            <p:cNvSpPr/>
            <p:nvPr/>
          </p:nvSpPr>
          <p:spPr>
            <a:xfrm>
              <a:off x="5929675" y="1524550"/>
              <a:ext cx="25600" cy="20150"/>
            </a:xfrm>
            <a:custGeom>
              <a:avLst/>
              <a:gdLst/>
              <a:ahLst/>
              <a:cxnLst/>
              <a:rect l="l" t="t" r="r" b="b"/>
              <a:pathLst>
                <a:path w="1024" h="806" extrusionOk="0">
                  <a:moveTo>
                    <a:pt x="405" y="1"/>
                  </a:moveTo>
                  <a:cubicBezTo>
                    <a:pt x="186" y="1"/>
                    <a:pt x="1" y="117"/>
                    <a:pt x="60" y="382"/>
                  </a:cubicBezTo>
                  <a:cubicBezTo>
                    <a:pt x="60" y="382"/>
                    <a:pt x="60" y="415"/>
                    <a:pt x="60" y="415"/>
                  </a:cubicBezTo>
                  <a:cubicBezTo>
                    <a:pt x="139" y="634"/>
                    <a:pt x="418" y="805"/>
                    <a:pt x="646" y="805"/>
                  </a:cubicBezTo>
                  <a:cubicBezTo>
                    <a:pt x="805" y="805"/>
                    <a:pt x="940" y="723"/>
                    <a:pt x="967" y="516"/>
                  </a:cubicBezTo>
                  <a:cubicBezTo>
                    <a:pt x="1024" y="194"/>
                    <a:pt x="686" y="1"/>
                    <a:pt x="40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39" name="Google Shape;6829;p66">
              <a:extLst>
                <a:ext uri="{FF2B5EF4-FFF2-40B4-BE49-F238E27FC236}">
                  <a16:creationId xmlns:a16="http://schemas.microsoft.com/office/drawing/2014/main" id="{FA9DEDD4-6FD1-4062-34C7-F03515C267D5}"/>
                </a:ext>
              </a:extLst>
            </p:cNvPr>
            <p:cNvSpPr/>
            <p:nvPr/>
          </p:nvSpPr>
          <p:spPr>
            <a:xfrm>
              <a:off x="6042325" y="1416250"/>
              <a:ext cx="25150" cy="19475"/>
            </a:xfrm>
            <a:custGeom>
              <a:avLst/>
              <a:gdLst/>
              <a:ahLst/>
              <a:cxnLst/>
              <a:rect l="l" t="t" r="r" b="b"/>
              <a:pathLst>
                <a:path w="1006" h="779" extrusionOk="0">
                  <a:moveTo>
                    <a:pt x="364" y="0"/>
                  </a:moveTo>
                  <a:cubicBezTo>
                    <a:pt x="205" y="0"/>
                    <a:pt x="71" y="79"/>
                    <a:pt x="57" y="277"/>
                  </a:cubicBezTo>
                  <a:cubicBezTo>
                    <a:pt x="1" y="596"/>
                    <a:pt x="332" y="779"/>
                    <a:pt x="606" y="779"/>
                  </a:cubicBezTo>
                  <a:cubicBezTo>
                    <a:pt x="824" y="779"/>
                    <a:pt x="1005" y="664"/>
                    <a:pt x="931" y="412"/>
                  </a:cubicBezTo>
                  <a:cubicBezTo>
                    <a:pt x="931" y="378"/>
                    <a:pt x="931" y="345"/>
                    <a:pt x="931" y="345"/>
                  </a:cubicBezTo>
                  <a:cubicBezTo>
                    <a:pt x="853" y="150"/>
                    <a:pt x="584" y="0"/>
                    <a:pt x="36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0" name="Google Shape;6830;p66">
              <a:extLst>
                <a:ext uri="{FF2B5EF4-FFF2-40B4-BE49-F238E27FC236}">
                  <a16:creationId xmlns:a16="http://schemas.microsoft.com/office/drawing/2014/main" id="{DCA9F82B-51DD-3EE8-F854-4B0E056E724B}"/>
                </a:ext>
              </a:extLst>
            </p:cNvPr>
            <p:cNvSpPr/>
            <p:nvPr/>
          </p:nvSpPr>
          <p:spPr>
            <a:xfrm>
              <a:off x="5988750" y="1129600"/>
              <a:ext cx="34500" cy="18725"/>
            </a:xfrm>
            <a:custGeom>
              <a:avLst/>
              <a:gdLst/>
              <a:ahLst/>
              <a:cxnLst/>
              <a:rect l="l" t="t" r="r" b="b"/>
              <a:pathLst>
                <a:path w="1380" h="749" extrusionOk="0">
                  <a:moveTo>
                    <a:pt x="705" y="0"/>
                  </a:moveTo>
                  <a:cubicBezTo>
                    <a:pt x="376" y="0"/>
                    <a:pt x="0" y="266"/>
                    <a:pt x="217" y="619"/>
                  </a:cubicBezTo>
                  <a:cubicBezTo>
                    <a:pt x="286" y="711"/>
                    <a:pt x="390" y="749"/>
                    <a:pt x="503" y="749"/>
                  </a:cubicBezTo>
                  <a:cubicBezTo>
                    <a:pt x="887" y="749"/>
                    <a:pt x="1380" y="315"/>
                    <a:pt x="990" y="81"/>
                  </a:cubicBezTo>
                  <a:lnTo>
                    <a:pt x="923" y="48"/>
                  </a:ln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1" name="Google Shape;6831;p66">
              <a:extLst>
                <a:ext uri="{FF2B5EF4-FFF2-40B4-BE49-F238E27FC236}">
                  <a16:creationId xmlns:a16="http://schemas.microsoft.com/office/drawing/2014/main" id="{F446D5CC-5B70-555B-1FD6-4A23291C2FE2}"/>
                </a:ext>
              </a:extLst>
            </p:cNvPr>
            <p:cNvSpPr/>
            <p:nvPr/>
          </p:nvSpPr>
          <p:spPr>
            <a:xfrm>
              <a:off x="5980025" y="1363950"/>
              <a:ext cx="35700" cy="20625"/>
            </a:xfrm>
            <a:custGeom>
              <a:avLst/>
              <a:gdLst/>
              <a:ahLst/>
              <a:cxnLst/>
              <a:rect l="l" t="t" r="r" b="b"/>
              <a:pathLst>
                <a:path w="1428" h="825" extrusionOk="0">
                  <a:moveTo>
                    <a:pt x="871" y="1"/>
                  </a:moveTo>
                  <a:cubicBezTo>
                    <a:pt x="474" y="1"/>
                    <a:pt x="1" y="706"/>
                    <a:pt x="499" y="823"/>
                  </a:cubicBezTo>
                  <a:lnTo>
                    <a:pt x="566" y="823"/>
                  </a:lnTo>
                  <a:cubicBezTo>
                    <a:pt x="578" y="824"/>
                    <a:pt x="590" y="825"/>
                    <a:pt x="602" y="825"/>
                  </a:cubicBezTo>
                  <a:cubicBezTo>
                    <a:pt x="967" y="825"/>
                    <a:pt x="1427" y="343"/>
                    <a:pt x="1037" y="50"/>
                  </a:cubicBezTo>
                  <a:cubicBezTo>
                    <a:pt x="985" y="16"/>
                    <a:pt x="929"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2" name="Google Shape;6832;p66">
              <a:extLst>
                <a:ext uri="{FF2B5EF4-FFF2-40B4-BE49-F238E27FC236}">
                  <a16:creationId xmlns:a16="http://schemas.microsoft.com/office/drawing/2014/main" id="{9DC6D807-A328-7D23-FE84-7DE003E7BFC3}"/>
                </a:ext>
              </a:extLst>
            </p:cNvPr>
            <p:cNvSpPr/>
            <p:nvPr/>
          </p:nvSpPr>
          <p:spPr>
            <a:xfrm>
              <a:off x="6057550" y="1212050"/>
              <a:ext cx="24650" cy="22775"/>
            </a:xfrm>
            <a:custGeom>
              <a:avLst/>
              <a:gdLst/>
              <a:ahLst/>
              <a:cxnLst/>
              <a:rect l="l" t="t" r="r" b="b"/>
              <a:pathLst>
                <a:path w="986" h="911" extrusionOk="0">
                  <a:moveTo>
                    <a:pt x="471" y="1"/>
                  </a:moveTo>
                  <a:cubicBezTo>
                    <a:pt x="384" y="1"/>
                    <a:pt x="297" y="43"/>
                    <a:pt x="221" y="144"/>
                  </a:cubicBezTo>
                  <a:cubicBezTo>
                    <a:pt x="1" y="438"/>
                    <a:pt x="423" y="911"/>
                    <a:pt x="721" y="911"/>
                  </a:cubicBezTo>
                  <a:cubicBezTo>
                    <a:pt x="831" y="911"/>
                    <a:pt x="924" y="846"/>
                    <a:pt x="961" y="682"/>
                  </a:cubicBezTo>
                  <a:lnTo>
                    <a:pt x="961" y="648"/>
                  </a:lnTo>
                  <a:cubicBezTo>
                    <a:pt x="986" y="371"/>
                    <a:pt x="729" y="1"/>
                    <a:pt x="4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3" name="Google Shape;6833;p66">
              <a:extLst>
                <a:ext uri="{FF2B5EF4-FFF2-40B4-BE49-F238E27FC236}">
                  <a16:creationId xmlns:a16="http://schemas.microsoft.com/office/drawing/2014/main" id="{8D9D00B1-1391-39E4-B788-69F99BDE2406}"/>
                </a:ext>
              </a:extLst>
            </p:cNvPr>
            <p:cNvSpPr/>
            <p:nvPr/>
          </p:nvSpPr>
          <p:spPr>
            <a:xfrm>
              <a:off x="6051225" y="1106200"/>
              <a:ext cx="25825" cy="24050"/>
            </a:xfrm>
            <a:custGeom>
              <a:avLst/>
              <a:gdLst/>
              <a:ahLst/>
              <a:cxnLst/>
              <a:rect l="l" t="t" r="r" b="b"/>
              <a:pathLst>
                <a:path w="1033" h="962" extrusionOk="0">
                  <a:moveTo>
                    <a:pt x="365" y="1"/>
                  </a:moveTo>
                  <a:cubicBezTo>
                    <a:pt x="285" y="1"/>
                    <a:pt x="205" y="43"/>
                    <a:pt x="138" y="143"/>
                  </a:cubicBezTo>
                  <a:lnTo>
                    <a:pt x="138" y="211"/>
                  </a:lnTo>
                  <a:cubicBezTo>
                    <a:pt x="1" y="485"/>
                    <a:pt x="178" y="962"/>
                    <a:pt x="485" y="962"/>
                  </a:cubicBezTo>
                  <a:cubicBezTo>
                    <a:pt x="554" y="962"/>
                    <a:pt x="630" y="938"/>
                    <a:pt x="710" y="883"/>
                  </a:cubicBezTo>
                  <a:cubicBezTo>
                    <a:pt x="1032" y="668"/>
                    <a:pt x="688" y="1"/>
                    <a:pt x="3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4" name="Google Shape;6834;p66">
              <a:extLst>
                <a:ext uri="{FF2B5EF4-FFF2-40B4-BE49-F238E27FC236}">
                  <a16:creationId xmlns:a16="http://schemas.microsoft.com/office/drawing/2014/main" id="{CFD9F9EB-2BD5-BBE8-A1B1-706C6258BB72}"/>
                </a:ext>
              </a:extLst>
            </p:cNvPr>
            <p:cNvSpPr/>
            <p:nvPr/>
          </p:nvSpPr>
          <p:spPr>
            <a:xfrm>
              <a:off x="5972850" y="1227225"/>
              <a:ext cx="36125" cy="20400"/>
            </a:xfrm>
            <a:custGeom>
              <a:avLst/>
              <a:gdLst/>
              <a:ahLst/>
              <a:cxnLst/>
              <a:rect l="l" t="t" r="r" b="b"/>
              <a:pathLst>
                <a:path w="1445" h="816" extrusionOk="0">
                  <a:moveTo>
                    <a:pt x="862" y="1"/>
                  </a:moveTo>
                  <a:cubicBezTo>
                    <a:pt x="479" y="1"/>
                    <a:pt x="0" y="672"/>
                    <a:pt x="484" y="814"/>
                  </a:cubicBezTo>
                  <a:lnTo>
                    <a:pt x="551" y="814"/>
                  </a:lnTo>
                  <a:cubicBezTo>
                    <a:pt x="563" y="815"/>
                    <a:pt x="576" y="816"/>
                    <a:pt x="589" y="816"/>
                  </a:cubicBezTo>
                  <a:cubicBezTo>
                    <a:pt x="956" y="816"/>
                    <a:pt x="1445" y="367"/>
                    <a:pt x="1055" y="75"/>
                  </a:cubicBezTo>
                  <a:cubicBezTo>
                    <a:pt x="998" y="23"/>
                    <a:pt x="932" y="1"/>
                    <a:pt x="8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5" name="Google Shape;6835;p66">
              <a:extLst>
                <a:ext uri="{FF2B5EF4-FFF2-40B4-BE49-F238E27FC236}">
                  <a16:creationId xmlns:a16="http://schemas.microsoft.com/office/drawing/2014/main" id="{FAA27A93-1BE7-F800-72C1-192A528F994A}"/>
                </a:ext>
              </a:extLst>
            </p:cNvPr>
            <p:cNvSpPr/>
            <p:nvPr/>
          </p:nvSpPr>
          <p:spPr>
            <a:xfrm>
              <a:off x="5863475" y="1487625"/>
              <a:ext cx="25275" cy="22800"/>
            </a:xfrm>
            <a:custGeom>
              <a:avLst/>
              <a:gdLst/>
              <a:ahLst/>
              <a:cxnLst/>
              <a:rect l="l" t="t" r="r" b="b"/>
              <a:pathLst>
                <a:path w="1011" h="912" extrusionOk="0">
                  <a:moveTo>
                    <a:pt x="477" y="1"/>
                  </a:moveTo>
                  <a:cubicBezTo>
                    <a:pt x="387" y="1"/>
                    <a:pt x="297" y="43"/>
                    <a:pt x="221" y="145"/>
                  </a:cubicBezTo>
                  <a:cubicBezTo>
                    <a:pt x="0" y="439"/>
                    <a:pt x="423" y="911"/>
                    <a:pt x="720" y="911"/>
                  </a:cubicBezTo>
                  <a:cubicBezTo>
                    <a:pt x="831" y="911"/>
                    <a:pt x="924" y="846"/>
                    <a:pt x="960" y="682"/>
                  </a:cubicBezTo>
                  <a:lnTo>
                    <a:pt x="960" y="615"/>
                  </a:ln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6" name="Google Shape;6836;p66">
              <a:extLst>
                <a:ext uri="{FF2B5EF4-FFF2-40B4-BE49-F238E27FC236}">
                  <a16:creationId xmlns:a16="http://schemas.microsoft.com/office/drawing/2014/main" id="{9B3E2774-BE2C-AB7E-29E3-8604DDF1C049}"/>
                </a:ext>
              </a:extLst>
            </p:cNvPr>
            <p:cNvSpPr/>
            <p:nvPr/>
          </p:nvSpPr>
          <p:spPr>
            <a:xfrm>
              <a:off x="5955000" y="1189550"/>
              <a:ext cx="35500" cy="20075"/>
            </a:xfrm>
            <a:custGeom>
              <a:avLst/>
              <a:gdLst/>
              <a:ahLst/>
              <a:cxnLst/>
              <a:rect l="l" t="t" r="r" b="b"/>
              <a:pathLst>
                <a:path w="1420" h="803" extrusionOk="0">
                  <a:moveTo>
                    <a:pt x="823" y="0"/>
                  </a:moveTo>
                  <a:cubicBezTo>
                    <a:pt x="459" y="0"/>
                    <a:pt x="0" y="449"/>
                    <a:pt x="357" y="742"/>
                  </a:cubicBezTo>
                  <a:cubicBezTo>
                    <a:pt x="414" y="784"/>
                    <a:pt x="478" y="803"/>
                    <a:pt x="544" y="803"/>
                  </a:cubicBezTo>
                  <a:cubicBezTo>
                    <a:pt x="944" y="803"/>
                    <a:pt x="1419" y="118"/>
                    <a:pt x="929" y="2"/>
                  </a:cubicBezTo>
                  <a:lnTo>
                    <a:pt x="862" y="2"/>
                  </a:lnTo>
                  <a:cubicBezTo>
                    <a:pt x="849" y="1"/>
                    <a:pt x="836" y="0"/>
                    <a:pt x="8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7" name="Google Shape;6837;p66">
              <a:extLst>
                <a:ext uri="{FF2B5EF4-FFF2-40B4-BE49-F238E27FC236}">
                  <a16:creationId xmlns:a16="http://schemas.microsoft.com/office/drawing/2014/main" id="{2B89B3BC-EA0D-3B21-96D4-454EC4226CEB}"/>
                </a:ext>
              </a:extLst>
            </p:cNvPr>
            <p:cNvSpPr/>
            <p:nvPr/>
          </p:nvSpPr>
          <p:spPr>
            <a:xfrm>
              <a:off x="6101100" y="1149325"/>
              <a:ext cx="25925" cy="22675"/>
            </a:xfrm>
            <a:custGeom>
              <a:avLst/>
              <a:gdLst/>
              <a:ahLst/>
              <a:cxnLst/>
              <a:rect l="l" t="t" r="r" b="b"/>
              <a:pathLst>
                <a:path w="1037" h="907" extrusionOk="0">
                  <a:moveTo>
                    <a:pt x="301" y="1"/>
                  </a:moveTo>
                  <a:cubicBezTo>
                    <a:pt x="174" y="1"/>
                    <a:pt x="64" y="68"/>
                    <a:pt x="25" y="233"/>
                  </a:cubicBezTo>
                  <a:cubicBezTo>
                    <a:pt x="25" y="267"/>
                    <a:pt x="25" y="267"/>
                    <a:pt x="25" y="300"/>
                  </a:cubicBezTo>
                  <a:cubicBezTo>
                    <a:pt x="1" y="568"/>
                    <a:pt x="276" y="907"/>
                    <a:pt x="532" y="907"/>
                  </a:cubicBezTo>
                  <a:cubicBezTo>
                    <a:pt x="630" y="907"/>
                    <a:pt x="724" y="858"/>
                    <a:pt x="798" y="737"/>
                  </a:cubicBezTo>
                  <a:cubicBezTo>
                    <a:pt x="1037"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8" name="Google Shape;6838;p66">
              <a:extLst>
                <a:ext uri="{FF2B5EF4-FFF2-40B4-BE49-F238E27FC236}">
                  <a16:creationId xmlns:a16="http://schemas.microsoft.com/office/drawing/2014/main" id="{AB13078C-D478-77A6-436A-62BA6B152CA6}"/>
                </a:ext>
              </a:extLst>
            </p:cNvPr>
            <p:cNvSpPr/>
            <p:nvPr/>
          </p:nvSpPr>
          <p:spPr>
            <a:xfrm>
              <a:off x="5999975" y="1062525"/>
              <a:ext cx="25825" cy="24050"/>
            </a:xfrm>
            <a:custGeom>
              <a:avLst/>
              <a:gdLst/>
              <a:ahLst/>
              <a:cxnLst/>
              <a:rect l="l" t="t" r="r" b="b"/>
              <a:pathLst>
                <a:path w="1033" h="962" extrusionOk="0">
                  <a:moveTo>
                    <a:pt x="382" y="0"/>
                  </a:moveTo>
                  <a:cubicBezTo>
                    <a:pt x="306" y="0"/>
                    <a:pt x="232" y="42"/>
                    <a:pt x="172" y="143"/>
                  </a:cubicBezTo>
                  <a:lnTo>
                    <a:pt x="138" y="210"/>
                  </a:lnTo>
                  <a:cubicBezTo>
                    <a:pt x="1" y="485"/>
                    <a:pt x="200" y="961"/>
                    <a:pt x="498" y="961"/>
                  </a:cubicBezTo>
                  <a:cubicBezTo>
                    <a:pt x="564" y="961"/>
                    <a:pt x="636"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49" name="Google Shape;6839;p66">
              <a:extLst>
                <a:ext uri="{FF2B5EF4-FFF2-40B4-BE49-F238E27FC236}">
                  <a16:creationId xmlns:a16="http://schemas.microsoft.com/office/drawing/2014/main" id="{083AA8B1-A800-6B4D-6640-58B47BB33659}"/>
                </a:ext>
              </a:extLst>
            </p:cNvPr>
            <p:cNvSpPr/>
            <p:nvPr/>
          </p:nvSpPr>
          <p:spPr>
            <a:xfrm>
              <a:off x="6009625" y="1138300"/>
              <a:ext cx="35475" cy="20075"/>
            </a:xfrm>
            <a:custGeom>
              <a:avLst/>
              <a:gdLst/>
              <a:ahLst/>
              <a:cxnLst/>
              <a:rect l="l" t="t" r="r" b="b"/>
              <a:pathLst>
                <a:path w="1419" h="803" extrusionOk="0">
                  <a:moveTo>
                    <a:pt x="825" y="0"/>
                  </a:moveTo>
                  <a:cubicBezTo>
                    <a:pt x="460" y="0"/>
                    <a:pt x="0" y="481"/>
                    <a:pt x="391" y="741"/>
                  </a:cubicBezTo>
                  <a:cubicBezTo>
                    <a:pt x="448" y="784"/>
                    <a:pt x="511" y="803"/>
                    <a:pt x="575" y="803"/>
                  </a:cubicBezTo>
                  <a:cubicBezTo>
                    <a:pt x="968" y="803"/>
                    <a:pt x="1419" y="117"/>
                    <a:pt x="928" y="2"/>
                  </a:cubicBezTo>
                  <a:lnTo>
                    <a:pt x="861" y="2"/>
                  </a:lnTo>
                  <a:cubicBezTo>
                    <a:pt x="849" y="1"/>
                    <a:pt x="837" y="0"/>
                    <a:pt x="82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0" name="Google Shape;6840;p66">
              <a:extLst>
                <a:ext uri="{FF2B5EF4-FFF2-40B4-BE49-F238E27FC236}">
                  <a16:creationId xmlns:a16="http://schemas.microsoft.com/office/drawing/2014/main" id="{DE68F941-AA70-904C-C77F-C7DBD5D5DB40}"/>
                </a:ext>
              </a:extLst>
            </p:cNvPr>
            <p:cNvSpPr/>
            <p:nvPr/>
          </p:nvSpPr>
          <p:spPr>
            <a:xfrm>
              <a:off x="5945975" y="1371625"/>
              <a:ext cx="32250" cy="22250"/>
            </a:xfrm>
            <a:custGeom>
              <a:avLst/>
              <a:gdLst/>
              <a:ahLst/>
              <a:cxnLst/>
              <a:rect l="l" t="t" r="r" b="b"/>
              <a:pathLst>
                <a:path w="1290" h="890" extrusionOk="0">
                  <a:moveTo>
                    <a:pt x="732" y="1"/>
                  </a:moveTo>
                  <a:cubicBezTo>
                    <a:pt x="290" y="1"/>
                    <a:pt x="0" y="889"/>
                    <a:pt x="498" y="889"/>
                  </a:cubicBezTo>
                  <a:cubicBezTo>
                    <a:pt x="515" y="889"/>
                    <a:pt x="532" y="888"/>
                    <a:pt x="550" y="886"/>
                  </a:cubicBezTo>
                  <a:lnTo>
                    <a:pt x="618" y="886"/>
                  </a:lnTo>
                  <a:cubicBezTo>
                    <a:pt x="987" y="819"/>
                    <a:pt x="1290" y="147"/>
                    <a:pt x="819" y="12"/>
                  </a:cubicBezTo>
                  <a:cubicBezTo>
                    <a:pt x="790" y="4"/>
                    <a:pt x="760"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1" name="Google Shape;6841;p66">
              <a:extLst>
                <a:ext uri="{FF2B5EF4-FFF2-40B4-BE49-F238E27FC236}">
                  <a16:creationId xmlns:a16="http://schemas.microsoft.com/office/drawing/2014/main" id="{466099D2-23B5-61CC-A785-A89BB04148E3}"/>
                </a:ext>
              </a:extLst>
            </p:cNvPr>
            <p:cNvSpPr/>
            <p:nvPr/>
          </p:nvSpPr>
          <p:spPr>
            <a:xfrm>
              <a:off x="6001725" y="1231850"/>
              <a:ext cx="26825" cy="24150"/>
            </a:xfrm>
            <a:custGeom>
              <a:avLst/>
              <a:gdLst/>
              <a:ahLst/>
              <a:cxnLst/>
              <a:rect l="l" t="t" r="r" b="b"/>
              <a:pathLst>
                <a:path w="1073" h="966" extrusionOk="0">
                  <a:moveTo>
                    <a:pt x="633" y="0"/>
                  </a:moveTo>
                  <a:cubicBezTo>
                    <a:pt x="594" y="0"/>
                    <a:pt x="551" y="8"/>
                    <a:pt x="505" y="24"/>
                  </a:cubicBezTo>
                  <a:cubicBezTo>
                    <a:pt x="505" y="58"/>
                    <a:pt x="471" y="58"/>
                    <a:pt x="471" y="58"/>
                  </a:cubicBezTo>
                  <a:cubicBezTo>
                    <a:pt x="135" y="259"/>
                    <a:pt x="1" y="965"/>
                    <a:pt x="505" y="965"/>
                  </a:cubicBezTo>
                  <a:cubicBezTo>
                    <a:pt x="1030" y="965"/>
                    <a:pt x="107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2" name="Google Shape;6842;p66">
              <a:extLst>
                <a:ext uri="{FF2B5EF4-FFF2-40B4-BE49-F238E27FC236}">
                  <a16:creationId xmlns:a16="http://schemas.microsoft.com/office/drawing/2014/main" id="{A7CEA676-A633-3B31-638D-18B23885A3C4}"/>
                </a:ext>
              </a:extLst>
            </p:cNvPr>
            <p:cNvSpPr/>
            <p:nvPr/>
          </p:nvSpPr>
          <p:spPr>
            <a:xfrm>
              <a:off x="6025400" y="1452675"/>
              <a:ext cx="24250" cy="22425"/>
            </a:xfrm>
            <a:custGeom>
              <a:avLst/>
              <a:gdLst/>
              <a:ahLst/>
              <a:cxnLst/>
              <a:rect l="l" t="t" r="r" b="b"/>
              <a:pathLst>
                <a:path w="970" h="897" extrusionOk="0">
                  <a:moveTo>
                    <a:pt x="455" y="1"/>
                  </a:moveTo>
                  <a:cubicBezTo>
                    <a:pt x="348" y="1"/>
                    <a:pt x="244" y="57"/>
                    <a:pt x="163" y="198"/>
                  </a:cubicBezTo>
                  <a:cubicBezTo>
                    <a:pt x="0" y="523"/>
                    <a:pt x="416" y="897"/>
                    <a:pt x="710" y="897"/>
                  </a:cubicBezTo>
                  <a:cubicBezTo>
                    <a:pt x="841" y="897"/>
                    <a:pt x="949" y="822"/>
                    <a:pt x="970" y="635"/>
                  </a:cubicBezTo>
                  <a:cubicBezTo>
                    <a:pt x="970" y="635"/>
                    <a:pt x="970" y="602"/>
                    <a:pt x="970" y="568"/>
                  </a:cubicBezTo>
                  <a:cubicBezTo>
                    <a:pt x="970" y="309"/>
                    <a:pt x="706" y="1"/>
                    <a:pt x="45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3" name="Google Shape;6843;p66">
              <a:extLst>
                <a:ext uri="{FF2B5EF4-FFF2-40B4-BE49-F238E27FC236}">
                  <a16:creationId xmlns:a16="http://schemas.microsoft.com/office/drawing/2014/main" id="{B205B8EF-ACB7-C975-524C-304CBD702E3F}"/>
                </a:ext>
              </a:extLst>
            </p:cNvPr>
            <p:cNvSpPr/>
            <p:nvPr/>
          </p:nvSpPr>
          <p:spPr>
            <a:xfrm>
              <a:off x="5954200" y="1247200"/>
              <a:ext cx="25725" cy="21900"/>
            </a:xfrm>
            <a:custGeom>
              <a:avLst/>
              <a:gdLst/>
              <a:ahLst/>
              <a:cxnLst/>
              <a:rect l="l" t="t" r="r" b="b"/>
              <a:pathLst>
                <a:path w="1029" h="876" extrusionOk="0">
                  <a:moveTo>
                    <a:pt x="471" y="0"/>
                  </a:moveTo>
                  <a:cubicBezTo>
                    <a:pt x="361" y="0"/>
                    <a:pt x="258" y="53"/>
                    <a:pt x="188" y="183"/>
                  </a:cubicBezTo>
                  <a:cubicBezTo>
                    <a:pt x="0" y="488"/>
                    <a:pt x="451" y="875"/>
                    <a:pt x="764" y="875"/>
                  </a:cubicBezTo>
                  <a:cubicBezTo>
                    <a:pt x="899" y="875"/>
                    <a:pt x="1008" y="803"/>
                    <a:pt x="1028" y="620"/>
                  </a:cubicBezTo>
                  <a:cubicBezTo>
                    <a:pt x="1028" y="587"/>
                    <a:pt x="1028" y="553"/>
                    <a:pt x="1028" y="553"/>
                  </a:cubicBezTo>
                  <a:cubicBezTo>
                    <a:pt x="1028" y="293"/>
                    <a:pt x="730" y="0"/>
                    <a:pt x="4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4" name="Google Shape;6844;p66">
              <a:extLst>
                <a:ext uri="{FF2B5EF4-FFF2-40B4-BE49-F238E27FC236}">
                  <a16:creationId xmlns:a16="http://schemas.microsoft.com/office/drawing/2014/main" id="{3CD0F01C-0B6D-15E7-FA2C-781E1D86A39D}"/>
                </a:ext>
              </a:extLst>
            </p:cNvPr>
            <p:cNvSpPr/>
            <p:nvPr/>
          </p:nvSpPr>
          <p:spPr>
            <a:xfrm>
              <a:off x="6182375" y="1086825"/>
              <a:ext cx="29725" cy="22550"/>
            </a:xfrm>
            <a:custGeom>
              <a:avLst/>
              <a:gdLst/>
              <a:ahLst/>
              <a:cxnLst/>
              <a:rect l="l" t="t" r="r" b="b"/>
              <a:pathLst>
                <a:path w="1189" h="902" extrusionOk="0">
                  <a:moveTo>
                    <a:pt x="759" y="0"/>
                  </a:moveTo>
                  <a:cubicBezTo>
                    <a:pt x="733" y="0"/>
                    <a:pt x="704" y="4"/>
                    <a:pt x="673" y="11"/>
                  </a:cubicBezTo>
                  <a:lnTo>
                    <a:pt x="606" y="11"/>
                  </a:lnTo>
                  <a:cubicBezTo>
                    <a:pt x="236" y="112"/>
                    <a:pt x="1" y="784"/>
                    <a:pt x="471" y="885"/>
                  </a:cubicBezTo>
                  <a:cubicBezTo>
                    <a:pt x="509" y="896"/>
                    <a:pt x="546" y="901"/>
                    <a:pt x="581" y="901"/>
                  </a:cubicBezTo>
                  <a:cubicBezTo>
                    <a:pt x="1038" y="901"/>
                    <a:pt x="1188" y="0"/>
                    <a:pt x="7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5" name="Google Shape;6845;p66">
              <a:extLst>
                <a:ext uri="{FF2B5EF4-FFF2-40B4-BE49-F238E27FC236}">
                  <a16:creationId xmlns:a16="http://schemas.microsoft.com/office/drawing/2014/main" id="{4A9BCC5D-CF01-D6DD-2566-7A8A0003A077}"/>
                </a:ext>
              </a:extLst>
            </p:cNvPr>
            <p:cNvSpPr/>
            <p:nvPr/>
          </p:nvSpPr>
          <p:spPr>
            <a:xfrm>
              <a:off x="5849000" y="1512300"/>
              <a:ext cx="25600" cy="19850"/>
            </a:xfrm>
            <a:custGeom>
              <a:avLst/>
              <a:gdLst/>
              <a:ahLst/>
              <a:cxnLst/>
              <a:rect l="l" t="t" r="r" b="b"/>
              <a:pathLst>
                <a:path w="1024" h="794" extrusionOk="0">
                  <a:moveTo>
                    <a:pt x="413" y="0"/>
                  </a:moveTo>
                  <a:cubicBezTo>
                    <a:pt x="191" y="0"/>
                    <a:pt x="1" y="115"/>
                    <a:pt x="60" y="368"/>
                  </a:cubicBezTo>
                  <a:cubicBezTo>
                    <a:pt x="60" y="401"/>
                    <a:pt x="60" y="401"/>
                    <a:pt x="60" y="435"/>
                  </a:cubicBezTo>
                  <a:cubicBezTo>
                    <a:pt x="139" y="631"/>
                    <a:pt x="413" y="793"/>
                    <a:pt x="640" y="793"/>
                  </a:cubicBezTo>
                  <a:cubicBezTo>
                    <a:pt x="802" y="793"/>
                    <a:pt x="940" y="711"/>
                    <a:pt x="968" y="502"/>
                  </a:cubicBezTo>
                  <a:cubicBezTo>
                    <a:pt x="1024" y="183"/>
                    <a:pt x="693" y="0"/>
                    <a:pt x="4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6" name="Google Shape;6846;p66">
              <a:extLst>
                <a:ext uri="{FF2B5EF4-FFF2-40B4-BE49-F238E27FC236}">
                  <a16:creationId xmlns:a16="http://schemas.microsoft.com/office/drawing/2014/main" id="{3186E9DD-60BC-61CB-BA9B-8DF1414844D8}"/>
                </a:ext>
              </a:extLst>
            </p:cNvPr>
            <p:cNvSpPr/>
            <p:nvPr/>
          </p:nvSpPr>
          <p:spPr>
            <a:xfrm>
              <a:off x="6103575" y="1133150"/>
              <a:ext cx="29250" cy="23125"/>
            </a:xfrm>
            <a:custGeom>
              <a:avLst/>
              <a:gdLst/>
              <a:ahLst/>
              <a:cxnLst/>
              <a:rect l="l" t="t" r="r" b="b"/>
              <a:pathLst>
                <a:path w="1170" h="925" extrusionOk="0">
                  <a:moveTo>
                    <a:pt x="629" y="0"/>
                  </a:moveTo>
                  <a:cubicBezTo>
                    <a:pt x="145" y="0"/>
                    <a:pt x="1" y="925"/>
                    <a:pt x="443" y="925"/>
                  </a:cubicBezTo>
                  <a:cubicBezTo>
                    <a:pt x="470" y="925"/>
                    <a:pt x="499" y="921"/>
                    <a:pt x="531" y="914"/>
                  </a:cubicBezTo>
                  <a:lnTo>
                    <a:pt x="598" y="880"/>
                  </a:lnTo>
                  <a:cubicBezTo>
                    <a:pt x="934" y="779"/>
                    <a:pt x="1170" y="74"/>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7" name="Google Shape;6847;p66">
              <a:extLst>
                <a:ext uri="{FF2B5EF4-FFF2-40B4-BE49-F238E27FC236}">
                  <a16:creationId xmlns:a16="http://schemas.microsoft.com/office/drawing/2014/main" id="{8D3D14E5-E540-0F29-7322-64429A954655}"/>
                </a:ext>
              </a:extLst>
            </p:cNvPr>
            <p:cNvSpPr/>
            <p:nvPr/>
          </p:nvSpPr>
          <p:spPr>
            <a:xfrm>
              <a:off x="6130200" y="1175100"/>
              <a:ext cx="26000" cy="19775"/>
            </a:xfrm>
            <a:custGeom>
              <a:avLst/>
              <a:gdLst/>
              <a:ahLst/>
              <a:cxnLst/>
              <a:rect l="l" t="t" r="r" b="b"/>
              <a:pathLst>
                <a:path w="1040" h="791" extrusionOk="0">
                  <a:moveTo>
                    <a:pt x="372" y="1"/>
                  </a:moveTo>
                  <a:cubicBezTo>
                    <a:pt x="207" y="1"/>
                    <a:pt x="66" y="80"/>
                    <a:pt x="38" y="278"/>
                  </a:cubicBezTo>
                  <a:cubicBezTo>
                    <a:pt x="1" y="610"/>
                    <a:pt x="329" y="790"/>
                    <a:pt x="610" y="790"/>
                  </a:cubicBezTo>
                  <a:cubicBezTo>
                    <a:pt x="841" y="790"/>
                    <a:pt x="1039" y="669"/>
                    <a:pt x="979" y="412"/>
                  </a:cubicBezTo>
                  <a:cubicBezTo>
                    <a:pt x="979" y="379"/>
                    <a:pt x="979" y="379"/>
                    <a:pt x="945" y="345"/>
                  </a:cubicBezTo>
                  <a:cubicBezTo>
                    <a:pt x="867" y="150"/>
                    <a:pt x="598" y="1"/>
                    <a:pt x="3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8" name="Google Shape;6848;p66">
              <a:extLst>
                <a:ext uri="{FF2B5EF4-FFF2-40B4-BE49-F238E27FC236}">
                  <a16:creationId xmlns:a16="http://schemas.microsoft.com/office/drawing/2014/main" id="{B7F089FD-0338-4034-8B8D-0EC4FA71C8A7}"/>
                </a:ext>
              </a:extLst>
            </p:cNvPr>
            <p:cNvSpPr/>
            <p:nvPr/>
          </p:nvSpPr>
          <p:spPr>
            <a:xfrm>
              <a:off x="6194550" y="900025"/>
              <a:ext cx="25125" cy="23000"/>
            </a:xfrm>
            <a:custGeom>
              <a:avLst/>
              <a:gdLst/>
              <a:ahLst/>
              <a:cxnLst/>
              <a:rect l="l" t="t" r="r" b="b"/>
              <a:pathLst>
                <a:path w="1005" h="920" extrusionOk="0">
                  <a:moveTo>
                    <a:pt x="282" y="0"/>
                  </a:moveTo>
                  <a:cubicBezTo>
                    <a:pt x="176" y="0"/>
                    <a:pt x="87" y="64"/>
                    <a:pt x="51" y="223"/>
                  </a:cubicBezTo>
                  <a:cubicBezTo>
                    <a:pt x="18" y="223"/>
                    <a:pt x="18" y="257"/>
                    <a:pt x="51" y="257"/>
                  </a:cubicBezTo>
                  <a:cubicBezTo>
                    <a:pt x="0" y="539"/>
                    <a:pt x="262" y="919"/>
                    <a:pt x="523" y="919"/>
                  </a:cubicBezTo>
                  <a:cubicBezTo>
                    <a:pt x="604" y="919"/>
                    <a:pt x="685" y="882"/>
                    <a:pt x="757" y="795"/>
                  </a:cubicBezTo>
                  <a:cubicBezTo>
                    <a:pt x="1005" y="498"/>
                    <a:pt x="578"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59" name="Google Shape;6849;p66">
              <a:extLst>
                <a:ext uri="{FF2B5EF4-FFF2-40B4-BE49-F238E27FC236}">
                  <a16:creationId xmlns:a16="http://schemas.microsoft.com/office/drawing/2014/main" id="{CFE05D7E-CDF2-D63E-73FA-95DCB2032AD8}"/>
                </a:ext>
              </a:extLst>
            </p:cNvPr>
            <p:cNvSpPr/>
            <p:nvPr/>
          </p:nvSpPr>
          <p:spPr>
            <a:xfrm>
              <a:off x="6000400" y="1283325"/>
              <a:ext cx="24675" cy="22575"/>
            </a:xfrm>
            <a:custGeom>
              <a:avLst/>
              <a:gdLst/>
              <a:ahLst/>
              <a:cxnLst/>
              <a:rect l="l" t="t" r="r" b="b"/>
              <a:pathLst>
                <a:path w="987" h="903" extrusionOk="0">
                  <a:moveTo>
                    <a:pt x="467" y="1"/>
                  </a:moveTo>
                  <a:cubicBezTo>
                    <a:pt x="379" y="1"/>
                    <a:pt x="292" y="44"/>
                    <a:pt x="222" y="150"/>
                  </a:cubicBezTo>
                  <a:cubicBezTo>
                    <a:pt x="1" y="445"/>
                    <a:pt x="445" y="902"/>
                    <a:pt x="739" y="902"/>
                  </a:cubicBezTo>
                  <a:cubicBezTo>
                    <a:pt x="847" y="902"/>
                    <a:pt x="934" y="841"/>
                    <a:pt x="961" y="688"/>
                  </a:cubicBezTo>
                  <a:cubicBezTo>
                    <a:pt x="961" y="654"/>
                    <a:pt x="961" y="654"/>
                    <a:pt x="961" y="620"/>
                  </a:cubicBezTo>
                  <a:cubicBezTo>
                    <a:pt x="986" y="347"/>
                    <a:pt x="718" y="1"/>
                    <a:pt x="4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0" name="Google Shape;6850;p66">
              <a:extLst>
                <a:ext uri="{FF2B5EF4-FFF2-40B4-BE49-F238E27FC236}">
                  <a16:creationId xmlns:a16="http://schemas.microsoft.com/office/drawing/2014/main" id="{D3AF2EFE-18A1-33A5-7FBD-21966BEB63CB}"/>
                </a:ext>
              </a:extLst>
            </p:cNvPr>
            <p:cNvSpPr/>
            <p:nvPr/>
          </p:nvSpPr>
          <p:spPr>
            <a:xfrm>
              <a:off x="5997025" y="1476900"/>
              <a:ext cx="35675" cy="20625"/>
            </a:xfrm>
            <a:custGeom>
              <a:avLst/>
              <a:gdLst/>
              <a:ahLst/>
              <a:cxnLst/>
              <a:rect l="l" t="t" r="r" b="b"/>
              <a:pathLst>
                <a:path w="1427" h="825" extrusionOk="0">
                  <a:moveTo>
                    <a:pt x="827" y="1"/>
                  </a:moveTo>
                  <a:cubicBezTo>
                    <a:pt x="462" y="1"/>
                    <a:pt x="0" y="515"/>
                    <a:pt x="424" y="775"/>
                  </a:cubicBezTo>
                  <a:cubicBezTo>
                    <a:pt x="476" y="810"/>
                    <a:pt x="532" y="825"/>
                    <a:pt x="589" y="825"/>
                  </a:cubicBezTo>
                  <a:cubicBezTo>
                    <a:pt x="979" y="825"/>
                    <a:pt x="1427" y="120"/>
                    <a:pt x="928" y="2"/>
                  </a:cubicBezTo>
                  <a:lnTo>
                    <a:pt x="861" y="2"/>
                  </a:lnTo>
                  <a:cubicBezTo>
                    <a:pt x="850" y="1"/>
                    <a:pt x="839" y="1"/>
                    <a:pt x="8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1" name="Google Shape;6851;p66">
              <a:extLst>
                <a:ext uri="{FF2B5EF4-FFF2-40B4-BE49-F238E27FC236}">
                  <a16:creationId xmlns:a16="http://schemas.microsoft.com/office/drawing/2014/main" id="{67AC991E-1C8E-91AB-B25C-F70F17F2DDBC}"/>
                </a:ext>
              </a:extLst>
            </p:cNvPr>
            <p:cNvSpPr/>
            <p:nvPr/>
          </p:nvSpPr>
          <p:spPr>
            <a:xfrm>
              <a:off x="6052850" y="1148975"/>
              <a:ext cx="26325" cy="24600"/>
            </a:xfrm>
            <a:custGeom>
              <a:avLst/>
              <a:gdLst/>
              <a:ahLst/>
              <a:cxnLst/>
              <a:rect l="l" t="t" r="r" b="b"/>
              <a:pathLst>
                <a:path w="1053" h="984" extrusionOk="0">
                  <a:moveTo>
                    <a:pt x="392" y="1"/>
                  </a:moveTo>
                  <a:cubicBezTo>
                    <a:pt x="313" y="1"/>
                    <a:pt x="236" y="44"/>
                    <a:pt x="174" y="146"/>
                  </a:cubicBezTo>
                  <a:cubicBezTo>
                    <a:pt x="174" y="146"/>
                    <a:pt x="174" y="180"/>
                    <a:pt x="140" y="214"/>
                  </a:cubicBezTo>
                  <a:cubicBezTo>
                    <a:pt x="0" y="494"/>
                    <a:pt x="187" y="984"/>
                    <a:pt x="487" y="984"/>
                  </a:cubicBezTo>
                  <a:cubicBezTo>
                    <a:pt x="546" y="984"/>
                    <a:pt x="611" y="964"/>
                    <a:pt x="678" y="919"/>
                  </a:cubicBezTo>
                  <a:cubicBezTo>
                    <a:pt x="1053" y="652"/>
                    <a:pt x="703" y="1"/>
                    <a:pt x="3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2" name="Google Shape;6852;p66">
              <a:extLst>
                <a:ext uri="{FF2B5EF4-FFF2-40B4-BE49-F238E27FC236}">
                  <a16:creationId xmlns:a16="http://schemas.microsoft.com/office/drawing/2014/main" id="{9B5CE8D1-B03F-6E61-0730-D1D14BD72A26}"/>
                </a:ext>
              </a:extLst>
            </p:cNvPr>
            <p:cNvSpPr/>
            <p:nvPr/>
          </p:nvSpPr>
          <p:spPr>
            <a:xfrm>
              <a:off x="6066800" y="928050"/>
              <a:ext cx="25275" cy="22800"/>
            </a:xfrm>
            <a:custGeom>
              <a:avLst/>
              <a:gdLst/>
              <a:ahLst/>
              <a:cxnLst/>
              <a:rect l="l" t="t" r="r" b="b"/>
              <a:pathLst>
                <a:path w="1011" h="912" extrusionOk="0">
                  <a:moveTo>
                    <a:pt x="461" y="1"/>
                  </a:moveTo>
                  <a:cubicBezTo>
                    <a:pt x="373" y="1"/>
                    <a:pt x="289" y="43"/>
                    <a:pt x="221" y="144"/>
                  </a:cubicBezTo>
                  <a:cubicBezTo>
                    <a:pt x="0" y="438"/>
                    <a:pt x="423" y="911"/>
                    <a:pt x="720" y="911"/>
                  </a:cubicBezTo>
                  <a:cubicBezTo>
                    <a:pt x="831" y="911"/>
                    <a:pt x="924" y="846"/>
                    <a:pt x="960" y="682"/>
                  </a:cubicBezTo>
                  <a:cubicBezTo>
                    <a:pt x="960" y="682"/>
                    <a:pt x="960" y="648"/>
                    <a:pt x="960" y="648"/>
                  </a:cubicBezTo>
                  <a:cubicBezTo>
                    <a:pt x="1011" y="372"/>
                    <a:pt x="722" y="1"/>
                    <a:pt x="4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3" name="Google Shape;6853;p66">
              <a:extLst>
                <a:ext uri="{FF2B5EF4-FFF2-40B4-BE49-F238E27FC236}">
                  <a16:creationId xmlns:a16="http://schemas.microsoft.com/office/drawing/2014/main" id="{C3032675-5C59-3AC5-52FC-9DD1DE20ACE8}"/>
                </a:ext>
              </a:extLst>
            </p:cNvPr>
            <p:cNvSpPr/>
            <p:nvPr/>
          </p:nvSpPr>
          <p:spPr>
            <a:xfrm>
              <a:off x="6090275" y="1045875"/>
              <a:ext cx="35500" cy="20925"/>
            </a:xfrm>
            <a:custGeom>
              <a:avLst/>
              <a:gdLst/>
              <a:ahLst/>
              <a:cxnLst/>
              <a:rect l="l" t="t" r="r" b="b"/>
              <a:pathLst>
                <a:path w="1420" h="837" extrusionOk="0">
                  <a:moveTo>
                    <a:pt x="826" y="0"/>
                  </a:moveTo>
                  <a:cubicBezTo>
                    <a:pt x="461" y="0"/>
                    <a:pt x="1" y="482"/>
                    <a:pt x="391" y="775"/>
                  </a:cubicBezTo>
                  <a:cubicBezTo>
                    <a:pt x="448" y="818"/>
                    <a:pt x="511" y="836"/>
                    <a:pt x="575" y="836"/>
                  </a:cubicBezTo>
                  <a:cubicBezTo>
                    <a:pt x="968" y="836"/>
                    <a:pt x="1420" y="146"/>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4" name="Google Shape;6854;p66">
              <a:extLst>
                <a:ext uri="{FF2B5EF4-FFF2-40B4-BE49-F238E27FC236}">
                  <a16:creationId xmlns:a16="http://schemas.microsoft.com/office/drawing/2014/main" id="{9900FFB9-15B8-4ACF-4933-F67E65DD2E02}"/>
                </a:ext>
              </a:extLst>
            </p:cNvPr>
            <p:cNvSpPr/>
            <p:nvPr/>
          </p:nvSpPr>
          <p:spPr>
            <a:xfrm>
              <a:off x="6003650" y="1100600"/>
              <a:ext cx="25925" cy="22300"/>
            </a:xfrm>
            <a:custGeom>
              <a:avLst/>
              <a:gdLst/>
              <a:ahLst/>
              <a:cxnLst/>
              <a:rect l="l" t="t" r="r" b="b"/>
              <a:pathLst>
                <a:path w="1037" h="892" extrusionOk="0">
                  <a:moveTo>
                    <a:pt x="301" y="1"/>
                  </a:moveTo>
                  <a:cubicBezTo>
                    <a:pt x="173" y="1"/>
                    <a:pt x="64" y="67"/>
                    <a:pt x="25" y="233"/>
                  </a:cubicBezTo>
                  <a:cubicBezTo>
                    <a:pt x="25" y="233"/>
                    <a:pt x="25" y="267"/>
                    <a:pt x="25" y="300"/>
                  </a:cubicBezTo>
                  <a:cubicBezTo>
                    <a:pt x="0" y="569"/>
                    <a:pt x="278" y="892"/>
                    <a:pt x="535" y="892"/>
                  </a:cubicBezTo>
                  <a:cubicBezTo>
                    <a:pt x="631" y="892"/>
                    <a:pt x="725" y="847"/>
                    <a:pt x="798" y="737"/>
                  </a:cubicBezTo>
                  <a:cubicBezTo>
                    <a:pt x="1036"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5" name="Google Shape;6855;p66">
              <a:extLst>
                <a:ext uri="{FF2B5EF4-FFF2-40B4-BE49-F238E27FC236}">
                  <a16:creationId xmlns:a16="http://schemas.microsoft.com/office/drawing/2014/main" id="{EC62E357-B6EA-963A-219C-85F2B77F5C41}"/>
                </a:ext>
              </a:extLst>
            </p:cNvPr>
            <p:cNvSpPr/>
            <p:nvPr/>
          </p:nvSpPr>
          <p:spPr>
            <a:xfrm>
              <a:off x="5958375" y="984650"/>
              <a:ext cx="25050" cy="24525"/>
            </a:xfrm>
            <a:custGeom>
              <a:avLst/>
              <a:gdLst/>
              <a:ahLst/>
              <a:cxnLst/>
              <a:rect l="l" t="t" r="r" b="b"/>
              <a:pathLst>
                <a:path w="1002" h="981" extrusionOk="0">
                  <a:moveTo>
                    <a:pt x="515" y="0"/>
                  </a:moveTo>
                  <a:cubicBezTo>
                    <a:pt x="455" y="0"/>
                    <a:pt x="390" y="20"/>
                    <a:pt x="323" y="65"/>
                  </a:cubicBezTo>
                  <a:cubicBezTo>
                    <a:pt x="0" y="307"/>
                    <a:pt x="324" y="980"/>
                    <a:pt x="638" y="980"/>
                  </a:cubicBezTo>
                  <a:cubicBezTo>
                    <a:pt x="716" y="980"/>
                    <a:pt x="794" y="938"/>
                    <a:pt x="861" y="838"/>
                  </a:cubicBezTo>
                  <a:cubicBezTo>
                    <a:pt x="861" y="838"/>
                    <a:pt x="861" y="804"/>
                    <a:pt x="861" y="771"/>
                  </a:cubicBezTo>
                  <a:cubicBezTo>
                    <a:pt x="1001" y="491"/>
                    <a:pt x="814" y="0"/>
                    <a:pt x="51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6" name="Google Shape;6856;p66">
              <a:extLst>
                <a:ext uri="{FF2B5EF4-FFF2-40B4-BE49-F238E27FC236}">
                  <a16:creationId xmlns:a16="http://schemas.microsoft.com/office/drawing/2014/main" id="{7189D260-9A99-8FDB-AD06-B771E916D466}"/>
                </a:ext>
              </a:extLst>
            </p:cNvPr>
            <p:cNvSpPr/>
            <p:nvPr/>
          </p:nvSpPr>
          <p:spPr>
            <a:xfrm>
              <a:off x="6106275" y="1356750"/>
              <a:ext cx="36125" cy="20400"/>
            </a:xfrm>
            <a:custGeom>
              <a:avLst/>
              <a:gdLst/>
              <a:ahLst/>
              <a:cxnLst/>
              <a:rect l="l" t="t" r="r" b="b"/>
              <a:pathLst>
                <a:path w="1445" h="816" extrusionOk="0">
                  <a:moveTo>
                    <a:pt x="855" y="1"/>
                  </a:moveTo>
                  <a:cubicBezTo>
                    <a:pt x="488" y="1"/>
                    <a:pt x="0" y="450"/>
                    <a:pt x="390" y="742"/>
                  </a:cubicBezTo>
                  <a:cubicBezTo>
                    <a:pt x="452" y="793"/>
                    <a:pt x="522" y="816"/>
                    <a:pt x="594" y="816"/>
                  </a:cubicBezTo>
                  <a:cubicBezTo>
                    <a:pt x="990" y="816"/>
                    <a:pt x="1444" y="144"/>
                    <a:pt x="961" y="2"/>
                  </a:cubicBezTo>
                  <a:lnTo>
                    <a:pt x="894" y="2"/>
                  </a:lnTo>
                  <a:cubicBezTo>
                    <a:pt x="881" y="1"/>
                    <a:pt x="868" y="1"/>
                    <a:pt x="85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7" name="Google Shape;6857;p66">
              <a:extLst>
                <a:ext uri="{FF2B5EF4-FFF2-40B4-BE49-F238E27FC236}">
                  <a16:creationId xmlns:a16="http://schemas.microsoft.com/office/drawing/2014/main" id="{7A6A25FB-739B-F9B1-51BA-EFCAE7468480}"/>
                </a:ext>
              </a:extLst>
            </p:cNvPr>
            <p:cNvSpPr/>
            <p:nvPr/>
          </p:nvSpPr>
          <p:spPr>
            <a:xfrm>
              <a:off x="6116275" y="1055350"/>
              <a:ext cx="35550" cy="20875"/>
            </a:xfrm>
            <a:custGeom>
              <a:avLst/>
              <a:gdLst/>
              <a:ahLst/>
              <a:cxnLst/>
              <a:rect l="l" t="t" r="r" b="b"/>
              <a:pathLst>
                <a:path w="1422" h="835" extrusionOk="0">
                  <a:moveTo>
                    <a:pt x="853" y="0"/>
                  </a:moveTo>
                  <a:cubicBezTo>
                    <a:pt x="459" y="0"/>
                    <a:pt x="1" y="717"/>
                    <a:pt x="494" y="833"/>
                  </a:cubicBezTo>
                  <a:lnTo>
                    <a:pt x="561" y="833"/>
                  </a:lnTo>
                  <a:cubicBezTo>
                    <a:pt x="573" y="834"/>
                    <a:pt x="585" y="835"/>
                    <a:pt x="597" y="835"/>
                  </a:cubicBezTo>
                  <a:cubicBezTo>
                    <a:pt x="962" y="835"/>
                    <a:pt x="1422" y="353"/>
                    <a:pt x="1031" y="60"/>
                  </a:cubicBezTo>
                  <a:cubicBezTo>
                    <a:pt x="976" y="19"/>
                    <a:pt x="915" y="0"/>
                    <a:pt x="8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8" name="Google Shape;6858;p66">
              <a:extLst>
                <a:ext uri="{FF2B5EF4-FFF2-40B4-BE49-F238E27FC236}">
                  <a16:creationId xmlns:a16="http://schemas.microsoft.com/office/drawing/2014/main" id="{968F1F2C-48FA-EBF6-2FB0-C33BB1979C04}"/>
                </a:ext>
              </a:extLst>
            </p:cNvPr>
            <p:cNvSpPr/>
            <p:nvPr/>
          </p:nvSpPr>
          <p:spPr>
            <a:xfrm>
              <a:off x="6102550" y="1253375"/>
              <a:ext cx="32125" cy="22375"/>
            </a:xfrm>
            <a:custGeom>
              <a:avLst/>
              <a:gdLst/>
              <a:ahLst/>
              <a:cxnLst/>
              <a:rect l="l" t="t" r="r" b="b"/>
              <a:pathLst>
                <a:path w="1285" h="895" extrusionOk="0">
                  <a:moveTo>
                    <a:pt x="791" y="0"/>
                  </a:moveTo>
                  <a:cubicBezTo>
                    <a:pt x="775" y="0"/>
                    <a:pt x="758" y="1"/>
                    <a:pt x="740" y="3"/>
                  </a:cubicBezTo>
                  <a:lnTo>
                    <a:pt x="673" y="3"/>
                  </a:lnTo>
                  <a:cubicBezTo>
                    <a:pt x="337" y="104"/>
                    <a:pt x="1" y="743"/>
                    <a:pt x="505" y="877"/>
                  </a:cubicBezTo>
                  <a:cubicBezTo>
                    <a:pt x="538" y="889"/>
                    <a:pt x="571" y="895"/>
                    <a:pt x="603" y="895"/>
                  </a:cubicBezTo>
                  <a:cubicBezTo>
                    <a:pt x="1010" y="895"/>
                    <a:pt x="1285" y="0"/>
                    <a:pt x="7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69" name="Google Shape;6859;p66">
              <a:extLst>
                <a:ext uri="{FF2B5EF4-FFF2-40B4-BE49-F238E27FC236}">
                  <a16:creationId xmlns:a16="http://schemas.microsoft.com/office/drawing/2014/main" id="{1FB2F596-5721-4751-E461-74BB7698C3FB}"/>
                </a:ext>
              </a:extLst>
            </p:cNvPr>
            <p:cNvSpPr/>
            <p:nvPr/>
          </p:nvSpPr>
          <p:spPr>
            <a:xfrm>
              <a:off x="6038675" y="1485350"/>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908"/>
                  </a:lnTo>
                  <a:cubicBezTo>
                    <a:pt x="909" y="706"/>
                    <a:pt x="1043"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0" name="Google Shape;6860;p66">
              <a:extLst>
                <a:ext uri="{FF2B5EF4-FFF2-40B4-BE49-F238E27FC236}">
                  <a16:creationId xmlns:a16="http://schemas.microsoft.com/office/drawing/2014/main" id="{DF4963D1-73C4-0596-3477-BB1E2FE219B4}"/>
                </a:ext>
              </a:extLst>
            </p:cNvPr>
            <p:cNvSpPr/>
            <p:nvPr/>
          </p:nvSpPr>
          <p:spPr>
            <a:xfrm>
              <a:off x="5950050" y="1322325"/>
              <a:ext cx="25425" cy="22375"/>
            </a:xfrm>
            <a:custGeom>
              <a:avLst/>
              <a:gdLst/>
              <a:ahLst/>
              <a:cxnLst/>
              <a:rect l="l" t="t" r="r" b="b"/>
              <a:pathLst>
                <a:path w="1017" h="895" extrusionOk="0">
                  <a:moveTo>
                    <a:pt x="485" y="0"/>
                  </a:moveTo>
                  <a:cubicBezTo>
                    <a:pt x="388" y="0"/>
                    <a:pt x="293" y="49"/>
                    <a:pt x="219" y="169"/>
                  </a:cubicBezTo>
                  <a:cubicBezTo>
                    <a:pt x="0" y="461"/>
                    <a:pt x="451" y="894"/>
                    <a:pt x="754" y="894"/>
                  </a:cubicBezTo>
                  <a:cubicBezTo>
                    <a:pt x="870" y="894"/>
                    <a:pt x="965" y="831"/>
                    <a:pt x="992" y="674"/>
                  </a:cubicBezTo>
                  <a:cubicBezTo>
                    <a:pt x="992" y="640"/>
                    <a:pt x="992" y="606"/>
                    <a:pt x="992" y="606"/>
                  </a:cubicBezTo>
                  <a:cubicBezTo>
                    <a:pt x="1017" y="338"/>
                    <a:pt x="741"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1" name="Google Shape;6861;p66">
              <a:extLst>
                <a:ext uri="{FF2B5EF4-FFF2-40B4-BE49-F238E27FC236}">
                  <a16:creationId xmlns:a16="http://schemas.microsoft.com/office/drawing/2014/main" id="{422DCABF-CB75-1082-511B-37A5D433DA53}"/>
                </a:ext>
              </a:extLst>
            </p:cNvPr>
            <p:cNvSpPr/>
            <p:nvPr/>
          </p:nvSpPr>
          <p:spPr>
            <a:xfrm>
              <a:off x="6033650" y="1434275"/>
              <a:ext cx="25425" cy="22050"/>
            </a:xfrm>
            <a:custGeom>
              <a:avLst/>
              <a:gdLst/>
              <a:ahLst/>
              <a:cxnLst/>
              <a:rect l="l" t="t" r="r" b="b"/>
              <a:pathLst>
                <a:path w="1017" h="882" extrusionOk="0">
                  <a:moveTo>
                    <a:pt x="274" y="1"/>
                  </a:moveTo>
                  <a:cubicBezTo>
                    <a:pt x="136" y="1"/>
                    <a:pt x="22" y="75"/>
                    <a:pt x="1" y="262"/>
                  </a:cubicBezTo>
                  <a:cubicBezTo>
                    <a:pt x="1" y="296"/>
                    <a:pt x="1" y="296"/>
                    <a:pt x="1" y="329"/>
                  </a:cubicBezTo>
                  <a:cubicBezTo>
                    <a:pt x="1" y="589"/>
                    <a:pt x="283" y="882"/>
                    <a:pt x="532" y="882"/>
                  </a:cubicBezTo>
                  <a:cubicBezTo>
                    <a:pt x="638" y="882"/>
                    <a:pt x="738" y="829"/>
                    <a:pt x="808" y="699"/>
                  </a:cubicBezTo>
                  <a:cubicBezTo>
                    <a:pt x="1017" y="374"/>
                    <a:pt x="584" y="1"/>
                    <a:pt x="2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2" name="Google Shape;6862;p66">
              <a:extLst>
                <a:ext uri="{FF2B5EF4-FFF2-40B4-BE49-F238E27FC236}">
                  <a16:creationId xmlns:a16="http://schemas.microsoft.com/office/drawing/2014/main" id="{D41CBEA6-AB5F-424D-2DC2-21E84E022E95}"/>
                </a:ext>
              </a:extLst>
            </p:cNvPr>
            <p:cNvSpPr/>
            <p:nvPr/>
          </p:nvSpPr>
          <p:spPr>
            <a:xfrm>
              <a:off x="5882900" y="1425425"/>
              <a:ext cx="30625" cy="22425"/>
            </a:xfrm>
            <a:custGeom>
              <a:avLst/>
              <a:gdLst/>
              <a:ahLst/>
              <a:cxnLst/>
              <a:rect l="l" t="t" r="r" b="b"/>
              <a:pathLst>
                <a:path w="1225" h="897" extrusionOk="0">
                  <a:moveTo>
                    <a:pt x="629" y="0"/>
                  </a:moveTo>
                  <a:cubicBezTo>
                    <a:pt x="159" y="0"/>
                    <a:pt x="0" y="896"/>
                    <a:pt x="459" y="896"/>
                  </a:cubicBezTo>
                  <a:cubicBezTo>
                    <a:pt x="488" y="896"/>
                    <a:pt x="519" y="893"/>
                    <a:pt x="553" y="885"/>
                  </a:cubicBezTo>
                  <a:lnTo>
                    <a:pt x="586" y="885"/>
                  </a:lnTo>
                  <a:cubicBezTo>
                    <a:pt x="956" y="784"/>
                    <a:pt x="1225" y="112"/>
                    <a:pt x="721" y="11"/>
                  </a:cubicBezTo>
                  <a:cubicBezTo>
                    <a:pt x="689" y="4"/>
                    <a:pt x="658" y="0"/>
                    <a:pt x="6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3" name="Google Shape;6863;p66">
              <a:extLst>
                <a:ext uri="{FF2B5EF4-FFF2-40B4-BE49-F238E27FC236}">
                  <a16:creationId xmlns:a16="http://schemas.microsoft.com/office/drawing/2014/main" id="{19D05ABB-BE50-5449-8E15-4ADA815CD704}"/>
                </a:ext>
              </a:extLst>
            </p:cNvPr>
            <p:cNvSpPr/>
            <p:nvPr/>
          </p:nvSpPr>
          <p:spPr>
            <a:xfrm>
              <a:off x="6040650" y="1006700"/>
              <a:ext cx="25600" cy="19850"/>
            </a:xfrm>
            <a:custGeom>
              <a:avLst/>
              <a:gdLst/>
              <a:ahLst/>
              <a:cxnLst/>
              <a:rect l="l" t="t" r="r" b="b"/>
              <a:pathLst>
                <a:path w="1024" h="794" extrusionOk="0">
                  <a:moveTo>
                    <a:pt x="399" y="1"/>
                  </a:moveTo>
                  <a:cubicBezTo>
                    <a:pt x="239" y="1"/>
                    <a:pt x="99" y="83"/>
                    <a:pt x="57" y="292"/>
                  </a:cubicBezTo>
                  <a:cubicBezTo>
                    <a:pt x="1" y="611"/>
                    <a:pt x="332" y="794"/>
                    <a:pt x="612" y="794"/>
                  </a:cubicBezTo>
                  <a:cubicBezTo>
                    <a:pt x="834" y="794"/>
                    <a:pt x="1024" y="679"/>
                    <a:pt x="964" y="426"/>
                  </a:cubicBezTo>
                  <a:cubicBezTo>
                    <a:pt x="964" y="393"/>
                    <a:pt x="964" y="393"/>
                    <a:pt x="964" y="359"/>
                  </a:cubicBezTo>
                  <a:cubicBezTo>
                    <a:pt x="886" y="163"/>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4" name="Google Shape;6864;p66">
              <a:extLst>
                <a:ext uri="{FF2B5EF4-FFF2-40B4-BE49-F238E27FC236}">
                  <a16:creationId xmlns:a16="http://schemas.microsoft.com/office/drawing/2014/main" id="{92ED748D-1C2C-259E-49C8-79FDF648599E}"/>
                </a:ext>
              </a:extLst>
            </p:cNvPr>
            <p:cNvSpPr/>
            <p:nvPr/>
          </p:nvSpPr>
          <p:spPr>
            <a:xfrm>
              <a:off x="6082650" y="1417275"/>
              <a:ext cx="25525" cy="19400"/>
            </a:xfrm>
            <a:custGeom>
              <a:avLst/>
              <a:gdLst/>
              <a:ahLst/>
              <a:cxnLst/>
              <a:rect l="l" t="t" r="r" b="b"/>
              <a:pathLst>
                <a:path w="1021" h="776" extrusionOk="0">
                  <a:moveTo>
                    <a:pt x="411" y="1"/>
                  </a:moveTo>
                  <a:cubicBezTo>
                    <a:pt x="187" y="1"/>
                    <a:pt x="1" y="115"/>
                    <a:pt x="91" y="371"/>
                  </a:cubicBezTo>
                  <a:cubicBezTo>
                    <a:pt x="57" y="404"/>
                    <a:pt x="57" y="404"/>
                    <a:pt x="91" y="438"/>
                  </a:cubicBezTo>
                  <a:cubicBezTo>
                    <a:pt x="167" y="629"/>
                    <a:pt x="427" y="776"/>
                    <a:pt x="644" y="776"/>
                  </a:cubicBezTo>
                  <a:cubicBezTo>
                    <a:pt x="810" y="776"/>
                    <a:pt x="950" y="690"/>
                    <a:pt x="965" y="472"/>
                  </a:cubicBezTo>
                  <a:cubicBezTo>
                    <a:pt x="1021" y="175"/>
                    <a:pt x="687" y="1"/>
                    <a:pt x="41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5" name="Google Shape;6865;p66">
              <a:extLst>
                <a:ext uri="{FF2B5EF4-FFF2-40B4-BE49-F238E27FC236}">
                  <a16:creationId xmlns:a16="http://schemas.microsoft.com/office/drawing/2014/main" id="{9D7A3DB6-D387-10B6-2985-F0CA4DD4AE93}"/>
                </a:ext>
              </a:extLst>
            </p:cNvPr>
            <p:cNvSpPr/>
            <p:nvPr/>
          </p:nvSpPr>
          <p:spPr>
            <a:xfrm>
              <a:off x="6114000" y="1279150"/>
              <a:ext cx="34325" cy="18350"/>
            </a:xfrm>
            <a:custGeom>
              <a:avLst/>
              <a:gdLst/>
              <a:ahLst/>
              <a:cxnLst/>
              <a:rect l="l" t="t" r="r" b="b"/>
              <a:pathLst>
                <a:path w="1373" h="734" extrusionOk="0">
                  <a:moveTo>
                    <a:pt x="864" y="0"/>
                  </a:moveTo>
                  <a:cubicBezTo>
                    <a:pt x="489" y="0"/>
                    <a:pt x="1" y="423"/>
                    <a:pt x="383" y="653"/>
                  </a:cubicBezTo>
                  <a:lnTo>
                    <a:pt x="450" y="686"/>
                  </a:lnTo>
                  <a:cubicBezTo>
                    <a:pt x="515" y="719"/>
                    <a:pt x="591" y="734"/>
                    <a:pt x="670" y="734"/>
                  </a:cubicBezTo>
                  <a:cubicBezTo>
                    <a:pt x="999" y="734"/>
                    <a:pt x="1373" y="474"/>
                    <a:pt x="1156" y="149"/>
                  </a:cubicBezTo>
                  <a:cubicBezTo>
                    <a:pt x="1091" y="43"/>
                    <a:pt x="983" y="0"/>
                    <a:pt x="8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6" name="Google Shape;6866;p66">
              <a:extLst>
                <a:ext uri="{FF2B5EF4-FFF2-40B4-BE49-F238E27FC236}">
                  <a16:creationId xmlns:a16="http://schemas.microsoft.com/office/drawing/2014/main" id="{E3DE6D68-ED0C-C533-230A-737309CD5A78}"/>
                </a:ext>
              </a:extLst>
            </p:cNvPr>
            <p:cNvSpPr/>
            <p:nvPr/>
          </p:nvSpPr>
          <p:spPr>
            <a:xfrm>
              <a:off x="6114825" y="959875"/>
              <a:ext cx="34350" cy="18350"/>
            </a:xfrm>
            <a:custGeom>
              <a:avLst/>
              <a:gdLst/>
              <a:ahLst/>
              <a:cxnLst/>
              <a:rect l="l" t="t" r="r" b="b"/>
              <a:pathLst>
                <a:path w="1374" h="734" extrusionOk="0">
                  <a:moveTo>
                    <a:pt x="852" y="1"/>
                  </a:moveTo>
                  <a:cubicBezTo>
                    <a:pt x="471" y="1"/>
                    <a:pt x="1" y="431"/>
                    <a:pt x="384" y="686"/>
                  </a:cubicBezTo>
                  <a:lnTo>
                    <a:pt x="451" y="686"/>
                  </a:lnTo>
                  <a:cubicBezTo>
                    <a:pt x="516" y="719"/>
                    <a:pt x="592" y="734"/>
                    <a:pt x="671" y="734"/>
                  </a:cubicBezTo>
                  <a:cubicBezTo>
                    <a:pt x="1000" y="734"/>
                    <a:pt x="1374" y="474"/>
                    <a:pt x="1157" y="148"/>
                  </a:cubicBezTo>
                  <a:cubicBezTo>
                    <a:pt x="1084" y="44"/>
                    <a:pt x="973" y="1"/>
                    <a:pt x="8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7" name="Google Shape;6867;p66">
              <a:extLst>
                <a:ext uri="{FF2B5EF4-FFF2-40B4-BE49-F238E27FC236}">
                  <a16:creationId xmlns:a16="http://schemas.microsoft.com/office/drawing/2014/main" id="{00412D09-CC74-BCF4-E338-E6DDEA6D5CD8}"/>
                </a:ext>
              </a:extLst>
            </p:cNvPr>
            <p:cNvSpPr/>
            <p:nvPr/>
          </p:nvSpPr>
          <p:spPr>
            <a:xfrm>
              <a:off x="5976225" y="1341925"/>
              <a:ext cx="25325" cy="23000"/>
            </a:xfrm>
            <a:custGeom>
              <a:avLst/>
              <a:gdLst/>
              <a:ahLst/>
              <a:cxnLst/>
              <a:rect l="l" t="t" r="r" b="b"/>
              <a:pathLst>
                <a:path w="1013" h="920" extrusionOk="0">
                  <a:moveTo>
                    <a:pt x="482" y="1"/>
                  </a:moveTo>
                  <a:cubicBezTo>
                    <a:pt x="401" y="1"/>
                    <a:pt x="320" y="37"/>
                    <a:pt x="248" y="125"/>
                  </a:cubicBezTo>
                  <a:cubicBezTo>
                    <a:pt x="0" y="422"/>
                    <a:pt x="427" y="919"/>
                    <a:pt x="737" y="919"/>
                  </a:cubicBezTo>
                  <a:cubicBezTo>
                    <a:pt x="847" y="919"/>
                    <a:pt x="943" y="856"/>
                    <a:pt x="987" y="696"/>
                  </a:cubicBezTo>
                  <a:cubicBezTo>
                    <a:pt x="987" y="696"/>
                    <a:pt x="987" y="663"/>
                    <a:pt x="987" y="663"/>
                  </a:cubicBezTo>
                  <a:cubicBezTo>
                    <a:pt x="1013" y="380"/>
                    <a:pt x="745" y="1"/>
                    <a:pt x="4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8" name="Google Shape;6868;p66">
              <a:extLst>
                <a:ext uri="{FF2B5EF4-FFF2-40B4-BE49-F238E27FC236}">
                  <a16:creationId xmlns:a16="http://schemas.microsoft.com/office/drawing/2014/main" id="{09686DD8-DAA5-E1A6-5823-E0E6538036BD}"/>
                </a:ext>
              </a:extLst>
            </p:cNvPr>
            <p:cNvSpPr/>
            <p:nvPr/>
          </p:nvSpPr>
          <p:spPr>
            <a:xfrm>
              <a:off x="5975900" y="1393925"/>
              <a:ext cx="24650" cy="22775"/>
            </a:xfrm>
            <a:custGeom>
              <a:avLst/>
              <a:gdLst/>
              <a:ahLst/>
              <a:cxnLst/>
              <a:rect l="l" t="t" r="r" b="b"/>
              <a:pathLst>
                <a:path w="986" h="911" extrusionOk="0">
                  <a:moveTo>
                    <a:pt x="266" y="0"/>
                  </a:moveTo>
                  <a:cubicBezTo>
                    <a:pt x="155" y="0"/>
                    <a:pt x="62" y="65"/>
                    <a:pt x="26" y="229"/>
                  </a:cubicBezTo>
                  <a:lnTo>
                    <a:pt x="26" y="263"/>
                  </a:lnTo>
                  <a:cubicBezTo>
                    <a:pt x="0" y="540"/>
                    <a:pt x="276" y="910"/>
                    <a:pt x="530" y="910"/>
                  </a:cubicBezTo>
                  <a:cubicBezTo>
                    <a:pt x="615" y="910"/>
                    <a:pt x="697" y="869"/>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79" name="Google Shape;6869;p66">
              <a:extLst>
                <a:ext uri="{FF2B5EF4-FFF2-40B4-BE49-F238E27FC236}">
                  <a16:creationId xmlns:a16="http://schemas.microsoft.com/office/drawing/2014/main" id="{A16F3500-5C54-9640-DD53-208635ED95E9}"/>
                </a:ext>
              </a:extLst>
            </p:cNvPr>
            <p:cNvSpPr/>
            <p:nvPr/>
          </p:nvSpPr>
          <p:spPr>
            <a:xfrm>
              <a:off x="5976025" y="1293175"/>
              <a:ext cx="35525" cy="20825"/>
            </a:xfrm>
            <a:custGeom>
              <a:avLst/>
              <a:gdLst/>
              <a:ahLst/>
              <a:cxnLst/>
              <a:rect l="l" t="t" r="r" b="b"/>
              <a:pathLst>
                <a:path w="1421" h="833" extrusionOk="0">
                  <a:moveTo>
                    <a:pt x="835" y="0"/>
                  </a:moveTo>
                  <a:cubicBezTo>
                    <a:pt x="410" y="0"/>
                    <a:pt x="0" y="744"/>
                    <a:pt x="525" y="831"/>
                  </a:cubicBezTo>
                  <a:lnTo>
                    <a:pt x="558" y="831"/>
                  </a:lnTo>
                  <a:cubicBezTo>
                    <a:pt x="570" y="832"/>
                    <a:pt x="583" y="833"/>
                    <a:pt x="595" y="833"/>
                  </a:cubicBezTo>
                  <a:cubicBezTo>
                    <a:pt x="989" y="833"/>
                    <a:pt x="1420" y="319"/>
                    <a:pt x="1029" y="58"/>
                  </a:cubicBezTo>
                  <a:cubicBezTo>
                    <a:pt x="966" y="18"/>
                    <a:pt x="900" y="0"/>
                    <a:pt x="83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0" name="Google Shape;6870;p66">
              <a:extLst>
                <a:ext uri="{FF2B5EF4-FFF2-40B4-BE49-F238E27FC236}">
                  <a16:creationId xmlns:a16="http://schemas.microsoft.com/office/drawing/2014/main" id="{D226B687-5252-5C0E-D61C-2636497382FC}"/>
                </a:ext>
              </a:extLst>
            </p:cNvPr>
            <p:cNvSpPr/>
            <p:nvPr/>
          </p:nvSpPr>
          <p:spPr>
            <a:xfrm>
              <a:off x="6029125" y="1093875"/>
              <a:ext cx="25700" cy="24525"/>
            </a:xfrm>
            <a:custGeom>
              <a:avLst/>
              <a:gdLst/>
              <a:ahLst/>
              <a:cxnLst/>
              <a:rect l="l" t="t" r="r" b="b"/>
              <a:pathLst>
                <a:path w="1028" h="981" extrusionOk="0">
                  <a:moveTo>
                    <a:pt x="542" y="1"/>
                  </a:moveTo>
                  <a:cubicBezTo>
                    <a:pt x="482" y="1"/>
                    <a:pt x="417" y="20"/>
                    <a:pt x="350" y="65"/>
                  </a:cubicBezTo>
                  <a:cubicBezTo>
                    <a:pt x="0" y="307"/>
                    <a:pt x="340" y="980"/>
                    <a:pt x="644" y="980"/>
                  </a:cubicBezTo>
                  <a:cubicBezTo>
                    <a:pt x="720" y="980"/>
                    <a:pt x="794" y="938"/>
                    <a:pt x="854" y="838"/>
                  </a:cubicBezTo>
                  <a:cubicBezTo>
                    <a:pt x="854" y="838"/>
                    <a:pt x="854" y="804"/>
                    <a:pt x="888" y="771"/>
                  </a:cubicBezTo>
                  <a:cubicBezTo>
                    <a:pt x="1028" y="491"/>
                    <a:pt x="841" y="1"/>
                    <a:pt x="54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1" name="Google Shape;6871;p66">
              <a:extLst>
                <a:ext uri="{FF2B5EF4-FFF2-40B4-BE49-F238E27FC236}">
                  <a16:creationId xmlns:a16="http://schemas.microsoft.com/office/drawing/2014/main" id="{F8D562F4-D866-DB27-AEEC-7229BABA8C6A}"/>
                </a:ext>
              </a:extLst>
            </p:cNvPr>
            <p:cNvSpPr/>
            <p:nvPr/>
          </p:nvSpPr>
          <p:spPr>
            <a:xfrm>
              <a:off x="6027550" y="1046600"/>
              <a:ext cx="35725" cy="19675"/>
            </a:xfrm>
            <a:custGeom>
              <a:avLst/>
              <a:gdLst/>
              <a:ahLst/>
              <a:cxnLst/>
              <a:rect l="l" t="t" r="r" b="b"/>
              <a:pathLst>
                <a:path w="1429" h="787" extrusionOk="0">
                  <a:moveTo>
                    <a:pt x="809" y="0"/>
                  </a:moveTo>
                  <a:cubicBezTo>
                    <a:pt x="447" y="0"/>
                    <a:pt x="0" y="430"/>
                    <a:pt x="346" y="712"/>
                  </a:cubicBezTo>
                  <a:cubicBezTo>
                    <a:pt x="408" y="764"/>
                    <a:pt x="479" y="787"/>
                    <a:pt x="553" y="787"/>
                  </a:cubicBezTo>
                  <a:cubicBezTo>
                    <a:pt x="955" y="787"/>
                    <a:pt x="1429" y="120"/>
                    <a:pt x="917" y="7"/>
                  </a:cubicBezTo>
                  <a:lnTo>
                    <a:pt x="884" y="7"/>
                  </a:lnTo>
                  <a:cubicBezTo>
                    <a:pt x="859" y="2"/>
                    <a:pt x="83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2" name="Google Shape;6872;p66">
              <a:extLst>
                <a:ext uri="{FF2B5EF4-FFF2-40B4-BE49-F238E27FC236}">
                  <a16:creationId xmlns:a16="http://schemas.microsoft.com/office/drawing/2014/main" id="{42E7CA5F-188A-FDA5-3B72-69C265CFE2C3}"/>
                </a:ext>
              </a:extLst>
            </p:cNvPr>
            <p:cNvSpPr/>
            <p:nvPr/>
          </p:nvSpPr>
          <p:spPr>
            <a:xfrm>
              <a:off x="6097725" y="1282175"/>
              <a:ext cx="25500" cy="22900"/>
            </a:xfrm>
            <a:custGeom>
              <a:avLst/>
              <a:gdLst/>
              <a:ahLst/>
              <a:cxnLst/>
              <a:rect l="l" t="t" r="r" b="b"/>
              <a:pathLst>
                <a:path w="1020" h="916" extrusionOk="0">
                  <a:moveTo>
                    <a:pt x="272" y="0"/>
                  </a:moveTo>
                  <a:cubicBezTo>
                    <a:pt x="158" y="0"/>
                    <a:pt x="62" y="66"/>
                    <a:pt x="26" y="229"/>
                  </a:cubicBezTo>
                  <a:lnTo>
                    <a:pt x="26" y="297"/>
                  </a:lnTo>
                  <a:cubicBezTo>
                    <a:pt x="1" y="570"/>
                    <a:pt x="269" y="916"/>
                    <a:pt x="533" y="916"/>
                  </a:cubicBezTo>
                  <a:cubicBezTo>
                    <a:pt x="627" y="916"/>
                    <a:pt x="720" y="873"/>
                    <a:pt x="799" y="767"/>
                  </a:cubicBezTo>
                  <a:cubicBezTo>
                    <a:pt x="1019" y="473"/>
                    <a:pt x="579" y="0"/>
                    <a:pt x="2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3" name="Google Shape;6873;p66">
              <a:extLst>
                <a:ext uri="{FF2B5EF4-FFF2-40B4-BE49-F238E27FC236}">
                  <a16:creationId xmlns:a16="http://schemas.microsoft.com/office/drawing/2014/main" id="{17D327B2-8E22-59B3-1882-E5611873638B}"/>
                </a:ext>
              </a:extLst>
            </p:cNvPr>
            <p:cNvSpPr/>
            <p:nvPr/>
          </p:nvSpPr>
          <p:spPr>
            <a:xfrm>
              <a:off x="6175275" y="1109925"/>
              <a:ext cx="36225" cy="20075"/>
            </a:xfrm>
            <a:custGeom>
              <a:avLst/>
              <a:gdLst/>
              <a:ahLst/>
              <a:cxnLst/>
              <a:rect l="l" t="t" r="r" b="b"/>
              <a:pathLst>
                <a:path w="1449" h="803" extrusionOk="0">
                  <a:moveTo>
                    <a:pt x="871" y="0"/>
                  </a:moveTo>
                  <a:cubicBezTo>
                    <a:pt x="472" y="0"/>
                    <a:pt x="0" y="686"/>
                    <a:pt x="520" y="801"/>
                  </a:cubicBezTo>
                  <a:lnTo>
                    <a:pt x="587" y="801"/>
                  </a:lnTo>
                  <a:cubicBezTo>
                    <a:pt x="599" y="802"/>
                    <a:pt x="611" y="803"/>
                    <a:pt x="623" y="803"/>
                  </a:cubicBezTo>
                  <a:cubicBezTo>
                    <a:pt x="988" y="803"/>
                    <a:pt x="1448" y="322"/>
                    <a:pt x="1058" y="62"/>
                  </a:cubicBezTo>
                  <a:cubicBezTo>
                    <a:pt x="1001" y="19"/>
                    <a:pt x="937" y="0"/>
                    <a:pt x="8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4" name="Google Shape;6874;p66">
              <a:extLst>
                <a:ext uri="{FF2B5EF4-FFF2-40B4-BE49-F238E27FC236}">
                  <a16:creationId xmlns:a16="http://schemas.microsoft.com/office/drawing/2014/main" id="{0541AC6D-1AA2-BC16-467F-B8C84AA67CD9}"/>
                </a:ext>
              </a:extLst>
            </p:cNvPr>
            <p:cNvSpPr/>
            <p:nvPr/>
          </p:nvSpPr>
          <p:spPr>
            <a:xfrm>
              <a:off x="5933850" y="1338275"/>
              <a:ext cx="25050" cy="22375"/>
            </a:xfrm>
            <a:custGeom>
              <a:avLst/>
              <a:gdLst/>
              <a:ahLst/>
              <a:cxnLst/>
              <a:rect l="l" t="t" r="r" b="b"/>
              <a:pathLst>
                <a:path w="1002" h="895" extrusionOk="0">
                  <a:moveTo>
                    <a:pt x="476" y="1"/>
                  </a:moveTo>
                  <a:cubicBezTo>
                    <a:pt x="377" y="1"/>
                    <a:pt x="279" y="50"/>
                    <a:pt x="195" y="170"/>
                  </a:cubicBezTo>
                  <a:cubicBezTo>
                    <a:pt x="1" y="462"/>
                    <a:pt x="440" y="895"/>
                    <a:pt x="748" y="895"/>
                  </a:cubicBezTo>
                  <a:cubicBezTo>
                    <a:pt x="866" y="895"/>
                    <a:pt x="965" y="832"/>
                    <a:pt x="1002" y="674"/>
                  </a:cubicBezTo>
                  <a:lnTo>
                    <a:pt x="1002" y="607"/>
                  </a:lnTo>
                  <a:cubicBezTo>
                    <a:pt x="1002" y="339"/>
                    <a:pt x="737" y="1"/>
                    <a:pt x="4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5" name="Google Shape;6875;p66">
              <a:extLst>
                <a:ext uri="{FF2B5EF4-FFF2-40B4-BE49-F238E27FC236}">
                  <a16:creationId xmlns:a16="http://schemas.microsoft.com/office/drawing/2014/main" id="{51BFB95D-C0E9-62CD-9157-39A47CA2B356}"/>
                </a:ext>
              </a:extLst>
            </p:cNvPr>
            <p:cNvSpPr/>
            <p:nvPr/>
          </p:nvSpPr>
          <p:spPr>
            <a:xfrm>
              <a:off x="6123900" y="1401100"/>
              <a:ext cx="25700" cy="23975"/>
            </a:xfrm>
            <a:custGeom>
              <a:avLst/>
              <a:gdLst/>
              <a:ahLst/>
              <a:cxnLst/>
              <a:rect l="l" t="t" r="r" b="b"/>
              <a:pathLst>
                <a:path w="1028" h="959" extrusionOk="0">
                  <a:moveTo>
                    <a:pt x="539" y="0"/>
                  </a:moveTo>
                  <a:cubicBezTo>
                    <a:pt x="473" y="0"/>
                    <a:pt x="400" y="24"/>
                    <a:pt x="323" y="77"/>
                  </a:cubicBezTo>
                  <a:cubicBezTo>
                    <a:pt x="1" y="292"/>
                    <a:pt x="323" y="959"/>
                    <a:pt x="637" y="959"/>
                  </a:cubicBezTo>
                  <a:cubicBezTo>
                    <a:pt x="716" y="959"/>
                    <a:pt x="794" y="917"/>
                    <a:pt x="861" y="816"/>
                  </a:cubicBezTo>
                  <a:cubicBezTo>
                    <a:pt x="861" y="816"/>
                    <a:pt x="861" y="783"/>
                    <a:pt x="861" y="783"/>
                  </a:cubicBezTo>
                  <a:cubicBezTo>
                    <a:pt x="1027" y="506"/>
                    <a:pt x="851"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6" name="Google Shape;6876;p66">
              <a:extLst>
                <a:ext uri="{FF2B5EF4-FFF2-40B4-BE49-F238E27FC236}">
                  <a16:creationId xmlns:a16="http://schemas.microsoft.com/office/drawing/2014/main" id="{E3570B9B-0502-55DC-E077-1782D69A7E8D}"/>
                </a:ext>
              </a:extLst>
            </p:cNvPr>
            <p:cNvSpPr/>
            <p:nvPr/>
          </p:nvSpPr>
          <p:spPr>
            <a:xfrm>
              <a:off x="5955875" y="1237450"/>
              <a:ext cx="36125" cy="20400"/>
            </a:xfrm>
            <a:custGeom>
              <a:avLst/>
              <a:gdLst/>
              <a:ahLst/>
              <a:cxnLst/>
              <a:rect l="l" t="t" r="r" b="b"/>
              <a:pathLst>
                <a:path w="1445" h="816" extrusionOk="0">
                  <a:moveTo>
                    <a:pt x="855" y="0"/>
                  </a:moveTo>
                  <a:cubicBezTo>
                    <a:pt x="489" y="0"/>
                    <a:pt x="0" y="449"/>
                    <a:pt x="390" y="741"/>
                  </a:cubicBezTo>
                  <a:cubicBezTo>
                    <a:pt x="447" y="793"/>
                    <a:pt x="513" y="815"/>
                    <a:pt x="583" y="815"/>
                  </a:cubicBezTo>
                  <a:cubicBezTo>
                    <a:pt x="966" y="815"/>
                    <a:pt x="1444" y="144"/>
                    <a:pt x="961" y="2"/>
                  </a:cubicBezTo>
                  <a:lnTo>
                    <a:pt x="894" y="2"/>
                  </a:lnTo>
                  <a:cubicBezTo>
                    <a:pt x="881" y="1"/>
                    <a:pt x="868" y="0"/>
                    <a:pt x="8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7" name="Google Shape;6877;p66">
              <a:extLst>
                <a:ext uri="{FF2B5EF4-FFF2-40B4-BE49-F238E27FC236}">
                  <a16:creationId xmlns:a16="http://schemas.microsoft.com/office/drawing/2014/main" id="{2D50B495-E422-D4AA-A9ED-C54542C9704A}"/>
                </a:ext>
              </a:extLst>
            </p:cNvPr>
            <p:cNvSpPr/>
            <p:nvPr/>
          </p:nvSpPr>
          <p:spPr>
            <a:xfrm>
              <a:off x="6141425" y="1064075"/>
              <a:ext cx="24675" cy="22550"/>
            </a:xfrm>
            <a:custGeom>
              <a:avLst/>
              <a:gdLst/>
              <a:ahLst/>
              <a:cxnLst/>
              <a:rect l="l" t="t" r="r" b="b"/>
              <a:pathLst>
                <a:path w="987" h="902" extrusionOk="0">
                  <a:moveTo>
                    <a:pt x="262" y="1"/>
                  </a:moveTo>
                  <a:cubicBezTo>
                    <a:pt x="153" y="1"/>
                    <a:pt x="62" y="62"/>
                    <a:pt x="25" y="215"/>
                  </a:cubicBezTo>
                  <a:lnTo>
                    <a:pt x="25" y="282"/>
                  </a:lnTo>
                  <a:cubicBezTo>
                    <a:pt x="1" y="555"/>
                    <a:pt x="269" y="902"/>
                    <a:pt x="520" y="902"/>
                  </a:cubicBezTo>
                  <a:cubicBezTo>
                    <a:pt x="608" y="902"/>
                    <a:pt x="695" y="858"/>
                    <a:pt x="765" y="753"/>
                  </a:cubicBezTo>
                  <a:cubicBezTo>
                    <a:pt x="986" y="458"/>
                    <a:pt x="560"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8" name="Google Shape;6878;p66">
              <a:extLst>
                <a:ext uri="{FF2B5EF4-FFF2-40B4-BE49-F238E27FC236}">
                  <a16:creationId xmlns:a16="http://schemas.microsoft.com/office/drawing/2014/main" id="{DCFA2C5A-65E0-39BE-97AE-788155709E65}"/>
                </a:ext>
              </a:extLst>
            </p:cNvPr>
            <p:cNvSpPr/>
            <p:nvPr/>
          </p:nvSpPr>
          <p:spPr>
            <a:xfrm>
              <a:off x="6053325" y="1060350"/>
              <a:ext cx="35200" cy="20200"/>
            </a:xfrm>
            <a:custGeom>
              <a:avLst/>
              <a:gdLst/>
              <a:ahLst/>
              <a:cxnLst/>
              <a:rect l="l" t="t" r="r" b="b"/>
              <a:pathLst>
                <a:path w="1408" h="808" extrusionOk="0">
                  <a:moveTo>
                    <a:pt x="844" y="0"/>
                  </a:moveTo>
                  <a:cubicBezTo>
                    <a:pt x="451" y="0"/>
                    <a:pt x="1" y="686"/>
                    <a:pt x="491" y="801"/>
                  </a:cubicBezTo>
                  <a:lnTo>
                    <a:pt x="558" y="801"/>
                  </a:lnTo>
                  <a:cubicBezTo>
                    <a:pt x="581" y="805"/>
                    <a:pt x="604" y="807"/>
                    <a:pt x="628" y="807"/>
                  </a:cubicBezTo>
                  <a:cubicBezTo>
                    <a:pt x="986" y="807"/>
                    <a:pt x="1407" y="346"/>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89" name="Google Shape;6879;p66">
              <a:extLst>
                <a:ext uri="{FF2B5EF4-FFF2-40B4-BE49-F238E27FC236}">
                  <a16:creationId xmlns:a16="http://schemas.microsoft.com/office/drawing/2014/main" id="{C386B298-E85D-F8E0-EA29-20F57CA604E3}"/>
                </a:ext>
              </a:extLst>
            </p:cNvPr>
            <p:cNvSpPr/>
            <p:nvPr/>
          </p:nvSpPr>
          <p:spPr>
            <a:xfrm>
              <a:off x="5976525" y="1497875"/>
              <a:ext cx="31425" cy="22375"/>
            </a:xfrm>
            <a:custGeom>
              <a:avLst/>
              <a:gdLst/>
              <a:ahLst/>
              <a:cxnLst/>
              <a:rect l="l" t="t" r="r" b="b"/>
              <a:pathLst>
                <a:path w="1257" h="895" extrusionOk="0">
                  <a:moveTo>
                    <a:pt x="788" y="1"/>
                  </a:moveTo>
                  <a:cubicBezTo>
                    <a:pt x="773" y="1"/>
                    <a:pt x="757" y="2"/>
                    <a:pt x="740" y="4"/>
                  </a:cubicBezTo>
                  <a:lnTo>
                    <a:pt x="673" y="4"/>
                  </a:lnTo>
                  <a:cubicBezTo>
                    <a:pt x="303" y="71"/>
                    <a:pt x="1" y="743"/>
                    <a:pt x="471" y="877"/>
                  </a:cubicBezTo>
                  <a:cubicBezTo>
                    <a:pt x="509" y="889"/>
                    <a:pt x="546" y="895"/>
                    <a:pt x="581" y="895"/>
                  </a:cubicBezTo>
                  <a:cubicBezTo>
                    <a:pt x="1032" y="895"/>
                    <a:pt x="1257" y="1"/>
                    <a:pt x="7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0" name="Google Shape;6880;p66">
              <a:extLst>
                <a:ext uri="{FF2B5EF4-FFF2-40B4-BE49-F238E27FC236}">
                  <a16:creationId xmlns:a16="http://schemas.microsoft.com/office/drawing/2014/main" id="{E3B985BA-B7EF-75B9-A1BB-EAF27540EC1E}"/>
                </a:ext>
              </a:extLst>
            </p:cNvPr>
            <p:cNvSpPr/>
            <p:nvPr/>
          </p:nvSpPr>
          <p:spPr>
            <a:xfrm>
              <a:off x="6209250" y="853500"/>
              <a:ext cx="26075" cy="23525"/>
            </a:xfrm>
            <a:custGeom>
              <a:avLst/>
              <a:gdLst/>
              <a:ahLst/>
              <a:cxnLst/>
              <a:rect l="l" t="t" r="r" b="b"/>
              <a:pathLst>
                <a:path w="1043" h="941" extrusionOk="0">
                  <a:moveTo>
                    <a:pt x="539" y="1"/>
                  </a:moveTo>
                  <a:cubicBezTo>
                    <a:pt x="21" y="1"/>
                    <a:pt x="0" y="940"/>
                    <a:pt x="402" y="940"/>
                  </a:cubicBezTo>
                  <a:cubicBezTo>
                    <a:pt x="443" y="940"/>
                    <a:pt x="489" y="930"/>
                    <a:pt x="539" y="908"/>
                  </a:cubicBezTo>
                  <a:lnTo>
                    <a:pt x="606" y="908"/>
                  </a:lnTo>
                  <a:cubicBezTo>
                    <a:pt x="942" y="706"/>
                    <a:pt x="1043" y="1"/>
                    <a:pt x="5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1" name="Google Shape;6881;p66">
              <a:extLst>
                <a:ext uri="{FF2B5EF4-FFF2-40B4-BE49-F238E27FC236}">
                  <a16:creationId xmlns:a16="http://schemas.microsoft.com/office/drawing/2014/main" id="{DB33582E-2EAD-D06D-0C8F-7117DA9FCD8F}"/>
                </a:ext>
              </a:extLst>
            </p:cNvPr>
            <p:cNvSpPr/>
            <p:nvPr/>
          </p:nvSpPr>
          <p:spPr>
            <a:xfrm>
              <a:off x="6079225" y="1356775"/>
              <a:ext cx="24800" cy="22725"/>
            </a:xfrm>
            <a:custGeom>
              <a:avLst/>
              <a:gdLst/>
              <a:ahLst/>
              <a:cxnLst/>
              <a:rect l="l" t="t" r="r" b="b"/>
              <a:pathLst>
                <a:path w="992" h="909" extrusionOk="0">
                  <a:moveTo>
                    <a:pt x="475" y="0"/>
                  </a:moveTo>
                  <a:cubicBezTo>
                    <a:pt x="376" y="0"/>
                    <a:pt x="278" y="49"/>
                    <a:pt x="194" y="169"/>
                  </a:cubicBezTo>
                  <a:cubicBezTo>
                    <a:pt x="0" y="460"/>
                    <a:pt x="436" y="909"/>
                    <a:pt x="732" y="909"/>
                  </a:cubicBezTo>
                  <a:cubicBezTo>
                    <a:pt x="846" y="909"/>
                    <a:pt x="939" y="842"/>
                    <a:pt x="967" y="673"/>
                  </a:cubicBezTo>
                  <a:cubicBezTo>
                    <a:pt x="967" y="640"/>
                    <a:pt x="967" y="640"/>
                    <a:pt x="967" y="606"/>
                  </a:cubicBezTo>
                  <a:cubicBezTo>
                    <a:pt x="992" y="338"/>
                    <a:pt x="734" y="0"/>
                    <a:pt x="4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2" name="Google Shape;6882;p66">
              <a:extLst>
                <a:ext uri="{FF2B5EF4-FFF2-40B4-BE49-F238E27FC236}">
                  <a16:creationId xmlns:a16="http://schemas.microsoft.com/office/drawing/2014/main" id="{4DB1275F-A3CA-FC4B-1297-9C0199B08800}"/>
                </a:ext>
              </a:extLst>
            </p:cNvPr>
            <p:cNvSpPr/>
            <p:nvPr/>
          </p:nvSpPr>
          <p:spPr>
            <a:xfrm>
              <a:off x="6062225" y="1450400"/>
              <a:ext cx="25150" cy="21900"/>
            </a:xfrm>
            <a:custGeom>
              <a:avLst/>
              <a:gdLst/>
              <a:ahLst/>
              <a:cxnLst/>
              <a:rect l="l" t="t" r="r" b="b"/>
              <a:pathLst>
                <a:path w="1006" h="876" extrusionOk="0">
                  <a:moveTo>
                    <a:pt x="270" y="1"/>
                  </a:moveTo>
                  <a:cubicBezTo>
                    <a:pt x="143" y="1"/>
                    <a:pt x="44" y="73"/>
                    <a:pt x="34" y="256"/>
                  </a:cubicBezTo>
                  <a:cubicBezTo>
                    <a:pt x="1" y="289"/>
                    <a:pt x="1" y="289"/>
                    <a:pt x="34" y="323"/>
                  </a:cubicBezTo>
                  <a:cubicBezTo>
                    <a:pt x="34" y="583"/>
                    <a:pt x="316" y="875"/>
                    <a:pt x="565" y="875"/>
                  </a:cubicBezTo>
                  <a:cubicBezTo>
                    <a:pt x="671" y="875"/>
                    <a:pt x="771" y="823"/>
                    <a:pt x="841" y="693"/>
                  </a:cubicBezTo>
                  <a:cubicBezTo>
                    <a:pt x="1005" y="388"/>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3" name="Google Shape;6883;p66">
              <a:extLst>
                <a:ext uri="{FF2B5EF4-FFF2-40B4-BE49-F238E27FC236}">
                  <a16:creationId xmlns:a16="http://schemas.microsoft.com/office/drawing/2014/main" id="{93932AD7-9650-ED3E-E0B7-EFD6C2A12A45}"/>
                </a:ext>
              </a:extLst>
            </p:cNvPr>
            <p:cNvSpPr/>
            <p:nvPr/>
          </p:nvSpPr>
          <p:spPr>
            <a:xfrm>
              <a:off x="6100875" y="1125550"/>
              <a:ext cx="25000" cy="21775"/>
            </a:xfrm>
            <a:custGeom>
              <a:avLst/>
              <a:gdLst/>
              <a:ahLst/>
              <a:cxnLst/>
              <a:rect l="l" t="t" r="r" b="b"/>
              <a:pathLst>
                <a:path w="1000" h="871" extrusionOk="0">
                  <a:moveTo>
                    <a:pt x="276" y="0"/>
                  </a:moveTo>
                  <a:cubicBezTo>
                    <a:pt x="130" y="0"/>
                    <a:pt x="12" y="80"/>
                    <a:pt x="1" y="277"/>
                  </a:cubicBezTo>
                  <a:lnTo>
                    <a:pt x="1" y="344"/>
                  </a:lnTo>
                  <a:cubicBezTo>
                    <a:pt x="1" y="599"/>
                    <a:pt x="273" y="870"/>
                    <a:pt x="530" y="870"/>
                  </a:cubicBezTo>
                  <a:cubicBezTo>
                    <a:pt x="645" y="870"/>
                    <a:pt x="758" y="815"/>
                    <a:pt x="841" y="680"/>
                  </a:cubicBezTo>
                  <a:cubicBezTo>
                    <a:pt x="999" y="340"/>
                    <a:pt x="578" y="0"/>
                    <a:pt x="2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4" name="Google Shape;6884;p66">
              <a:extLst>
                <a:ext uri="{FF2B5EF4-FFF2-40B4-BE49-F238E27FC236}">
                  <a16:creationId xmlns:a16="http://schemas.microsoft.com/office/drawing/2014/main" id="{F7ACD5D6-A738-CA5B-B84F-2EE9F8BF4D56}"/>
                </a:ext>
              </a:extLst>
            </p:cNvPr>
            <p:cNvSpPr/>
            <p:nvPr/>
          </p:nvSpPr>
          <p:spPr>
            <a:xfrm>
              <a:off x="6036600" y="1542200"/>
              <a:ext cx="29850" cy="22425"/>
            </a:xfrm>
            <a:custGeom>
              <a:avLst/>
              <a:gdLst/>
              <a:ahLst/>
              <a:cxnLst/>
              <a:rect l="l" t="t" r="r" b="b"/>
              <a:pathLst>
                <a:path w="1194" h="897" extrusionOk="0">
                  <a:moveTo>
                    <a:pt x="631" y="1"/>
                  </a:moveTo>
                  <a:cubicBezTo>
                    <a:pt x="161" y="1"/>
                    <a:pt x="1" y="897"/>
                    <a:pt x="433" y="897"/>
                  </a:cubicBezTo>
                  <a:cubicBezTo>
                    <a:pt x="460" y="897"/>
                    <a:pt x="490" y="893"/>
                    <a:pt x="522" y="886"/>
                  </a:cubicBezTo>
                  <a:lnTo>
                    <a:pt x="589" y="886"/>
                  </a:lnTo>
                  <a:cubicBezTo>
                    <a:pt x="958" y="785"/>
                    <a:pt x="1194" y="113"/>
                    <a:pt x="723" y="12"/>
                  </a:cubicBezTo>
                  <a:cubicBezTo>
                    <a:pt x="691" y="4"/>
                    <a:pt x="661"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5" name="Google Shape;6885;p66">
              <a:extLst>
                <a:ext uri="{FF2B5EF4-FFF2-40B4-BE49-F238E27FC236}">
                  <a16:creationId xmlns:a16="http://schemas.microsoft.com/office/drawing/2014/main" id="{2264B5DF-ACF4-0B4A-F059-852196E9D5C5}"/>
                </a:ext>
              </a:extLst>
            </p:cNvPr>
            <p:cNvSpPr/>
            <p:nvPr/>
          </p:nvSpPr>
          <p:spPr>
            <a:xfrm>
              <a:off x="6187650" y="1144075"/>
              <a:ext cx="25600" cy="19925"/>
            </a:xfrm>
            <a:custGeom>
              <a:avLst/>
              <a:gdLst/>
              <a:ahLst/>
              <a:cxnLst/>
              <a:rect l="l" t="t" r="r" b="b"/>
              <a:pathLst>
                <a:path w="1024" h="797" extrusionOk="0">
                  <a:moveTo>
                    <a:pt x="399" y="1"/>
                  </a:moveTo>
                  <a:cubicBezTo>
                    <a:pt x="240" y="1"/>
                    <a:pt x="100" y="80"/>
                    <a:pt x="59" y="275"/>
                  </a:cubicBezTo>
                  <a:cubicBezTo>
                    <a:pt x="1" y="602"/>
                    <a:pt x="350" y="797"/>
                    <a:pt x="634" y="797"/>
                  </a:cubicBezTo>
                  <a:cubicBezTo>
                    <a:pt x="847" y="797"/>
                    <a:pt x="1023" y="688"/>
                    <a:pt x="966" y="443"/>
                  </a:cubicBezTo>
                  <a:lnTo>
                    <a:pt x="966" y="376"/>
                  </a:lnTo>
                  <a:cubicBezTo>
                    <a:pt x="887" y="159"/>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6" name="Google Shape;6886;p66">
              <a:extLst>
                <a:ext uri="{FF2B5EF4-FFF2-40B4-BE49-F238E27FC236}">
                  <a16:creationId xmlns:a16="http://schemas.microsoft.com/office/drawing/2014/main" id="{10E2BAB1-548D-1339-37BF-A605FDB06A14}"/>
                </a:ext>
              </a:extLst>
            </p:cNvPr>
            <p:cNvSpPr/>
            <p:nvPr/>
          </p:nvSpPr>
          <p:spPr>
            <a:xfrm>
              <a:off x="6134475" y="1091850"/>
              <a:ext cx="30000" cy="23150"/>
            </a:xfrm>
            <a:custGeom>
              <a:avLst/>
              <a:gdLst/>
              <a:ahLst/>
              <a:cxnLst/>
              <a:rect l="l" t="t" r="r" b="b"/>
              <a:pathLst>
                <a:path w="1200" h="926" extrusionOk="0">
                  <a:moveTo>
                    <a:pt x="733" y="1"/>
                  </a:moveTo>
                  <a:cubicBezTo>
                    <a:pt x="704" y="1"/>
                    <a:pt x="673" y="4"/>
                    <a:pt x="640" y="12"/>
                  </a:cubicBezTo>
                  <a:lnTo>
                    <a:pt x="572" y="12"/>
                  </a:lnTo>
                  <a:cubicBezTo>
                    <a:pt x="236" y="146"/>
                    <a:pt x="1" y="818"/>
                    <a:pt x="505" y="919"/>
                  </a:cubicBezTo>
                  <a:cubicBezTo>
                    <a:pt x="528" y="923"/>
                    <a:pt x="550" y="925"/>
                    <a:pt x="572" y="925"/>
                  </a:cubicBezTo>
                  <a:cubicBezTo>
                    <a:pt x="1030" y="925"/>
                    <a:pt x="1199" y="1"/>
                    <a:pt x="7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7" name="Google Shape;6887;p66">
              <a:extLst>
                <a:ext uri="{FF2B5EF4-FFF2-40B4-BE49-F238E27FC236}">
                  <a16:creationId xmlns:a16="http://schemas.microsoft.com/office/drawing/2014/main" id="{C271769B-B1CD-FAE0-72BE-3C07BB9B4195}"/>
                </a:ext>
              </a:extLst>
            </p:cNvPr>
            <p:cNvSpPr/>
            <p:nvPr/>
          </p:nvSpPr>
          <p:spPr>
            <a:xfrm>
              <a:off x="5915350" y="1449775"/>
              <a:ext cx="25975" cy="19675"/>
            </a:xfrm>
            <a:custGeom>
              <a:avLst/>
              <a:gdLst/>
              <a:ahLst/>
              <a:cxnLst/>
              <a:rect l="l" t="t" r="r" b="b"/>
              <a:pathLst>
                <a:path w="1039" h="787" extrusionOk="0">
                  <a:moveTo>
                    <a:pt x="439" y="0"/>
                  </a:moveTo>
                  <a:cubicBezTo>
                    <a:pt x="205" y="0"/>
                    <a:pt x="0" y="121"/>
                    <a:pt x="61" y="382"/>
                  </a:cubicBezTo>
                  <a:lnTo>
                    <a:pt x="95" y="449"/>
                  </a:lnTo>
                  <a:cubicBezTo>
                    <a:pt x="171" y="639"/>
                    <a:pt x="431" y="787"/>
                    <a:pt x="654" y="787"/>
                  </a:cubicBezTo>
                  <a:cubicBezTo>
                    <a:pt x="824" y="787"/>
                    <a:pt x="973" y="701"/>
                    <a:pt x="1002" y="482"/>
                  </a:cubicBezTo>
                  <a:cubicBezTo>
                    <a:pt x="1039" y="172"/>
                    <a:pt x="718" y="0"/>
                    <a:pt x="4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8" name="Google Shape;6888;p66">
              <a:extLst>
                <a:ext uri="{FF2B5EF4-FFF2-40B4-BE49-F238E27FC236}">
                  <a16:creationId xmlns:a16="http://schemas.microsoft.com/office/drawing/2014/main" id="{10B8EB07-E4EB-6328-522C-4C61C2826AB3}"/>
                </a:ext>
              </a:extLst>
            </p:cNvPr>
            <p:cNvSpPr/>
            <p:nvPr/>
          </p:nvSpPr>
          <p:spPr>
            <a:xfrm>
              <a:off x="6153400" y="1052650"/>
              <a:ext cx="34275" cy="18000"/>
            </a:xfrm>
            <a:custGeom>
              <a:avLst/>
              <a:gdLst/>
              <a:ahLst/>
              <a:cxnLst/>
              <a:rect l="l" t="t" r="r" b="b"/>
              <a:pathLst>
                <a:path w="1371" h="720" extrusionOk="0">
                  <a:moveTo>
                    <a:pt x="848" y="1"/>
                  </a:moveTo>
                  <a:cubicBezTo>
                    <a:pt x="481" y="1"/>
                    <a:pt x="1" y="415"/>
                    <a:pt x="387" y="672"/>
                  </a:cubicBezTo>
                  <a:lnTo>
                    <a:pt x="420" y="672"/>
                  </a:lnTo>
                  <a:cubicBezTo>
                    <a:pt x="485" y="705"/>
                    <a:pt x="563" y="719"/>
                    <a:pt x="643" y="719"/>
                  </a:cubicBezTo>
                  <a:cubicBezTo>
                    <a:pt x="980" y="719"/>
                    <a:pt x="1370" y="460"/>
                    <a:pt x="1126" y="134"/>
                  </a:cubicBezTo>
                  <a:cubicBezTo>
                    <a:pt x="1063" y="40"/>
                    <a:pt x="961" y="1"/>
                    <a:pt x="8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99" name="Google Shape;6889;p66">
              <a:extLst>
                <a:ext uri="{FF2B5EF4-FFF2-40B4-BE49-F238E27FC236}">
                  <a16:creationId xmlns:a16="http://schemas.microsoft.com/office/drawing/2014/main" id="{63006983-D0D3-3FD7-78DD-ECF503054B96}"/>
                </a:ext>
              </a:extLst>
            </p:cNvPr>
            <p:cNvSpPr/>
            <p:nvPr/>
          </p:nvSpPr>
          <p:spPr>
            <a:xfrm>
              <a:off x="6107100" y="1561925"/>
              <a:ext cx="34700" cy="18350"/>
            </a:xfrm>
            <a:custGeom>
              <a:avLst/>
              <a:gdLst/>
              <a:ahLst/>
              <a:cxnLst/>
              <a:rect l="l" t="t" r="r" b="b"/>
              <a:pathLst>
                <a:path w="1388" h="734" extrusionOk="0">
                  <a:moveTo>
                    <a:pt x="877" y="1"/>
                  </a:moveTo>
                  <a:cubicBezTo>
                    <a:pt x="493" y="1"/>
                    <a:pt x="1" y="434"/>
                    <a:pt x="390" y="668"/>
                  </a:cubicBezTo>
                  <a:lnTo>
                    <a:pt x="457" y="702"/>
                  </a:lnTo>
                  <a:cubicBezTo>
                    <a:pt x="513" y="724"/>
                    <a:pt x="576" y="734"/>
                    <a:pt x="642" y="734"/>
                  </a:cubicBezTo>
                  <a:cubicBezTo>
                    <a:pt x="979" y="734"/>
                    <a:pt x="1388" y="467"/>
                    <a:pt x="1163" y="130"/>
                  </a:cubicBezTo>
                  <a:cubicBezTo>
                    <a:pt x="1094" y="38"/>
                    <a:pt x="99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0" name="Google Shape;6890;p66">
              <a:extLst>
                <a:ext uri="{FF2B5EF4-FFF2-40B4-BE49-F238E27FC236}">
                  <a16:creationId xmlns:a16="http://schemas.microsoft.com/office/drawing/2014/main" id="{B8BCC821-B9D0-FD68-B9B6-16E56328AC69}"/>
                </a:ext>
              </a:extLst>
            </p:cNvPr>
            <p:cNvSpPr/>
            <p:nvPr/>
          </p:nvSpPr>
          <p:spPr>
            <a:xfrm>
              <a:off x="6177025" y="1441425"/>
              <a:ext cx="25325" cy="23475"/>
            </a:xfrm>
            <a:custGeom>
              <a:avLst/>
              <a:gdLst/>
              <a:ahLst/>
              <a:cxnLst/>
              <a:rect l="l" t="t" r="r" b="b"/>
              <a:pathLst>
                <a:path w="1013" h="939" extrusionOk="0">
                  <a:moveTo>
                    <a:pt x="498" y="1"/>
                  </a:moveTo>
                  <a:cubicBezTo>
                    <a:pt x="411" y="1"/>
                    <a:pt x="324" y="43"/>
                    <a:pt x="248" y="144"/>
                  </a:cubicBezTo>
                  <a:cubicBezTo>
                    <a:pt x="1" y="441"/>
                    <a:pt x="428" y="939"/>
                    <a:pt x="737" y="939"/>
                  </a:cubicBezTo>
                  <a:cubicBezTo>
                    <a:pt x="848" y="939"/>
                    <a:pt x="943" y="875"/>
                    <a:pt x="988" y="716"/>
                  </a:cubicBezTo>
                  <a:lnTo>
                    <a:pt x="988" y="648"/>
                  </a:lnTo>
                  <a:cubicBezTo>
                    <a:pt x="1013" y="372"/>
                    <a:pt x="756" y="1"/>
                    <a:pt x="4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1" name="Google Shape;6891;p66">
              <a:extLst>
                <a:ext uri="{FF2B5EF4-FFF2-40B4-BE49-F238E27FC236}">
                  <a16:creationId xmlns:a16="http://schemas.microsoft.com/office/drawing/2014/main" id="{9E68F899-E157-376E-470A-82CE11F1F3CF}"/>
                </a:ext>
              </a:extLst>
            </p:cNvPr>
            <p:cNvSpPr/>
            <p:nvPr/>
          </p:nvSpPr>
          <p:spPr>
            <a:xfrm>
              <a:off x="5852500" y="1345825"/>
              <a:ext cx="36275" cy="20875"/>
            </a:xfrm>
            <a:custGeom>
              <a:avLst/>
              <a:gdLst/>
              <a:ahLst/>
              <a:cxnLst/>
              <a:rect l="l" t="t" r="r" b="b"/>
              <a:pathLst>
                <a:path w="1451" h="835" extrusionOk="0">
                  <a:moveTo>
                    <a:pt x="859" y="1"/>
                  </a:moveTo>
                  <a:cubicBezTo>
                    <a:pt x="492" y="1"/>
                    <a:pt x="0" y="483"/>
                    <a:pt x="391" y="775"/>
                  </a:cubicBezTo>
                  <a:cubicBezTo>
                    <a:pt x="451" y="817"/>
                    <a:pt x="516" y="835"/>
                    <a:pt x="582" y="835"/>
                  </a:cubicBezTo>
                  <a:cubicBezTo>
                    <a:pt x="997" y="835"/>
                    <a:pt x="1451" y="118"/>
                    <a:pt x="929"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2" name="Google Shape;6892;p66">
              <a:extLst>
                <a:ext uri="{FF2B5EF4-FFF2-40B4-BE49-F238E27FC236}">
                  <a16:creationId xmlns:a16="http://schemas.microsoft.com/office/drawing/2014/main" id="{C9529780-F316-F065-52B3-DA38F40F0E19}"/>
                </a:ext>
              </a:extLst>
            </p:cNvPr>
            <p:cNvSpPr/>
            <p:nvPr/>
          </p:nvSpPr>
          <p:spPr>
            <a:xfrm>
              <a:off x="6070850" y="1480000"/>
              <a:ext cx="25525" cy="23250"/>
            </a:xfrm>
            <a:custGeom>
              <a:avLst/>
              <a:gdLst/>
              <a:ahLst/>
              <a:cxnLst/>
              <a:rect l="l" t="t" r="r" b="b"/>
              <a:pathLst>
                <a:path w="1021" h="930" extrusionOk="0">
                  <a:moveTo>
                    <a:pt x="266" y="0"/>
                  </a:moveTo>
                  <a:cubicBezTo>
                    <a:pt x="154" y="0"/>
                    <a:pt x="61" y="62"/>
                    <a:pt x="25" y="214"/>
                  </a:cubicBezTo>
                  <a:cubicBezTo>
                    <a:pt x="25" y="248"/>
                    <a:pt x="25" y="282"/>
                    <a:pt x="25" y="282"/>
                  </a:cubicBezTo>
                  <a:cubicBezTo>
                    <a:pt x="0" y="558"/>
                    <a:pt x="276" y="929"/>
                    <a:pt x="544" y="929"/>
                  </a:cubicBezTo>
                  <a:cubicBezTo>
                    <a:pt x="633" y="929"/>
                    <a:pt x="722" y="887"/>
                    <a:pt x="798" y="786"/>
                  </a:cubicBezTo>
                  <a:cubicBezTo>
                    <a:pt x="1020" y="465"/>
                    <a:pt x="57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3" name="Google Shape;6893;p66">
              <a:extLst>
                <a:ext uri="{FF2B5EF4-FFF2-40B4-BE49-F238E27FC236}">
                  <a16:creationId xmlns:a16="http://schemas.microsoft.com/office/drawing/2014/main" id="{7DFAE93A-BCB8-8726-2AAA-12EE996ACB52}"/>
                </a:ext>
              </a:extLst>
            </p:cNvPr>
            <p:cNvSpPr/>
            <p:nvPr/>
          </p:nvSpPr>
          <p:spPr>
            <a:xfrm>
              <a:off x="5919600" y="1360625"/>
              <a:ext cx="35625" cy="20600"/>
            </a:xfrm>
            <a:custGeom>
              <a:avLst/>
              <a:gdLst/>
              <a:ahLst/>
              <a:cxnLst/>
              <a:rect l="l" t="t" r="r" b="b"/>
              <a:pathLst>
                <a:path w="1425" h="824" extrusionOk="0">
                  <a:moveTo>
                    <a:pt x="863" y="1"/>
                  </a:moveTo>
                  <a:cubicBezTo>
                    <a:pt x="450" y="1"/>
                    <a:pt x="0" y="734"/>
                    <a:pt x="530" y="822"/>
                  </a:cubicBezTo>
                  <a:lnTo>
                    <a:pt x="564" y="822"/>
                  </a:lnTo>
                  <a:cubicBezTo>
                    <a:pt x="575" y="823"/>
                    <a:pt x="587" y="824"/>
                    <a:pt x="599" y="824"/>
                  </a:cubicBezTo>
                  <a:cubicBezTo>
                    <a:pt x="965" y="824"/>
                    <a:pt x="1424" y="342"/>
                    <a:pt x="1034" y="49"/>
                  </a:cubicBezTo>
                  <a:cubicBezTo>
                    <a:pt x="980" y="16"/>
                    <a:pt x="922" y="1"/>
                    <a:pt x="8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4" name="Google Shape;6894;p66">
              <a:extLst>
                <a:ext uri="{FF2B5EF4-FFF2-40B4-BE49-F238E27FC236}">
                  <a16:creationId xmlns:a16="http://schemas.microsoft.com/office/drawing/2014/main" id="{89EFE754-BE22-D5CD-19BA-51C024F1DCF1}"/>
                </a:ext>
              </a:extLst>
            </p:cNvPr>
            <p:cNvSpPr/>
            <p:nvPr/>
          </p:nvSpPr>
          <p:spPr>
            <a:xfrm>
              <a:off x="6115500" y="925825"/>
              <a:ext cx="25875" cy="24525"/>
            </a:xfrm>
            <a:custGeom>
              <a:avLst/>
              <a:gdLst/>
              <a:ahLst/>
              <a:cxnLst/>
              <a:rect l="l" t="t" r="r" b="b"/>
              <a:pathLst>
                <a:path w="1035" h="981" extrusionOk="0">
                  <a:moveTo>
                    <a:pt x="529" y="1"/>
                  </a:moveTo>
                  <a:cubicBezTo>
                    <a:pt x="465" y="1"/>
                    <a:pt x="396" y="20"/>
                    <a:pt x="323" y="65"/>
                  </a:cubicBezTo>
                  <a:cubicBezTo>
                    <a:pt x="0" y="307"/>
                    <a:pt x="324" y="980"/>
                    <a:pt x="638" y="980"/>
                  </a:cubicBezTo>
                  <a:cubicBezTo>
                    <a:pt x="716" y="980"/>
                    <a:pt x="794" y="939"/>
                    <a:pt x="861" y="838"/>
                  </a:cubicBezTo>
                  <a:lnTo>
                    <a:pt x="894" y="771"/>
                  </a:lnTo>
                  <a:cubicBezTo>
                    <a:pt x="1034" y="491"/>
                    <a:pt x="848" y="1"/>
                    <a:pt x="5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5" name="Google Shape;6895;p66">
              <a:extLst>
                <a:ext uri="{FF2B5EF4-FFF2-40B4-BE49-F238E27FC236}">
                  <a16:creationId xmlns:a16="http://schemas.microsoft.com/office/drawing/2014/main" id="{6DD45E08-E8DE-7D1D-0B76-BBD3BF2E45EB}"/>
                </a:ext>
              </a:extLst>
            </p:cNvPr>
            <p:cNvSpPr/>
            <p:nvPr/>
          </p:nvSpPr>
          <p:spPr>
            <a:xfrm>
              <a:off x="5946050" y="1509475"/>
              <a:ext cx="25550" cy="24400"/>
            </a:xfrm>
            <a:custGeom>
              <a:avLst/>
              <a:gdLst/>
              <a:ahLst/>
              <a:cxnLst/>
              <a:rect l="l" t="t" r="r" b="b"/>
              <a:pathLst>
                <a:path w="1022" h="976" extrusionOk="0">
                  <a:moveTo>
                    <a:pt x="547" y="1"/>
                  </a:moveTo>
                  <a:cubicBezTo>
                    <a:pt x="485" y="1"/>
                    <a:pt x="417" y="24"/>
                    <a:pt x="346" y="77"/>
                  </a:cubicBezTo>
                  <a:cubicBezTo>
                    <a:pt x="0" y="316"/>
                    <a:pt x="327" y="976"/>
                    <a:pt x="645" y="976"/>
                  </a:cubicBezTo>
                  <a:cubicBezTo>
                    <a:pt x="729" y="976"/>
                    <a:pt x="813" y="929"/>
                    <a:pt x="883" y="817"/>
                  </a:cubicBezTo>
                  <a:lnTo>
                    <a:pt x="883" y="783"/>
                  </a:lnTo>
                  <a:cubicBezTo>
                    <a:pt x="1022" y="506"/>
                    <a:pt x="841"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6" name="Google Shape;6896;p66">
              <a:extLst>
                <a:ext uri="{FF2B5EF4-FFF2-40B4-BE49-F238E27FC236}">
                  <a16:creationId xmlns:a16="http://schemas.microsoft.com/office/drawing/2014/main" id="{D83EF31D-1599-C804-E6A0-3B2A05EAF3DB}"/>
                </a:ext>
              </a:extLst>
            </p:cNvPr>
            <p:cNvSpPr/>
            <p:nvPr/>
          </p:nvSpPr>
          <p:spPr>
            <a:xfrm>
              <a:off x="6048500" y="1365050"/>
              <a:ext cx="35925" cy="20225"/>
            </a:xfrm>
            <a:custGeom>
              <a:avLst/>
              <a:gdLst/>
              <a:ahLst/>
              <a:cxnLst/>
              <a:rect l="l" t="t" r="r" b="b"/>
              <a:pathLst>
                <a:path w="1437" h="809" extrusionOk="0">
                  <a:moveTo>
                    <a:pt x="816" y="0"/>
                  </a:moveTo>
                  <a:cubicBezTo>
                    <a:pt x="453" y="0"/>
                    <a:pt x="1" y="462"/>
                    <a:pt x="348" y="746"/>
                  </a:cubicBezTo>
                  <a:cubicBezTo>
                    <a:pt x="407" y="790"/>
                    <a:pt x="473" y="809"/>
                    <a:pt x="542" y="809"/>
                  </a:cubicBezTo>
                  <a:cubicBezTo>
                    <a:pt x="947" y="809"/>
                    <a:pt x="1436" y="150"/>
                    <a:pt x="919" y="6"/>
                  </a:cubicBezTo>
                  <a:lnTo>
                    <a:pt x="886" y="6"/>
                  </a:lnTo>
                  <a:cubicBezTo>
                    <a:pt x="863" y="2"/>
                    <a:pt x="840" y="0"/>
                    <a:pt x="81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7" name="Google Shape;6897;p66">
              <a:extLst>
                <a:ext uri="{FF2B5EF4-FFF2-40B4-BE49-F238E27FC236}">
                  <a16:creationId xmlns:a16="http://schemas.microsoft.com/office/drawing/2014/main" id="{DA48D6F8-27EE-5F12-57E3-C9EC5544122B}"/>
                </a:ext>
              </a:extLst>
            </p:cNvPr>
            <p:cNvSpPr/>
            <p:nvPr/>
          </p:nvSpPr>
          <p:spPr>
            <a:xfrm>
              <a:off x="6122100" y="1074150"/>
              <a:ext cx="25500" cy="22575"/>
            </a:xfrm>
            <a:custGeom>
              <a:avLst/>
              <a:gdLst/>
              <a:ahLst/>
              <a:cxnLst/>
              <a:rect l="l" t="t" r="r" b="b"/>
              <a:pathLst>
                <a:path w="1020" h="903" extrusionOk="0">
                  <a:moveTo>
                    <a:pt x="283" y="1"/>
                  </a:moveTo>
                  <a:cubicBezTo>
                    <a:pt x="169" y="1"/>
                    <a:pt x="71" y="62"/>
                    <a:pt x="25" y="215"/>
                  </a:cubicBezTo>
                  <a:lnTo>
                    <a:pt x="25" y="283"/>
                  </a:lnTo>
                  <a:cubicBezTo>
                    <a:pt x="1" y="556"/>
                    <a:pt x="269" y="902"/>
                    <a:pt x="533" y="902"/>
                  </a:cubicBezTo>
                  <a:cubicBezTo>
                    <a:pt x="626" y="902"/>
                    <a:pt x="719" y="859"/>
                    <a:pt x="798" y="753"/>
                  </a:cubicBezTo>
                  <a:cubicBezTo>
                    <a:pt x="1020" y="458"/>
                    <a:pt x="593" y="1"/>
                    <a:pt x="2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8" name="Google Shape;6898;p66">
              <a:extLst>
                <a:ext uri="{FF2B5EF4-FFF2-40B4-BE49-F238E27FC236}">
                  <a16:creationId xmlns:a16="http://schemas.microsoft.com/office/drawing/2014/main" id="{CB4FBE66-1214-2DC7-A439-EB9C0F707636}"/>
                </a:ext>
              </a:extLst>
            </p:cNvPr>
            <p:cNvSpPr/>
            <p:nvPr/>
          </p:nvSpPr>
          <p:spPr>
            <a:xfrm>
              <a:off x="6099475" y="810850"/>
              <a:ext cx="35550" cy="20875"/>
            </a:xfrm>
            <a:custGeom>
              <a:avLst/>
              <a:gdLst/>
              <a:ahLst/>
              <a:cxnLst/>
              <a:rect l="l" t="t" r="r" b="b"/>
              <a:pathLst>
                <a:path w="1422" h="835" extrusionOk="0">
                  <a:moveTo>
                    <a:pt x="852" y="0"/>
                  </a:moveTo>
                  <a:cubicBezTo>
                    <a:pt x="458"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09" name="Google Shape;6899;p66">
              <a:extLst>
                <a:ext uri="{FF2B5EF4-FFF2-40B4-BE49-F238E27FC236}">
                  <a16:creationId xmlns:a16="http://schemas.microsoft.com/office/drawing/2014/main" id="{D9988AF2-D931-13E2-0B91-D6B8154456E6}"/>
                </a:ext>
              </a:extLst>
            </p:cNvPr>
            <p:cNvSpPr/>
            <p:nvPr/>
          </p:nvSpPr>
          <p:spPr>
            <a:xfrm>
              <a:off x="6178600" y="1213075"/>
              <a:ext cx="25425" cy="22750"/>
            </a:xfrm>
            <a:custGeom>
              <a:avLst/>
              <a:gdLst/>
              <a:ahLst/>
              <a:cxnLst/>
              <a:rect l="l" t="t" r="r" b="b"/>
              <a:pathLst>
                <a:path w="1017" h="910" extrusionOk="0">
                  <a:moveTo>
                    <a:pt x="485" y="1"/>
                  </a:moveTo>
                  <a:cubicBezTo>
                    <a:pt x="387" y="1"/>
                    <a:pt x="293" y="50"/>
                    <a:pt x="219" y="170"/>
                  </a:cubicBezTo>
                  <a:cubicBezTo>
                    <a:pt x="1" y="461"/>
                    <a:pt x="430" y="910"/>
                    <a:pt x="736" y="910"/>
                  </a:cubicBezTo>
                  <a:cubicBezTo>
                    <a:pt x="854" y="910"/>
                    <a:pt x="954" y="843"/>
                    <a:pt x="992" y="674"/>
                  </a:cubicBezTo>
                  <a:lnTo>
                    <a:pt x="992" y="607"/>
                  </a:lnTo>
                  <a:cubicBezTo>
                    <a:pt x="1016" y="339"/>
                    <a:pt x="741" y="1"/>
                    <a:pt x="48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0" name="Google Shape;6900;p66">
              <a:extLst>
                <a:ext uri="{FF2B5EF4-FFF2-40B4-BE49-F238E27FC236}">
                  <a16:creationId xmlns:a16="http://schemas.microsoft.com/office/drawing/2014/main" id="{83CA16E6-EC73-F83E-50C2-0B8E5E3C206E}"/>
                </a:ext>
              </a:extLst>
            </p:cNvPr>
            <p:cNvSpPr/>
            <p:nvPr/>
          </p:nvSpPr>
          <p:spPr>
            <a:xfrm>
              <a:off x="5974600" y="1414475"/>
              <a:ext cx="26000" cy="19700"/>
            </a:xfrm>
            <a:custGeom>
              <a:avLst/>
              <a:gdLst/>
              <a:ahLst/>
              <a:cxnLst/>
              <a:rect l="l" t="t" r="r" b="b"/>
              <a:pathLst>
                <a:path w="1040" h="788" extrusionOk="0">
                  <a:moveTo>
                    <a:pt x="438" y="1"/>
                  </a:moveTo>
                  <a:cubicBezTo>
                    <a:pt x="204" y="1"/>
                    <a:pt x="1" y="121"/>
                    <a:pt x="78" y="382"/>
                  </a:cubicBezTo>
                  <a:cubicBezTo>
                    <a:pt x="78" y="416"/>
                    <a:pt x="78" y="416"/>
                    <a:pt x="78" y="449"/>
                  </a:cubicBezTo>
                  <a:cubicBezTo>
                    <a:pt x="173" y="640"/>
                    <a:pt x="430" y="787"/>
                    <a:pt x="647" y="787"/>
                  </a:cubicBezTo>
                  <a:cubicBezTo>
                    <a:pt x="813" y="787"/>
                    <a:pt x="956" y="701"/>
                    <a:pt x="985" y="483"/>
                  </a:cubicBezTo>
                  <a:cubicBezTo>
                    <a:pt x="1040" y="172"/>
                    <a:pt x="717" y="1"/>
                    <a:pt x="43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1" name="Google Shape;6901;p66">
              <a:extLst>
                <a:ext uri="{FF2B5EF4-FFF2-40B4-BE49-F238E27FC236}">
                  <a16:creationId xmlns:a16="http://schemas.microsoft.com/office/drawing/2014/main" id="{B2450C05-A122-823B-4FAD-ABFC93752011}"/>
                </a:ext>
              </a:extLst>
            </p:cNvPr>
            <p:cNvSpPr/>
            <p:nvPr/>
          </p:nvSpPr>
          <p:spPr>
            <a:xfrm>
              <a:off x="6033100" y="1383950"/>
              <a:ext cx="25975" cy="19850"/>
            </a:xfrm>
            <a:custGeom>
              <a:avLst/>
              <a:gdLst/>
              <a:ahLst/>
              <a:cxnLst/>
              <a:rect l="l" t="t" r="r" b="b"/>
              <a:pathLst>
                <a:path w="1039" h="794" extrusionOk="0">
                  <a:moveTo>
                    <a:pt x="384" y="1"/>
                  </a:moveTo>
                  <a:cubicBezTo>
                    <a:pt x="223" y="1"/>
                    <a:pt x="84" y="83"/>
                    <a:pt x="57" y="292"/>
                  </a:cubicBezTo>
                  <a:cubicBezTo>
                    <a:pt x="0" y="611"/>
                    <a:pt x="342" y="794"/>
                    <a:pt x="625" y="794"/>
                  </a:cubicBezTo>
                  <a:cubicBezTo>
                    <a:pt x="850" y="794"/>
                    <a:pt x="1038" y="679"/>
                    <a:pt x="964" y="427"/>
                  </a:cubicBezTo>
                  <a:cubicBezTo>
                    <a:pt x="964" y="393"/>
                    <a:pt x="964" y="359"/>
                    <a:pt x="964" y="359"/>
                  </a:cubicBezTo>
                  <a:cubicBezTo>
                    <a:pt x="885" y="163"/>
                    <a:pt x="612" y="1"/>
                    <a:pt x="38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2" name="Google Shape;6902;p66">
              <a:extLst>
                <a:ext uri="{FF2B5EF4-FFF2-40B4-BE49-F238E27FC236}">
                  <a16:creationId xmlns:a16="http://schemas.microsoft.com/office/drawing/2014/main" id="{58F72C11-37D0-7E38-A9FC-430C58863DE8}"/>
                </a:ext>
              </a:extLst>
            </p:cNvPr>
            <p:cNvSpPr/>
            <p:nvPr/>
          </p:nvSpPr>
          <p:spPr>
            <a:xfrm>
              <a:off x="5994175" y="1419050"/>
              <a:ext cx="26025" cy="18550"/>
            </a:xfrm>
            <a:custGeom>
              <a:avLst/>
              <a:gdLst/>
              <a:ahLst/>
              <a:cxnLst/>
              <a:rect l="l" t="t" r="r" b="b"/>
              <a:pathLst>
                <a:path w="1041" h="742" extrusionOk="0">
                  <a:moveTo>
                    <a:pt x="343" y="0"/>
                  </a:moveTo>
                  <a:cubicBezTo>
                    <a:pt x="157" y="0"/>
                    <a:pt x="0" y="96"/>
                    <a:pt x="0" y="333"/>
                  </a:cubicBezTo>
                  <a:cubicBezTo>
                    <a:pt x="0" y="607"/>
                    <a:pt x="295" y="741"/>
                    <a:pt x="559" y="741"/>
                  </a:cubicBezTo>
                  <a:cubicBezTo>
                    <a:pt x="814" y="741"/>
                    <a:pt x="1041" y="615"/>
                    <a:pt x="941" y="367"/>
                  </a:cubicBezTo>
                  <a:lnTo>
                    <a:pt x="908" y="300"/>
                  </a:lnTo>
                  <a:cubicBezTo>
                    <a:pt x="801" y="122"/>
                    <a:pt x="553" y="0"/>
                    <a:pt x="3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3" name="Google Shape;6903;p66">
              <a:extLst>
                <a:ext uri="{FF2B5EF4-FFF2-40B4-BE49-F238E27FC236}">
                  <a16:creationId xmlns:a16="http://schemas.microsoft.com/office/drawing/2014/main" id="{AACC72C0-AB66-0FD4-79C5-2445D51E4A10}"/>
                </a:ext>
              </a:extLst>
            </p:cNvPr>
            <p:cNvSpPr/>
            <p:nvPr/>
          </p:nvSpPr>
          <p:spPr>
            <a:xfrm>
              <a:off x="5913500" y="1429375"/>
              <a:ext cx="26550" cy="18500"/>
            </a:xfrm>
            <a:custGeom>
              <a:avLst/>
              <a:gdLst/>
              <a:ahLst/>
              <a:cxnLst/>
              <a:rect l="l" t="t" r="r" b="b"/>
              <a:pathLst>
                <a:path w="1062" h="740" extrusionOk="0">
                  <a:moveTo>
                    <a:pt x="366" y="0"/>
                  </a:moveTo>
                  <a:cubicBezTo>
                    <a:pt x="170" y="0"/>
                    <a:pt x="1" y="94"/>
                    <a:pt x="1" y="324"/>
                  </a:cubicBezTo>
                  <a:cubicBezTo>
                    <a:pt x="1" y="605"/>
                    <a:pt x="286" y="740"/>
                    <a:pt x="548" y="740"/>
                  </a:cubicBezTo>
                  <a:cubicBezTo>
                    <a:pt x="817" y="740"/>
                    <a:pt x="1061" y="597"/>
                    <a:pt x="942" y="324"/>
                  </a:cubicBezTo>
                  <a:lnTo>
                    <a:pt x="908" y="256"/>
                  </a:lnTo>
                  <a:cubicBezTo>
                    <a:pt x="805" y="102"/>
                    <a:pt x="571"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4" name="Google Shape;6904;p66">
              <a:extLst>
                <a:ext uri="{FF2B5EF4-FFF2-40B4-BE49-F238E27FC236}">
                  <a16:creationId xmlns:a16="http://schemas.microsoft.com/office/drawing/2014/main" id="{76773AEC-83EF-55D0-6A6A-FF27F42E5E4A}"/>
                </a:ext>
              </a:extLst>
            </p:cNvPr>
            <p:cNvSpPr/>
            <p:nvPr/>
          </p:nvSpPr>
          <p:spPr>
            <a:xfrm>
              <a:off x="6125000" y="1411225"/>
              <a:ext cx="25125" cy="24350"/>
            </a:xfrm>
            <a:custGeom>
              <a:avLst/>
              <a:gdLst/>
              <a:ahLst/>
              <a:cxnLst/>
              <a:rect l="l" t="t" r="r" b="b"/>
              <a:pathLst>
                <a:path w="1005" h="974" extrusionOk="0">
                  <a:moveTo>
                    <a:pt x="469" y="0"/>
                  </a:moveTo>
                  <a:cubicBezTo>
                    <a:pt x="410" y="0"/>
                    <a:pt x="346" y="23"/>
                    <a:pt x="279" y="75"/>
                  </a:cubicBezTo>
                  <a:lnTo>
                    <a:pt x="212" y="109"/>
                  </a:lnTo>
                  <a:cubicBezTo>
                    <a:pt x="0" y="351"/>
                    <a:pt x="33" y="973"/>
                    <a:pt x="385" y="973"/>
                  </a:cubicBezTo>
                  <a:cubicBezTo>
                    <a:pt x="424" y="973"/>
                    <a:pt x="467" y="966"/>
                    <a:pt x="514" y="949"/>
                  </a:cubicBezTo>
                  <a:cubicBezTo>
                    <a:pt x="1005" y="833"/>
                    <a:pt x="827" y="0"/>
                    <a:pt x="46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5" name="Google Shape;6905;p66">
              <a:extLst>
                <a:ext uri="{FF2B5EF4-FFF2-40B4-BE49-F238E27FC236}">
                  <a16:creationId xmlns:a16="http://schemas.microsoft.com/office/drawing/2014/main" id="{B8004E0A-B811-7B77-8A92-9FF93ADC0EAF}"/>
                </a:ext>
              </a:extLst>
            </p:cNvPr>
            <p:cNvSpPr/>
            <p:nvPr/>
          </p:nvSpPr>
          <p:spPr>
            <a:xfrm>
              <a:off x="6152225" y="1419250"/>
              <a:ext cx="31250" cy="18300"/>
            </a:xfrm>
            <a:custGeom>
              <a:avLst/>
              <a:gdLst/>
              <a:ahLst/>
              <a:cxnLst/>
              <a:rect l="l" t="t" r="r" b="b"/>
              <a:pathLst>
                <a:path w="1250" h="732" extrusionOk="0">
                  <a:moveTo>
                    <a:pt x="735" y="0"/>
                  </a:moveTo>
                  <a:cubicBezTo>
                    <a:pt x="389" y="0"/>
                    <a:pt x="0" y="273"/>
                    <a:pt x="266" y="561"/>
                  </a:cubicBezTo>
                  <a:cubicBezTo>
                    <a:pt x="266" y="594"/>
                    <a:pt x="299" y="594"/>
                    <a:pt x="299" y="594"/>
                  </a:cubicBezTo>
                  <a:cubicBezTo>
                    <a:pt x="403" y="687"/>
                    <a:pt x="554" y="731"/>
                    <a:pt x="701" y="731"/>
                  </a:cubicBezTo>
                  <a:cubicBezTo>
                    <a:pt x="983" y="731"/>
                    <a:pt x="1250" y="567"/>
                    <a:pt x="1139" y="258"/>
                  </a:cubicBezTo>
                  <a:cubicBezTo>
                    <a:pt x="1082" y="74"/>
                    <a:pt x="914" y="0"/>
                    <a:pt x="7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6" name="Google Shape;6906;p66">
              <a:extLst>
                <a:ext uri="{FF2B5EF4-FFF2-40B4-BE49-F238E27FC236}">
                  <a16:creationId xmlns:a16="http://schemas.microsoft.com/office/drawing/2014/main" id="{01937844-010C-AFFE-05DB-7892187255D1}"/>
                </a:ext>
              </a:extLst>
            </p:cNvPr>
            <p:cNvSpPr/>
            <p:nvPr/>
          </p:nvSpPr>
          <p:spPr>
            <a:xfrm>
              <a:off x="6080725" y="1461825"/>
              <a:ext cx="35400" cy="21925"/>
            </a:xfrm>
            <a:custGeom>
              <a:avLst/>
              <a:gdLst/>
              <a:ahLst/>
              <a:cxnLst/>
              <a:rect l="l" t="t" r="r" b="b"/>
              <a:pathLst>
                <a:path w="1416" h="877" extrusionOk="0">
                  <a:moveTo>
                    <a:pt x="807" y="0"/>
                  </a:moveTo>
                  <a:cubicBezTo>
                    <a:pt x="437" y="0"/>
                    <a:pt x="0" y="605"/>
                    <a:pt x="437" y="841"/>
                  </a:cubicBezTo>
                  <a:cubicBezTo>
                    <a:pt x="482" y="865"/>
                    <a:pt x="530" y="876"/>
                    <a:pt x="577" y="876"/>
                  </a:cubicBezTo>
                  <a:cubicBezTo>
                    <a:pt x="987" y="876"/>
                    <a:pt x="1416" y="61"/>
                    <a:pt x="8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7" name="Google Shape;6907;p66">
              <a:extLst>
                <a:ext uri="{FF2B5EF4-FFF2-40B4-BE49-F238E27FC236}">
                  <a16:creationId xmlns:a16="http://schemas.microsoft.com/office/drawing/2014/main" id="{CB1CBAAC-73FD-316B-4064-BEA24D70D700}"/>
                </a:ext>
              </a:extLst>
            </p:cNvPr>
            <p:cNvSpPr/>
            <p:nvPr/>
          </p:nvSpPr>
          <p:spPr>
            <a:xfrm>
              <a:off x="6006775" y="1422325"/>
              <a:ext cx="34625" cy="21900"/>
            </a:xfrm>
            <a:custGeom>
              <a:avLst/>
              <a:gdLst/>
              <a:ahLst/>
              <a:cxnLst/>
              <a:rect l="l" t="t" r="r" b="b"/>
              <a:pathLst>
                <a:path w="1385" h="876" extrusionOk="0">
                  <a:moveTo>
                    <a:pt x="773" y="1"/>
                  </a:moveTo>
                  <a:cubicBezTo>
                    <a:pt x="404" y="1"/>
                    <a:pt x="0" y="606"/>
                    <a:pt x="437" y="841"/>
                  </a:cubicBezTo>
                  <a:cubicBezTo>
                    <a:pt x="488" y="865"/>
                    <a:pt x="540" y="876"/>
                    <a:pt x="589" y="876"/>
                  </a:cubicBezTo>
                  <a:cubicBezTo>
                    <a:pt x="1032" y="876"/>
                    <a:pt x="1384" y="31"/>
                    <a:pt x="8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8" name="Google Shape;6908;p66">
              <a:extLst>
                <a:ext uri="{FF2B5EF4-FFF2-40B4-BE49-F238E27FC236}">
                  <a16:creationId xmlns:a16="http://schemas.microsoft.com/office/drawing/2014/main" id="{30A46737-431A-931F-1FF4-036E9762FC96}"/>
                </a:ext>
              </a:extLst>
            </p:cNvPr>
            <p:cNvSpPr/>
            <p:nvPr/>
          </p:nvSpPr>
          <p:spPr>
            <a:xfrm>
              <a:off x="6012125" y="1430575"/>
              <a:ext cx="29125" cy="22450"/>
            </a:xfrm>
            <a:custGeom>
              <a:avLst/>
              <a:gdLst/>
              <a:ahLst/>
              <a:cxnLst/>
              <a:rect l="l" t="t" r="r" b="b"/>
              <a:pathLst>
                <a:path w="1165" h="898" extrusionOk="0">
                  <a:moveTo>
                    <a:pt x="594" y="1"/>
                  </a:moveTo>
                  <a:cubicBezTo>
                    <a:pt x="144" y="1"/>
                    <a:pt x="1" y="898"/>
                    <a:pt x="446" y="898"/>
                  </a:cubicBezTo>
                  <a:cubicBezTo>
                    <a:pt x="480" y="898"/>
                    <a:pt x="518" y="892"/>
                    <a:pt x="559" y="881"/>
                  </a:cubicBezTo>
                  <a:lnTo>
                    <a:pt x="593" y="881"/>
                  </a:lnTo>
                  <a:cubicBezTo>
                    <a:pt x="963" y="746"/>
                    <a:pt x="1164" y="40"/>
                    <a:pt x="660" y="7"/>
                  </a:cubicBezTo>
                  <a:cubicBezTo>
                    <a:pt x="638" y="3"/>
                    <a:pt x="615" y="1"/>
                    <a:pt x="5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19" name="Google Shape;6909;p66">
              <a:extLst>
                <a:ext uri="{FF2B5EF4-FFF2-40B4-BE49-F238E27FC236}">
                  <a16:creationId xmlns:a16="http://schemas.microsoft.com/office/drawing/2014/main" id="{4083BAF4-C9B7-E1CD-C94F-96338C3AEE9C}"/>
                </a:ext>
              </a:extLst>
            </p:cNvPr>
            <p:cNvSpPr/>
            <p:nvPr/>
          </p:nvSpPr>
          <p:spPr>
            <a:xfrm>
              <a:off x="6072300" y="1376125"/>
              <a:ext cx="24800" cy="22225"/>
            </a:xfrm>
            <a:custGeom>
              <a:avLst/>
              <a:gdLst/>
              <a:ahLst/>
              <a:cxnLst/>
              <a:rect l="l" t="t" r="r" b="b"/>
              <a:pathLst>
                <a:path w="992" h="889" extrusionOk="0">
                  <a:moveTo>
                    <a:pt x="262" y="1"/>
                  </a:moveTo>
                  <a:cubicBezTo>
                    <a:pt x="123" y="1"/>
                    <a:pt x="12" y="78"/>
                    <a:pt x="1" y="269"/>
                  </a:cubicBezTo>
                  <a:cubicBezTo>
                    <a:pt x="1" y="303"/>
                    <a:pt x="1" y="303"/>
                    <a:pt x="1" y="336"/>
                  </a:cubicBezTo>
                  <a:cubicBezTo>
                    <a:pt x="1" y="596"/>
                    <a:pt x="283" y="889"/>
                    <a:pt x="532" y="889"/>
                  </a:cubicBezTo>
                  <a:cubicBezTo>
                    <a:pt x="638" y="889"/>
                    <a:pt x="738" y="836"/>
                    <a:pt x="808" y="706"/>
                  </a:cubicBezTo>
                  <a:cubicBezTo>
                    <a:pt x="991" y="361"/>
                    <a:pt x="562"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0" name="Google Shape;6910;p66">
              <a:extLst>
                <a:ext uri="{FF2B5EF4-FFF2-40B4-BE49-F238E27FC236}">
                  <a16:creationId xmlns:a16="http://schemas.microsoft.com/office/drawing/2014/main" id="{70CD3104-985E-DDCF-4D0B-88A90195A888}"/>
                </a:ext>
              </a:extLst>
            </p:cNvPr>
            <p:cNvSpPr/>
            <p:nvPr/>
          </p:nvSpPr>
          <p:spPr>
            <a:xfrm>
              <a:off x="6076500" y="1409875"/>
              <a:ext cx="25100" cy="21800"/>
            </a:xfrm>
            <a:custGeom>
              <a:avLst/>
              <a:gdLst/>
              <a:ahLst/>
              <a:cxnLst/>
              <a:rect l="l" t="t" r="r" b="b"/>
              <a:pathLst>
                <a:path w="1004" h="872" extrusionOk="0">
                  <a:moveTo>
                    <a:pt x="256" y="1"/>
                  </a:moveTo>
                  <a:cubicBezTo>
                    <a:pt x="119" y="1"/>
                    <a:pt x="11" y="75"/>
                    <a:pt x="1" y="264"/>
                  </a:cubicBezTo>
                  <a:cubicBezTo>
                    <a:pt x="1" y="297"/>
                    <a:pt x="1" y="297"/>
                    <a:pt x="1" y="331"/>
                  </a:cubicBezTo>
                  <a:cubicBezTo>
                    <a:pt x="1" y="585"/>
                    <a:pt x="288" y="872"/>
                    <a:pt x="543" y="872"/>
                  </a:cubicBezTo>
                  <a:cubicBezTo>
                    <a:pt x="659" y="872"/>
                    <a:pt x="768" y="813"/>
                    <a:pt x="841" y="667"/>
                  </a:cubicBezTo>
                  <a:cubicBezTo>
                    <a:pt x="1003" y="366"/>
                    <a:pt x="559" y="1"/>
                    <a:pt x="2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1" name="Google Shape;6911;p66">
              <a:extLst>
                <a:ext uri="{FF2B5EF4-FFF2-40B4-BE49-F238E27FC236}">
                  <a16:creationId xmlns:a16="http://schemas.microsoft.com/office/drawing/2014/main" id="{A1F2A632-0280-879A-E67B-0FF5D959EFB1}"/>
                </a:ext>
              </a:extLst>
            </p:cNvPr>
            <p:cNvSpPr/>
            <p:nvPr/>
          </p:nvSpPr>
          <p:spPr>
            <a:xfrm>
              <a:off x="6109550" y="1362525"/>
              <a:ext cx="30000" cy="23125"/>
            </a:xfrm>
            <a:custGeom>
              <a:avLst/>
              <a:gdLst/>
              <a:ahLst/>
              <a:cxnLst/>
              <a:rect l="l" t="t" r="r" b="b"/>
              <a:pathLst>
                <a:path w="1200" h="925" extrusionOk="0">
                  <a:moveTo>
                    <a:pt x="629" y="0"/>
                  </a:moveTo>
                  <a:cubicBezTo>
                    <a:pt x="170" y="0"/>
                    <a:pt x="0" y="925"/>
                    <a:pt x="439" y="925"/>
                  </a:cubicBezTo>
                  <a:cubicBezTo>
                    <a:pt x="466" y="925"/>
                    <a:pt x="496" y="921"/>
                    <a:pt x="527" y="914"/>
                  </a:cubicBezTo>
                  <a:lnTo>
                    <a:pt x="595" y="914"/>
                  </a:lnTo>
                  <a:cubicBezTo>
                    <a:pt x="964" y="780"/>
                    <a:pt x="1200" y="107"/>
                    <a:pt x="695" y="7"/>
                  </a:cubicBezTo>
                  <a:cubicBezTo>
                    <a:pt x="673" y="2"/>
                    <a:pt x="651"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2" name="Google Shape;6912;p66">
              <a:extLst>
                <a:ext uri="{FF2B5EF4-FFF2-40B4-BE49-F238E27FC236}">
                  <a16:creationId xmlns:a16="http://schemas.microsoft.com/office/drawing/2014/main" id="{41E09838-45B9-11B0-B30B-C73F84F3FF3A}"/>
                </a:ext>
              </a:extLst>
            </p:cNvPr>
            <p:cNvSpPr/>
            <p:nvPr/>
          </p:nvSpPr>
          <p:spPr>
            <a:xfrm>
              <a:off x="6106750" y="1474850"/>
              <a:ext cx="29300" cy="23275"/>
            </a:xfrm>
            <a:custGeom>
              <a:avLst/>
              <a:gdLst/>
              <a:ahLst/>
              <a:cxnLst/>
              <a:rect l="l" t="t" r="r" b="b"/>
              <a:pathLst>
                <a:path w="1172" h="931" extrusionOk="0">
                  <a:moveTo>
                    <a:pt x="745" y="1"/>
                  </a:moveTo>
                  <a:cubicBezTo>
                    <a:pt x="713" y="1"/>
                    <a:pt x="678" y="6"/>
                    <a:pt x="639" y="17"/>
                  </a:cubicBezTo>
                  <a:lnTo>
                    <a:pt x="572" y="17"/>
                  </a:lnTo>
                  <a:cubicBezTo>
                    <a:pt x="236" y="152"/>
                    <a:pt x="1" y="824"/>
                    <a:pt x="505" y="925"/>
                  </a:cubicBezTo>
                  <a:cubicBezTo>
                    <a:pt x="529" y="929"/>
                    <a:pt x="551" y="931"/>
                    <a:pt x="573" y="931"/>
                  </a:cubicBezTo>
                  <a:cubicBezTo>
                    <a:pt x="1050" y="931"/>
                    <a:pt x="1171" y="1"/>
                    <a:pt x="74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3" name="Google Shape;6913;p66">
              <a:extLst>
                <a:ext uri="{FF2B5EF4-FFF2-40B4-BE49-F238E27FC236}">
                  <a16:creationId xmlns:a16="http://schemas.microsoft.com/office/drawing/2014/main" id="{1425A74F-8F52-44D4-EDCE-01071C1F2969}"/>
                </a:ext>
              </a:extLst>
            </p:cNvPr>
            <p:cNvSpPr/>
            <p:nvPr/>
          </p:nvSpPr>
          <p:spPr>
            <a:xfrm>
              <a:off x="5976250" y="1346200"/>
              <a:ext cx="25150" cy="24475"/>
            </a:xfrm>
            <a:custGeom>
              <a:avLst/>
              <a:gdLst/>
              <a:ahLst/>
              <a:cxnLst/>
              <a:rect l="l" t="t" r="r" b="b"/>
              <a:pathLst>
                <a:path w="1006" h="979" extrusionOk="0">
                  <a:moveTo>
                    <a:pt x="483" y="1"/>
                  </a:moveTo>
                  <a:cubicBezTo>
                    <a:pt x="420" y="1"/>
                    <a:pt x="352" y="27"/>
                    <a:pt x="280" y="88"/>
                  </a:cubicBezTo>
                  <a:lnTo>
                    <a:pt x="247" y="122"/>
                  </a:lnTo>
                  <a:cubicBezTo>
                    <a:pt x="1" y="368"/>
                    <a:pt x="64" y="979"/>
                    <a:pt x="437" y="979"/>
                  </a:cubicBezTo>
                  <a:cubicBezTo>
                    <a:pt x="472" y="979"/>
                    <a:pt x="509" y="974"/>
                    <a:pt x="549" y="962"/>
                  </a:cubicBezTo>
                  <a:cubicBezTo>
                    <a:pt x="1005" y="820"/>
                    <a:pt x="833" y="1"/>
                    <a:pt x="48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4" name="Google Shape;6914;p66">
              <a:extLst>
                <a:ext uri="{FF2B5EF4-FFF2-40B4-BE49-F238E27FC236}">
                  <a16:creationId xmlns:a16="http://schemas.microsoft.com/office/drawing/2014/main" id="{B3C1D149-9450-983C-48F0-781E2C813E63}"/>
                </a:ext>
              </a:extLst>
            </p:cNvPr>
            <p:cNvSpPr/>
            <p:nvPr/>
          </p:nvSpPr>
          <p:spPr>
            <a:xfrm>
              <a:off x="5902800" y="1333950"/>
              <a:ext cx="29225" cy="23150"/>
            </a:xfrm>
            <a:custGeom>
              <a:avLst/>
              <a:gdLst/>
              <a:ahLst/>
              <a:cxnLst/>
              <a:rect l="l" t="t" r="r" b="b"/>
              <a:pathLst>
                <a:path w="1169" h="926" extrusionOk="0">
                  <a:moveTo>
                    <a:pt x="598" y="1"/>
                  </a:moveTo>
                  <a:cubicBezTo>
                    <a:pt x="142" y="1"/>
                    <a:pt x="0" y="925"/>
                    <a:pt x="469" y="925"/>
                  </a:cubicBezTo>
                  <a:cubicBezTo>
                    <a:pt x="498" y="925"/>
                    <a:pt x="530" y="922"/>
                    <a:pt x="563" y="914"/>
                  </a:cubicBezTo>
                  <a:lnTo>
                    <a:pt x="597" y="881"/>
                  </a:lnTo>
                  <a:cubicBezTo>
                    <a:pt x="967" y="746"/>
                    <a:pt x="1168" y="40"/>
                    <a:pt x="664" y="7"/>
                  </a:cubicBezTo>
                  <a:cubicBezTo>
                    <a:pt x="641" y="3"/>
                    <a:pt x="619" y="1"/>
                    <a:pt x="59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5" name="Google Shape;6915;p66">
              <a:extLst>
                <a:ext uri="{FF2B5EF4-FFF2-40B4-BE49-F238E27FC236}">
                  <a16:creationId xmlns:a16="http://schemas.microsoft.com/office/drawing/2014/main" id="{816546DB-1573-849D-29E1-E65D1CC15432}"/>
                </a:ext>
              </a:extLst>
            </p:cNvPr>
            <p:cNvSpPr/>
            <p:nvPr/>
          </p:nvSpPr>
          <p:spPr>
            <a:xfrm>
              <a:off x="6091075" y="1361275"/>
              <a:ext cx="25975" cy="19850"/>
            </a:xfrm>
            <a:custGeom>
              <a:avLst/>
              <a:gdLst/>
              <a:ahLst/>
              <a:cxnLst/>
              <a:rect l="l" t="t" r="r" b="b"/>
              <a:pathLst>
                <a:path w="1039" h="794" extrusionOk="0">
                  <a:moveTo>
                    <a:pt x="384" y="1"/>
                  </a:moveTo>
                  <a:cubicBezTo>
                    <a:pt x="223" y="1"/>
                    <a:pt x="84" y="82"/>
                    <a:pt x="57" y="292"/>
                  </a:cubicBezTo>
                  <a:cubicBezTo>
                    <a:pt x="0" y="611"/>
                    <a:pt x="342" y="793"/>
                    <a:pt x="625" y="793"/>
                  </a:cubicBezTo>
                  <a:cubicBezTo>
                    <a:pt x="850" y="793"/>
                    <a:pt x="1038" y="679"/>
                    <a:pt x="964" y="426"/>
                  </a:cubicBezTo>
                  <a:cubicBezTo>
                    <a:pt x="964" y="393"/>
                    <a:pt x="964" y="393"/>
                    <a:pt x="964" y="359"/>
                  </a:cubicBezTo>
                  <a:cubicBezTo>
                    <a:pt x="885" y="163"/>
                    <a:pt x="612" y="1"/>
                    <a:pt x="38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6" name="Google Shape;6916;p66">
              <a:extLst>
                <a:ext uri="{FF2B5EF4-FFF2-40B4-BE49-F238E27FC236}">
                  <a16:creationId xmlns:a16="http://schemas.microsoft.com/office/drawing/2014/main" id="{21656E0E-BD7F-13DA-09F1-36DA44C66B5B}"/>
                </a:ext>
              </a:extLst>
            </p:cNvPr>
            <p:cNvSpPr/>
            <p:nvPr/>
          </p:nvSpPr>
          <p:spPr>
            <a:xfrm>
              <a:off x="5954675" y="1401750"/>
              <a:ext cx="28700" cy="23200"/>
            </a:xfrm>
            <a:custGeom>
              <a:avLst/>
              <a:gdLst/>
              <a:ahLst/>
              <a:cxnLst/>
              <a:rect l="l" t="t" r="r" b="b"/>
              <a:pathLst>
                <a:path w="1148" h="928" extrusionOk="0">
                  <a:moveTo>
                    <a:pt x="714" y="0"/>
                  </a:moveTo>
                  <a:cubicBezTo>
                    <a:pt x="681" y="0"/>
                    <a:pt x="645" y="6"/>
                    <a:pt x="606" y="17"/>
                  </a:cubicBezTo>
                  <a:lnTo>
                    <a:pt x="538" y="17"/>
                  </a:lnTo>
                  <a:cubicBezTo>
                    <a:pt x="202" y="152"/>
                    <a:pt x="1" y="857"/>
                    <a:pt x="505" y="925"/>
                  </a:cubicBezTo>
                  <a:cubicBezTo>
                    <a:pt x="521" y="927"/>
                    <a:pt x="537" y="927"/>
                    <a:pt x="553" y="927"/>
                  </a:cubicBezTo>
                  <a:cubicBezTo>
                    <a:pt x="1044" y="927"/>
                    <a:pt x="1147" y="0"/>
                    <a:pt x="7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7" name="Google Shape;6917;p66">
              <a:extLst>
                <a:ext uri="{FF2B5EF4-FFF2-40B4-BE49-F238E27FC236}">
                  <a16:creationId xmlns:a16="http://schemas.microsoft.com/office/drawing/2014/main" id="{F25A8B36-C78F-B104-7986-CBF56708821B}"/>
                </a:ext>
              </a:extLst>
            </p:cNvPr>
            <p:cNvSpPr/>
            <p:nvPr/>
          </p:nvSpPr>
          <p:spPr>
            <a:xfrm>
              <a:off x="6068950" y="1512400"/>
              <a:ext cx="25650" cy="21600"/>
            </a:xfrm>
            <a:custGeom>
              <a:avLst/>
              <a:gdLst/>
              <a:ahLst/>
              <a:cxnLst/>
              <a:rect l="l" t="t" r="r" b="b"/>
              <a:pathLst>
                <a:path w="1026" h="864" extrusionOk="0">
                  <a:moveTo>
                    <a:pt x="262" y="0"/>
                  </a:moveTo>
                  <a:cubicBezTo>
                    <a:pt x="122" y="0"/>
                    <a:pt x="11" y="75"/>
                    <a:pt x="1" y="263"/>
                  </a:cubicBezTo>
                  <a:cubicBezTo>
                    <a:pt x="1" y="263"/>
                    <a:pt x="1" y="296"/>
                    <a:pt x="1" y="296"/>
                  </a:cubicBezTo>
                  <a:cubicBezTo>
                    <a:pt x="1" y="555"/>
                    <a:pt x="281" y="864"/>
                    <a:pt x="541" y="864"/>
                  </a:cubicBezTo>
                  <a:cubicBezTo>
                    <a:pt x="652" y="864"/>
                    <a:pt x="760" y="807"/>
                    <a:pt x="841" y="666"/>
                  </a:cubicBezTo>
                  <a:cubicBezTo>
                    <a:pt x="1026" y="365"/>
                    <a:pt x="573" y="0"/>
                    <a:pt x="2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8" name="Google Shape;6918;p66">
              <a:extLst>
                <a:ext uri="{FF2B5EF4-FFF2-40B4-BE49-F238E27FC236}">
                  <a16:creationId xmlns:a16="http://schemas.microsoft.com/office/drawing/2014/main" id="{8AD3EFE1-C4C2-3165-0BAD-1014B0F94BD3}"/>
                </a:ext>
              </a:extLst>
            </p:cNvPr>
            <p:cNvSpPr/>
            <p:nvPr/>
          </p:nvSpPr>
          <p:spPr>
            <a:xfrm>
              <a:off x="6039300" y="1446400"/>
              <a:ext cx="25925" cy="19700"/>
            </a:xfrm>
            <a:custGeom>
              <a:avLst/>
              <a:gdLst/>
              <a:ahLst/>
              <a:cxnLst/>
              <a:rect l="l" t="t" r="r" b="b"/>
              <a:pathLst>
                <a:path w="1037" h="788" extrusionOk="0">
                  <a:moveTo>
                    <a:pt x="430" y="1"/>
                  </a:moveTo>
                  <a:cubicBezTo>
                    <a:pt x="197" y="1"/>
                    <a:pt x="1" y="121"/>
                    <a:pt x="77" y="382"/>
                  </a:cubicBezTo>
                  <a:lnTo>
                    <a:pt x="111" y="449"/>
                  </a:lnTo>
                  <a:cubicBezTo>
                    <a:pt x="187" y="640"/>
                    <a:pt x="447" y="787"/>
                    <a:pt x="670" y="787"/>
                  </a:cubicBezTo>
                  <a:cubicBezTo>
                    <a:pt x="841" y="787"/>
                    <a:pt x="989" y="701"/>
                    <a:pt x="1018" y="483"/>
                  </a:cubicBezTo>
                  <a:cubicBezTo>
                    <a:pt x="1037" y="172"/>
                    <a:pt x="707" y="1"/>
                    <a:pt x="4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29" name="Google Shape;6919;p66">
              <a:extLst>
                <a:ext uri="{FF2B5EF4-FFF2-40B4-BE49-F238E27FC236}">
                  <a16:creationId xmlns:a16="http://schemas.microsoft.com/office/drawing/2014/main" id="{F1A5B2E9-1058-4AD2-B4B4-94353A89A0B9}"/>
                </a:ext>
              </a:extLst>
            </p:cNvPr>
            <p:cNvSpPr/>
            <p:nvPr/>
          </p:nvSpPr>
          <p:spPr>
            <a:xfrm>
              <a:off x="6061650" y="1499075"/>
              <a:ext cx="25625" cy="19850"/>
            </a:xfrm>
            <a:custGeom>
              <a:avLst/>
              <a:gdLst/>
              <a:ahLst/>
              <a:cxnLst/>
              <a:rect l="l" t="t" r="r" b="b"/>
              <a:pathLst>
                <a:path w="1025" h="794" extrusionOk="0">
                  <a:moveTo>
                    <a:pt x="385" y="0"/>
                  </a:moveTo>
                  <a:cubicBezTo>
                    <a:pt x="223" y="0"/>
                    <a:pt x="85" y="82"/>
                    <a:pt x="57" y="292"/>
                  </a:cubicBezTo>
                  <a:cubicBezTo>
                    <a:pt x="1" y="610"/>
                    <a:pt x="332" y="793"/>
                    <a:pt x="612" y="793"/>
                  </a:cubicBezTo>
                  <a:cubicBezTo>
                    <a:pt x="834" y="793"/>
                    <a:pt x="1024" y="679"/>
                    <a:pt x="965" y="426"/>
                  </a:cubicBezTo>
                  <a:cubicBezTo>
                    <a:pt x="965" y="392"/>
                    <a:pt x="965" y="359"/>
                    <a:pt x="965" y="359"/>
                  </a:cubicBezTo>
                  <a:cubicBezTo>
                    <a:pt x="886" y="162"/>
                    <a:pt x="612" y="0"/>
                    <a:pt x="3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0" name="Google Shape;6920;p66">
              <a:extLst>
                <a:ext uri="{FF2B5EF4-FFF2-40B4-BE49-F238E27FC236}">
                  <a16:creationId xmlns:a16="http://schemas.microsoft.com/office/drawing/2014/main" id="{35A36089-FD5A-B82C-9A0C-030386D1E1D7}"/>
                </a:ext>
              </a:extLst>
            </p:cNvPr>
            <p:cNvSpPr/>
            <p:nvPr/>
          </p:nvSpPr>
          <p:spPr>
            <a:xfrm>
              <a:off x="5972925" y="1490100"/>
              <a:ext cx="25550" cy="19275"/>
            </a:xfrm>
            <a:custGeom>
              <a:avLst/>
              <a:gdLst/>
              <a:ahLst/>
              <a:cxnLst/>
              <a:rect l="l" t="t" r="r" b="b"/>
              <a:pathLst>
                <a:path w="1022" h="771" extrusionOk="0">
                  <a:moveTo>
                    <a:pt x="426" y="0"/>
                  </a:moveTo>
                  <a:cubicBezTo>
                    <a:pt x="197" y="0"/>
                    <a:pt x="1" y="121"/>
                    <a:pt x="77" y="382"/>
                  </a:cubicBezTo>
                  <a:cubicBezTo>
                    <a:pt x="77" y="382"/>
                    <a:pt x="77" y="415"/>
                    <a:pt x="77" y="415"/>
                  </a:cubicBezTo>
                  <a:cubicBezTo>
                    <a:pt x="154" y="625"/>
                    <a:pt x="414" y="770"/>
                    <a:pt x="637" y="770"/>
                  </a:cubicBezTo>
                  <a:cubicBezTo>
                    <a:pt x="807" y="770"/>
                    <a:pt x="956" y="686"/>
                    <a:pt x="985" y="483"/>
                  </a:cubicBezTo>
                  <a:cubicBezTo>
                    <a:pt x="1021" y="172"/>
                    <a:pt x="700" y="0"/>
                    <a:pt x="4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1" name="Google Shape;6921;p66">
              <a:extLst>
                <a:ext uri="{FF2B5EF4-FFF2-40B4-BE49-F238E27FC236}">
                  <a16:creationId xmlns:a16="http://schemas.microsoft.com/office/drawing/2014/main" id="{0CC0F02A-3A1C-F97C-3A95-E61E604EEA06}"/>
                </a:ext>
              </a:extLst>
            </p:cNvPr>
            <p:cNvSpPr/>
            <p:nvPr/>
          </p:nvSpPr>
          <p:spPr>
            <a:xfrm>
              <a:off x="6040400" y="1544925"/>
              <a:ext cx="29425" cy="23200"/>
            </a:xfrm>
            <a:custGeom>
              <a:avLst/>
              <a:gdLst/>
              <a:ahLst/>
              <a:cxnLst/>
              <a:rect l="l" t="t" r="r" b="b"/>
              <a:pathLst>
                <a:path w="1177" h="928" extrusionOk="0">
                  <a:moveTo>
                    <a:pt x="624" y="1"/>
                  </a:moveTo>
                  <a:cubicBezTo>
                    <a:pt x="131" y="1"/>
                    <a:pt x="0" y="928"/>
                    <a:pt x="430" y="928"/>
                  </a:cubicBezTo>
                  <a:cubicBezTo>
                    <a:pt x="462" y="928"/>
                    <a:pt x="498" y="923"/>
                    <a:pt x="538" y="911"/>
                  </a:cubicBezTo>
                  <a:lnTo>
                    <a:pt x="605" y="911"/>
                  </a:lnTo>
                  <a:cubicBezTo>
                    <a:pt x="941" y="777"/>
                    <a:pt x="1176" y="71"/>
                    <a:pt x="672" y="4"/>
                  </a:cubicBezTo>
                  <a:cubicBezTo>
                    <a:pt x="656" y="2"/>
                    <a:pt x="640" y="1"/>
                    <a:pt x="62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2" name="Google Shape;6922;p66">
              <a:extLst>
                <a:ext uri="{FF2B5EF4-FFF2-40B4-BE49-F238E27FC236}">
                  <a16:creationId xmlns:a16="http://schemas.microsoft.com/office/drawing/2014/main" id="{A3B23378-6E48-6537-11B1-7FE8D22DE085}"/>
                </a:ext>
              </a:extLst>
            </p:cNvPr>
            <p:cNvSpPr/>
            <p:nvPr/>
          </p:nvSpPr>
          <p:spPr>
            <a:xfrm>
              <a:off x="5973175" y="1375150"/>
              <a:ext cx="25725" cy="21525"/>
            </a:xfrm>
            <a:custGeom>
              <a:avLst/>
              <a:gdLst/>
              <a:ahLst/>
              <a:cxnLst/>
              <a:rect l="l" t="t" r="r" b="b"/>
              <a:pathLst>
                <a:path w="1029" h="861" extrusionOk="0">
                  <a:moveTo>
                    <a:pt x="263" y="1"/>
                  </a:moveTo>
                  <a:cubicBezTo>
                    <a:pt x="129" y="1"/>
                    <a:pt x="20" y="69"/>
                    <a:pt x="0" y="241"/>
                  </a:cubicBezTo>
                  <a:lnTo>
                    <a:pt x="0" y="308"/>
                  </a:lnTo>
                  <a:cubicBezTo>
                    <a:pt x="0" y="568"/>
                    <a:pt x="299" y="861"/>
                    <a:pt x="558" y="861"/>
                  </a:cubicBezTo>
                  <a:cubicBezTo>
                    <a:pt x="668" y="861"/>
                    <a:pt x="770" y="808"/>
                    <a:pt x="840" y="678"/>
                  </a:cubicBezTo>
                  <a:cubicBezTo>
                    <a:pt x="1028" y="372"/>
                    <a:pt x="575"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3" name="Google Shape;6923;p66">
              <a:extLst>
                <a:ext uri="{FF2B5EF4-FFF2-40B4-BE49-F238E27FC236}">
                  <a16:creationId xmlns:a16="http://schemas.microsoft.com/office/drawing/2014/main" id="{BD708859-6103-EF41-9E33-A0BD6146CF3E}"/>
                </a:ext>
              </a:extLst>
            </p:cNvPr>
            <p:cNvSpPr/>
            <p:nvPr/>
          </p:nvSpPr>
          <p:spPr>
            <a:xfrm>
              <a:off x="5953000" y="1418550"/>
              <a:ext cx="29275" cy="23275"/>
            </a:xfrm>
            <a:custGeom>
              <a:avLst/>
              <a:gdLst/>
              <a:ahLst/>
              <a:cxnLst/>
              <a:rect l="l" t="t" r="r" b="b"/>
              <a:pathLst>
                <a:path w="1171" h="931" extrusionOk="0">
                  <a:moveTo>
                    <a:pt x="744" y="1"/>
                  </a:moveTo>
                  <a:cubicBezTo>
                    <a:pt x="712" y="1"/>
                    <a:pt x="677" y="6"/>
                    <a:pt x="639" y="17"/>
                  </a:cubicBezTo>
                  <a:lnTo>
                    <a:pt x="572" y="17"/>
                  </a:lnTo>
                  <a:cubicBezTo>
                    <a:pt x="236" y="152"/>
                    <a:pt x="1" y="824"/>
                    <a:pt x="505" y="925"/>
                  </a:cubicBezTo>
                  <a:cubicBezTo>
                    <a:pt x="528" y="929"/>
                    <a:pt x="551" y="931"/>
                    <a:pt x="573" y="931"/>
                  </a:cubicBezTo>
                  <a:cubicBezTo>
                    <a:pt x="1050" y="931"/>
                    <a:pt x="1171" y="1"/>
                    <a:pt x="7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4" name="Google Shape;6924;p66">
              <a:extLst>
                <a:ext uri="{FF2B5EF4-FFF2-40B4-BE49-F238E27FC236}">
                  <a16:creationId xmlns:a16="http://schemas.microsoft.com/office/drawing/2014/main" id="{96EFCA29-BEE8-61CD-DAC8-51985746D7C4}"/>
                </a:ext>
              </a:extLst>
            </p:cNvPr>
            <p:cNvSpPr/>
            <p:nvPr/>
          </p:nvSpPr>
          <p:spPr>
            <a:xfrm>
              <a:off x="6041875" y="1196600"/>
              <a:ext cx="25600" cy="19850"/>
            </a:xfrm>
            <a:custGeom>
              <a:avLst/>
              <a:gdLst/>
              <a:ahLst/>
              <a:cxnLst/>
              <a:rect l="l" t="t" r="r" b="b"/>
              <a:pathLst>
                <a:path w="1024" h="794" extrusionOk="0">
                  <a:moveTo>
                    <a:pt x="376" y="0"/>
                  </a:moveTo>
                  <a:cubicBezTo>
                    <a:pt x="219" y="0"/>
                    <a:pt x="89" y="82"/>
                    <a:pt x="75" y="292"/>
                  </a:cubicBezTo>
                  <a:cubicBezTo>
                    <a:pt x="0" y="610"/>
                    <a:pt x="333" y="793"/>
                    <a:pt x="613" y="793"/>
                  </a:cubicBezTo>
                  <a:cubicBezTo>
                    <a:pt x="835" y="793"/>
                    <a:pt x="1023" y="678"/>
                    <a:pt x="949" y="426"/>
                  </a:cubicBezTo>
                  <a:cubicBezTo>
                    <a:pt x="949" y="392"/>
                    <a:pt x="949" y="392"/>
                    <a:pt x="949" y="359"/>
                  </a:cubicBezTo>
                  <a:cubicBezTo>
                    <a:pt x="870" y="162"/>
                    <a:pt x="597" y="0"/>
                    <a:pt x="3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5" name="Google Shape;6925;p66">
              <a:extLst>
                <a:ext uri="{FF2B5EF4-FFF2-40B4-BE49-F238E27FC236}">
                  <a16:creationId xmlns:a16="http://schemas.microsoft.com/office/drawing/2014/main" id="{E1E40ECD-3207-D389-5290-E6B73D38B43E}"/>
                </a:ext>
              </a:extLst>
            </p:cNvPr>
            <p:cNvSpPr/>
            <p:nvPr/>
          </p:nvSpPr>
          <p:spPr>
            <a:xfrm>
              <a:off x="6067875" y="1448075"/>
              <a:ext cx="26000" cy="19700"/>
            </a:xfrm>
            <a:custGeom>
              <a:avLst/>
              <a:gdLst/>
              <a:ahLst/>
              <a:cxnLst/>
              <a:rect l="l" t="t" r="r" b="b"/>
              <a:pathLst>
                <a:path w="1040" h="788" extrusionOk="0">
                  <a:moveTo>
                    <a:pt x="438" y="1"/>
                  </a:moveTo>
                  <a:cubicBezTo>
                    <a:pt x="204" y="1"/>
                    <a:pt x="0" y="122"/>
                    <a:pt x="77" y="382"/>
                  </a:cubicBezTo>
                  <a:cubicBezTo>
                    <a:pt x="77" y="416"/>
                    <a:pt x="77" y="416"/>
                    <a:pt x="77" y="450"/>
                  </a:cubicBezTo>
                  <a:cubicBezTo>
                    <a:pt x="172" y="640"/>
                    <a:pt x="430" y="787"/>
                    <a:pt x="647" y="787"/>
                  </a:cubicBezTo>
                  <a:cubicBezTo>
                    <a:pt x="813" y="787"/>
                    <a:pt x="955" y="701"/>
                    <a:pt x="985" y="483"/>
                  </a:cubicBezTo>
                  <a:cubicBezTo>
                    <a:pt x="1039" y="172"/>
                    <a:pt x="717" y="1"/>
                    <a:pt x="4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6" name="Google Shape;6926;p66">
              <a:extLst>
                <a:ext uri="{FF2B5EF4-FFF2-40B4-BE49-F238E27FC236}">
                  <a16:creationId xmlns:a16="http://schemas.microsoft.com/office/drawing/2014/main" id="{9BD5B505-79F4-277B-B2A3-730441ED2EB7}"/>
                </a:ext>
              </a:extLst>
            </p:cNvPr>
            <p:cNvSpPr/>
            <p:nvPr/>
          </p:nvSpPr>
          <p:spPr>
            <a:xfrm>
              <a:off x="6077125" y="1063100"/>
              <a:ext cx="33850" cy="21500"/>
            </a:xfrm>
            <a:custGeom>
              <a:avLst/>
              <a:gdLst/>
              <a:ahLst/>
              <a:cxnLst/>
              <a:rect l="l" t="t" r="r" b="b"/>
              <a:pathLst>
                <a:path w="1354" h="860" extrusionOk="0">
                  <a:moveTo>
                    <a:pt x="778" y="1"/>
                  </a:moveTo>
                  <a:cubicBezTo>
                    <a:pt x="356" y="1"/>
                    <a:pt x="0" y="860"/>
                    <a:pt x="519" y="860"/>
                  </a:cubicBezTo>
                  <a:cubicBezTo>
                    <a:pt x="528" y="860"/>
                    <a:pt x="538" y="860"/>
                    <a:pt x="547" y="859"/>
                  </a:cubicBezTo>
                  <a:lnTo>
                    <a:pt x="615" y="859"/>
                  </a:lnTo>
                  <a:cubicBezTo>
                    <a:pt x="984" y="792"/>
                    <a:pt x="1354" y="187"/>
                    <a:pt x="883" y="19"/>
                  </a:cubicBezTo>
                  <a:cubicBezTo>
                    <a:pt x="848" y="6"/>
                    <a:pt x="813" y="1"/>
                    <a:pt x="7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7" name="Google Shape;6927;p66">
              <a:extLst>
                <a:ext uri="{FF2B5EF4-FFF2-40B4-BE49-F238E27FC236}">
                  <a16:creationId xmlns:a16="http://schemas.microsoft.com/office/drawing/2014/main" id="{5CD628A5-41F3-6265-36A4-DB61EC6630F7}"/>
                </a:ext>
              </a:extLst>
            </p:cNvPr>
            <p:cNvSpPr/>
            <p:nvPr/>
          </p:nvSpPr>
          <p:spPr>
            <a:xfrm>
              <a:off x="6063150" y="1375750"/>
              <a:ext cx="25150" cy="21525"/>
            </a:xfrm>
            <a:custGeom>
              <a:avLst/>
              <a:gdLst/>
              <a:ahLst/>
              <a:cxnLst/>
              <a:rect l="l" t="t" r="r" b="b"/>
              <a:pathLst>
                <a:path w="1006" h="861" extrusionOk="0">
                  <a:moveTo>
                    <a:pt x="463" y="1"/>
                  </a:moveTo>
                  <a:cubicBezTo>
                    <a:pt x="352" y="1"/>
                    <a:pt x="245" y="53"/>
                    <a:pt x="165" y="183"/>
                  </a:cubicBezTo>
                  <a:cubicBezTo>
                    <a:pt x="1" y="489"/>
                    <a:pt x="461" y="860"/>
                    <a:pt x="764" y="860"/>
                  </a:cubicBezTo>
                  <a:cubicBezTo>
                    <a:pt x="894" y="860"/>
                    <a:pt x="995" y="792"/>
                    <a:pt x="1006" y="620"/>
                  </a:cubicBezTo>
                  <a:lnTo>
                    <a:pt x="1006" y="553"/>
                  </a:lnTo>
                  <a:cubicBezTo>
                    <a:pt x="1006" y="293"/>
                    <a:pt x="724" y="1"/>
                    <a:pt x="46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8" name="Google Shape;6928;p66">
              <a:extLst>
                <a:ext uri="{FF2B5EF4-FFF2-40B4-BE49-F238E27FC236}">
                  <a16:creationId xmlns:a16="http://schemas.microsoft.com/office/drawing/2014/main" id="{D60E6F08-16DB-CB84-9779-A36251632F3F}"/>
                </a:ext>
              </a:extLst>
            </p:cNvPr>
            <p:cNvSpPr/>
            <p:nvPr/>
          </p:nvSpPr>
          <p:spPr>
            <a:xfrm>
              <a:off x="6033650" y="1489275"/>
              <a:ext cx="29975" cy="23150"/>
            </a:xfrm>
            <a:custGeom>
              <a:avLst/>
              <a:gdLst/>
              <a:ahLst/>
              <a:cxnLst/>
              <a:rect l="l" t="t" r="r" b="b"/>
              <a:pathLst>
                <a:path w="1199" h="926" extrusionOk="0">
                  <a:moveTo>
                    <a:pt x="733" y="0"/>
                  </a:moveTo>
                  <a:cubicBezTo>
                    <a:pt x="704" y="0"/>
                    <a:pt x="673" y="4"/>
                    <a:pt x="640" y="11"/>
                  </a:cubicBezTo>
                  <a:lnTo>
                    <a:pt x="606" y="11"/>
                  </a:lnTo>
                  <a:cubicBezTo>
                    <a:pt x="236" y="146"/>
                    <a:pt x="1" y="818"/>
                    <a:pt x="471" y="919"/>
                  </a:cubicBezTo>
                  <a:cubicBezTo>
                    <a:pt x="496" y="923"/>
                    <a:pt x="519" y="925"/>
                    <a:pt x="542" y="925"/>
                  </a:cubicBezTo>
                  <a:cubicBezTo>
                    <a:pt x="1028" y="925"/>
                    <a:pt x="1199" y="0"/>
                    <a:pt x="73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39" name="Google Shape;6929;p66">
              <a:extLst>
                <a:ext uri="{FF2B5EF4-FFF2-40B4-BE49-F238E27FC236}">
                  <a16:creationId xmlns:a16="http://schemas.microsoft.com/office/drawing/2014/main" id="{AC3B0FAF-4B4A-25D7-531B-5A8025624954}"/>
                </a:ext>
              </a:extLst>
            </p:cNvPr>
            <p:cNvSpPr/>
            <p:nvPr/>
          </p:nvSpPr>
          <p:spPr>
            <a:xfrm>
              <a:off x="6085000" y="1523850"/>
              <a:ext cx="28500" cy="23125"/>
            </a:xfrm>
            <a:custGeom>
              <a:avLst/>
              <a:gdLst/>
              <a:ahLst/>
              <a:cxnLst/>
              <a:rect l="l" t="t" r="r" b="b"/>
              <a:pathLst>
                <a:path w="1140" h="925" extrusionOk="0">
                  <a:moveTo>
                    <a:pt x="599" y="0"/>
                  </a:moveTo>
                  <a:cubicBezTo>
                    <a:pt x="118" y="0"/>
                    <a:pt x="1" y="925"/>
                    <a:pt x="446" y="925"/>
                  </a:cubicBezTo>
                  <a:cubicBezTo>
                    <a:pt x="473" y="925"/>
                    <a:pt x="503" y="921"/>
                    <a:pt x="535" y="914"/>
                  </a:cubicBezTo>
                  <a:lnTo>
                    <a:pt x="602" y="880"/>
                  </a:lnTo>
                  <a:cubicBezTo>
                    <a:pt x="938" y="746"/>
                    <a:pt x="1140" y="74"/>
                    <a:pt x="669" y="6"/>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0" name="Google Shape;6930;p66">
              <a:extLst>
                <a:ext uri="{FF2B5EF4-FFF2-40B4-BE49-F238E27FC236}">
                  <a16:creationId xmlns:a16="http://schemas.microsoft.com/office/drawing/2014/main" id="{99BE48D8-8117-DE00-8CC8-A4A275D32EEF}"/>
                </a:ext>
              </a:extLst>
            </p:cNvPr>
            <p:cNvSpPr/>
            <p:nvPr/>
          </p:nvSpPr>
          <p:spPr>
            <a:xfrm>
              <a:off x="6097450" y="1393725"/>
              <a:ext cx="25525" cy="19675"/>
            </a:xfrm>
            <a:custGeom>
              <a:avLst/>
              <a:gdLst/>
              <a:ahLst/>
              <a:cxnLst/>
              <a:rect l="l" t="t" r="r" b="b"/>
              <a:pathLst>
                <a:path w="1021" h="787" extrusionOk="0">
                  <a:moveTo>
                    <a:pt x="385" y="0"/>
                  </a:moveTo>
                  <a:cubicBezTo>
                    <a:pt x="215" y="0"/>
                    <a:pt x="66" y="86"/>
                    <a:pt x="37" y="305"/>
                  </a:cubicBezTo>
                  <a:cubicBezTo>
                    <a:pt x="0" y="615"/>
                    <a:pt x="321" y="787"/>
                    <a:pt x="595" y="787"/>
                  </a:cubicBezTo>
                  <a:cubicBezTo>
                    <a:pt x="825" y="787"/>
                    <a:pt x="1021" y="666"/>
                    <a:pt x="944" y="405"/>
                  </a:cubicBezTo>
                  <a:lnTo>
                    <a:pt x="944" y="338"/>
                  </a:lnTo>
                  <a:cubicBezTo>
                    <a:pt x="868" y="148"/>
                    <a:pt x="608" y="0"/>
                    <a:pt x="38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1" name="Google Shape;6931;p66">
              <a:extLst>
                <a:ext uri="{FF2B5EF4-FFF2-40B4-BE49-F238E27FC236}">
                  <a16:creationId xmlns:a16="http://schemas.microsoft.com/office/drawing/2014/main" id="{033F218F-FB1B-8A06-9BBB-5EB06811CEC6}"/>
                </a:ext>
              </a:extLst>
            </p:cNvPr>
            <p:cNvSpPr/>
            <p:nvPr/>
          </p:nvSpPr>
          <p:spPr>
            <a:xfrm>
              <a:off x="6031400" y="1536250"/>
              <a:ext cx="31175" cy="18325"/>
            </a:xfrm>
            <a:custGeom>
              <a:avLst/>
              <a:gdLst/>
              <a:ahLst/>
              <a:cxnLst/>
              <a:rect l="l" t="t" r="r" b="b"/>
              <a:pathLst>
                <a:path w="1247" h="733" extrusionOk="0">
                  <a:moveTo>
                    <a:pt x="733" y="1"/>
                  </a:moveTo>
                  <a:cubicBezTo>
                    <a:pt x="386" y="1"/>
                    <a:pt x="0" y="293"/>
                    <a:pt x="293" y="586"/>
                  </a:cubicBezTo>
                  <a:lnTo>
                    <a:pt x="326" y="619"/>
                  </a:lnTo>
                  <a:cubicBezTo>
                    <a:pt x="413" y="695"/>
                    <a:pt x="545" y="733"/>
                    <a:pt x="679" y="733"/>
                  </a:cubicBezTo>
                  <a:cubicBezTo>
                    <a:pt x="960" y="733"/>
                    <a:pt x="1247" y="568"/>
                    <a:pt x="1133" y="250"/>
                  </a:cubicBezTo>
                  <a:cubicBezTo>
                    <a:pt x="1066" y="72"/>
                    <a:pt x="904" y="1"/>
                    <a:pt x="73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2" name="Google Shape;6932;p66">
              <a:extLst>
                <a:ext uri="{FF2B5EF4-FFF2-40B4-BE49-F238E27FC236}">
                  <a16:creationId xmlns:a16="http://schemas.microsoft.com/office/drawing/2014/main" id="{89047D6B-739C-8B2A-6231-D82064C17799}"/>
                </a:ext>
              </a:extLst>
            </p:cNvPr>
            <p:cNvSpPr/>
            <p:nvPr/>
          </p:nvSpPr>
          <p:spPr>
            <a:xfrm>
              <a:off x="6030150" y="1099675"/>
              <a:ext cx="35475" cy="21875"/>
            </a:xfrm>
            <a:custGeom>
              <a:avLst/>
              <a:gdLst/>
              <a:ahLst/>
              <a:cxnLst/>
              <a:rect l="l" t="t" r="r" b="b"/>
              <a:pathLst>
                <a:path w="1419" h="875" extrusionOk="0">
                  <a:moveTo>
                    <a:pt x="812" y="0"/>
                  </a:moveTo>
                  <a:cubicBezTo>
                    <a:pt x="407" y="0"/>
                    <a:pt x="1" y="845"/>
                    <a:pt x="544" y="875"/>
                  </a:cubicBezTo>
                  <a:lnTo>
                    <a:pt x="611" y="875"/>
                  </a:lnTo>
                  <a:cubicBezTo>
                    <a:pt x="981" y="875"/>
                    <a:pt x="1418" y="270"/>
                    <a:pt x="948" y="35"/>
                  </a:cubicBezTo>
                  <a:cubicBezTo>
                    <a:pt x="903" y="11"/>
                    <a:pt x="858" y="0"/>
                    <a:pt x="812"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3" name="Google Shape;6933;p66">
              <a:extLst>
                <a:ext uri="{FF2B5EF4-FFF2-40B4-BE49-F238E27FC236}">
                  <a16:creationId xmlns:a16="http://schemas.microsoft.com/office/drawing/2014/main" id="{3D4BAF1F-40A1-EAA4-1B07-37AAD23A0098}"/>
                </a:ext>
              </a:extLst>
            </p:cNvPr>
            <p:cNvSpPr/>
            <p:nvPr/>
          </p:nvSpPr>
          <p:spPr>
            <a:xfrm>
              <a:off x="6005100" y="1356375"/>
              <a:ext cx="29275" cy="23275"/>
            </a:xfrm>
            <a:custGeom>
              <a:avLst/>
              <a:gdLst/>
              <a:ahLst/>
              <a:cxnLst/>
              <a:rect l="l" t="t" r="r" b="b"/>
              <a:pathLst>
                <a:path w="1171" h="931" extrusionOk="0">
                  <a:moveTo>
                    <a:pt x="744" y="1"/>
                  </a:moveTo>
                  <a:cubicBezTo>
                    <a:pt x="712" y="1"/>
                    <a:pt x="677" y="6"/>
                    <a:pt x="639" y="17"/>
                  </a:cubicBezTo>
                  <a:lnTo>
                    <a:pt x="572" y="17"/>
                  </a:lnTo>
                  <a:cubicBezTo>
                    <a:pt x="202" y="152"/>
                    <a:pt x="0" y="858"/>
                    <a:pt x="504" y="925"/>
                  </a:cubicBezTo>
                  <a:cubicBezTo>
                    <a:pt x="528" y="929"/>
                    <a:pt x="551" y="931"/>
                    <a:pt x="573" y="931"/>
                  </a:cubicBezTo>
                  <a:cubicBezTo>
                    <a:pt x="1050" y="931"/>
                    <a:pt x="1171" y="1"/>
                    <a:pt x="74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4" name="Google Shape;6934;p66">
              <a:extLst>
                <a:ext uri="{FF2B5EF4-FFF2-40B4-BE49-F238E27FC236}">
                  <a16:creationId xmlns:a16="http://schemas.microsoft.com/office/drawing/2014/main" id="{47066370-0217-65A0-F3C6-6FA71986A30D}"/>
                </a:ext>
              </a:extLst>
            </p:cNvPr>
            <p:cNvSpPr/>
            <p:nvPr/>
          </p:nvSpPr>
          <p:spPr>
            <a:xfrm>
              <a:off x="5997750" y="1378275"/>
              <a:ext cx="25025" cy="22025"/>
            </a:xfrm>
            <a:custGeom>
              <a:avLst/>
              <a:gdLst/>
              <a:ahLst/>
              <a:cxnLst/>
              <a:rect l="l" t="t" r="r" b="b"/>
              <a:pathLst>
                <a:path w="1001" h="881" extrusionOk="0">
                  <a:moveTo>
                    <a:pt x="443" y="0"/>
                  </a:moveTo>
                  <a:cubicBezTo>
                    <a:pt x="333" y="0"/>
                    <a:pt x="230" y="53"/>
                    <a:pt x="160" y="183"/>
                  </a:cubicBezTo>
                  <a:cubicBezTo>
                    <a:pt x="1" y="547"/>
                    <a:pt x="427" y="880"/>
                    <a:pt x="729" y="880"/>
                  </a:cubicBezTo>
                  <a:cubicBezTo>
                    <a:pt x="873" y="880"/>
                    <a:pt x="989" y="805"/>
                    <a:pt x="1000" y="620"/>
                  </a:cubicBezTo>
                  <a:lnTo>
                    <a:pt x="1000" y="553"/>
                  </a:lnTo>
                  <a:cubicBezTo>
                    <a:pt x="1000" y="293"/>
                    <a:pt x="702" y="0"/>
                    <a:pt x="4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5" name="Google Shape;6935;p66">
              <a:extLst>
                <a:ext uri="{FF2B5EF4-FFF2-40B4-BE49-F238E27FC236}">
                  <a16:creationId xmlns:a16="http://schemas.microsoft.com/office/drawing/2014/main" id="{C3EC240D-508E-1ABD-1045-5D5957292E8B}"/>
                </a:ext>
              </a:extLst>
            </p:cNvPr>
            <p:cNvSpPr/>
            <p:nvPr/>
          </p:nvSpPr>
          <p:spPr>
            <a:xfrm>
              <a:off x="6026100" y="1586750"/>
              <a:ext cx="29925" cy="22400"/>
            </a:xfrm>
            <a:custGeom>
              <a:avLst/>
              <a:gdLst/>
              <a:ahLst/>
              <a:cxnLst/>
              <a:rect l="l" t="t" r="r" b="b"/>
              <a:pathLst>
                <a:path w="1197" h="896" extrusionOk="0">
                  <a:moveTo>
                    <a:pt x="761" y="0"/>
                  </a:moveTo>
                  <a:cubicBezTo>
                    <a:pt x="734" y="0"/>
                    <a:pt x="704" y="4"/>
                    <a:pt x="673" y="11"/>
                  </a:cubicBezTo>
                  <a:lnTo>
                    <a:pt x="605" y="11"/>
                  </a:lnTo>
                  <a:cubicBezTo>
                    <a:pt x="236" y="112"/>
                    <a:pt x="0" y="818"/>
                    <a:pt x="505" y="885"/>
                  </a:cubicBezTo>
                  <a:cubicBezTo>
                    <a:pt x="536" y="892"/>
                    <a:pt x="567" y="896"/>
                    <a:pt x="596" y="896"/>
                  </a:cubicBezTo>
                  <a:cubicBezTo>
                    <a:pt x="1063" y="896"/>
                    <a:pt x="1197"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6" name="Google Shape;6936;p66">
              <a:extLst>
                <a:ext uri="{FF2B5EF4-FFF2-40B4-BE49-F238E27FC236}">
                  <a16:creationId xmlns:a16="http://schemas.microsoft.com/office/drawing/2014/main" id="{FE7248FA-A10F-DAF5-57A0-BE0E98044477}"/>
                </a:ext>
              </a:extLst>
            </p:cNvPr>
            <p:cNvSpPr/>
            <p:nvPr/>
          </p:nvSpPr>
          <p:spPr>
            <a:xfrm>
              <a:off x="6036000" y="1483300"/>
              <a:ext cx="25975" cy="19700"/>
            </a:xfrm>
            <a:custGeom>
              <a:avLst/>
              <a:gdLst/>
              <a:ahLst/>
              <a:cxnLst/>
              <a:rect l="l" t="t" r="r" b="b"/>
              <a:pathLst>
                <a:path w="1039" h="788" extrusionOk="0">
                  <a:moveTo>
                    <a:pt x="414" y="1"/>
                  </a:moveTo>
                  <a:cubicBezTo>
                    <a:pt x="189" y="1"/>
                    <a:pt x="1" y="117"/>
                    <a:pt x="75" y="385"/>
                  </a:cubicBezTo>
                  <a:cubicBezTo>
                    <a:pt x="75" y="385"/>
                    <a:pt x="75" y="418"/>
                    <a:pt x="75" y="418"/>
                  </a:cubicBezTo>
                  <a:cubicBezTo>
                    <a:pt x="152" y="631"/>
                    <a:pt x="417" y="787"/>
                    <a:pt x="642" y="787"/>
                  </a:cubicBezTo>
                  <a:cubicBezTo>
                    <a:pt x="809" y="787"/>
                    <a:pt x="954" y="701"/>
                    <a:pt x="982" y="486"/>
                  </a:cubicBezTo>
                  <a:cubicBezTo>
                    <a:pt x="1039" y="186"/>
                    <a:pt x="698" y="1"/>
                    <a:pt x="41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7" name="Google Shape;6937;p66">
              <a:extLst>
                <a:ext uri="{FF2B5EF4-FFF2-40B4-BE49-F238E27FC236}">
                  <a16:creationId xmlns:a16="http://schemas.microsoft.com/office/drawing/2014/main" id="{C823845E-AE72-101A-090C-B5D780B8A9E6}"/>
                </a:ext>
              </a:extLst>
            </p:cNvPr>
            <p:cNvSpPr/>
            <p:nvPr/>
          </p:nvSpPr>
          <p:spPr>
            <a:xfrm>
              <a:off x="5942225" y="1349075"/>
              <a:ext cx="29275" cy="23275"/>
            </a:xfrm>
            <a:custGeom>
              <a:avLst/>
              <a:gdLst/>
              <a:ahLst/>
              <a:cxnLst/>
              <a:rect l="l" t="t" r="r" b="b"/>
              <a:pathLst>
                <a:path w="1171" h="931" extrusionOk="0">
                  <a:moveTo>
                    <a:pt x="598" y="1"/>
                  </a:moveTo>
                  <a:cubicBezTo>
                    <a:pt x="121" y="1"/>
                    <a:pt x="1" y="931"/>
                    <a:pt x="427" y="931"/>
                  </a:cubicBezTo>
                  <a:cubicBezTo>
                    <a:pt x="459" y="931"/>
                    <a:pt x="494" y="925"/>
                    <a:pt x="532" y="914"/>
                  </a:cubicBezTo>
                  <a:lnTo>
                    <a:pt x="600" y="914"/>
                  </a:lnTo>
                  <a:cubicBezTo>
                    <a:pt x="936" y="780"/>
                    <a:pt x="1171" y="108"/>
                    <a:pt x="667" y="7"/>
                  </a:cubicBezTo>
                  <a:cubicBezTo>
                    <a:pt x="643"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8" name="Google Shape;6938;p66">
              <a:extLst>
                <a:ext uri="{FF2B5EF4-FFF2-40B4-BE49-F238E27FC236}">
                  <a16:creationId xmlns:a16="http://schemas.microsoft.com/office/drawing/2014/main" id="{81244DF9-3D0C-EAB4-04CA-1F2FED145406}"/>
                </a:ext>
              </a:extLst>
            </p:cNvPr>
            <p:cNvSpPr/>
            <p:nvPr/>
          </p:nvSpPr>
          <p:spPr>
            <a:xfrm>
              <a:off x="5987900" y="1386900"/>
              <a:ext cx="24475" cy="23950"/>
            </a:xfrm>
            <a:custGeom>
              <a:avLst/>
              <a:gdLst/>
              <a:ahLst/>
              <a:cxnLst/>
              <a:rect l="l" t="t" r="r" b="b"/>
              <a:pathLst>
                <a:path w="979" h="958" extrusionOk="0">
                  <a:moveTo>
                    <a:pt x="501" y="0"/>
                  </a:moveTo>
                  <a:cubicBezTo>
                    <a:pt x="445" y="0"/>
                    <a:pt x="384" y="22"/>
                    <a:pt x="319" y="73"/>
                  </a:cubicBezTo>
                  <a:cubicBezTo>
                    <a:pt x="285" y="73"/>
                    <a:pt x="285" y="73"/>
                    <a:pt x="251" y="107"/>
                  </a:cubicBezTo>
                  <a:cubicBezTo>
                    <a:pt x="0" y="327"/>
                    <a:pt x="13" y="957"/>
                    <a:pt x="399" y="957"/>
                  </a:cubicBezTo>
                  <a:cubicBezTo>
                    <a:pt x="426" y="957"/>
                    <a:pt x="456" y="954"/>
                    <a:pt x="487" y="947"/>
                  </a:cubicBezTo>
                  <a:cubicBezTo>
                    <a:pt x="979" y="860"/>
                    <a:pt x="847" y="0"/>
                    <a:pt x="50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49" name="Google Shape;6939;p66">
              <a:extLst>
                <a:ext uri="{FF2B5EF4-FFF2-40B4-BE49-F238E27FC236}">
                  <a16:creationId xmlns:a16="http://schemas.microsoft.com/office/drawing/2014/main" id="{D532195D-6977-4D4A-FDE7-63D115EE7793}"/>
                </a:ext>
              </a:extLst>
            </p:cNvPr>
            <p:cNvSpPr/>
            <p:nvPr/>
          </p:nvSpPr>
          <p:spPr>
            <a:xfrm>
              <a:off x="6087375" y="1468500"/>
              <a:ext cx="25550" cy="19550"/>
            </a:xfrm>
            <a:custGeom>
              <a:avLst/>
              <a:gdLst/>
              <a:ahLst/>
              <a:cxnLst/>
              <a:rect l="l" t="t" r="r" b="b"/>
              <a:pathLst>
                <a:path w="1022" h="782" extrusionOk="0">
                  <a:moveTo>
                    <a:pt x="374" y="0"/>
                  </a:moveTo>
                  <a:cubicBezTo>
                    <a:pt x="208" y="0"/>
                    <a:pt x="66" y="86"/>
                    <a:pt x="37" y="305"/>
                  </a:cubicBezTo>
                  <a:cubicBezTo>
                    <a:pt x="1" y="611"/>
                    <a:pt x="311" y="782"/>
                    <a:pt x="582" y="782"/>
                  </a:cubicBezTo>
                  <a:cubicBezTo>
                    <a:pt x="817" y="782"/>
                    <a:pt x="1022" y="653"/>
                    <a:pt x="944" y="372"/>
                  </a:cubicBezTo>
                  <a:cubicBezTo>
                    <a:pt x="944" y="372"/>
                    <a:pt x="944" y="338"/>
                    <a:pt x="944" y="338"/>
                  </a:cubicBezTo>
                  <a:cubicBezTo>
                    <a:pt x="849" y="148"/>
                    <a:pt x="591" y="0"/>
                    <a:pt x="3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0" name="Google Shape;6940;p66">
              <a:extLst>
                <a:ext uri="{FF2B5EF4-FFF2-40B4-BE49-F238E27FC236}">
                  <a16:creationId xmlns:a16="http://schemas.microsoft.com/office/drawing/2014/main" id="{16B8E711-D8B4-309D-8F72-BB6525C856A7}"/>
                </a:ext>
              </a:extLst>
            </p:cNvPr>
            <p:cNvSpPr/>
            <p:nvPr/>
          </p:nvSpPr>
          <p:spPr>
            <a:xfrm>
              <a:off x="5980250" y="1442075"/>
              <a:ext cx="25125" cy="24475"/>
            </a:xfrm>
            <a:custGeom>
              <a:avLst/>
              <a:gdLst/>
              <a:ahLst/>
              <a:cxnLst/>
              <a:rect l="l" t="t" r="r" b="b"/>
              <a:pathLst>
                <a:path w="1005" h="979" extrusionOk="0">
                  <a:moveTo>
                    <a:pt x="576" y="1"/>
                  </a:moveTo>
                  <a:cubicBezTo>
                    <a:pt x="540" y="1"/>
                    <a:pt x="500" y="6"/>
                    <a:pt x="457" y="17"/>
                  </a:cubicBezTo>
                  <a:cubicBezTo>
                    <a:pt x="1" y="160"/>
                    <a:pt x="173" y="979"/>
                    <a:pt x="523" y="979"/>
                  </a:cubicBezTo>
                  <a:cubicBezTo>
                    <a:pt x="585" y="979"/>
                    <a:pt x="654" y="953"/>
                    <a:pt x="725" y="891"/>
                  </a:cubicBezTo>
                  <a:lnTo>
                    <a:pt x="759" y="858"/>
                  </a:lnTo>
                  <a:cubicBezTo>
                    <a:pt x="1005" y="612"/>
                    <a:pt x="970" y="1"/>
                    <a:pt x="5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1" name="Google Shape;6941;p66">
              <a:extLst>
                <a:ext uri="{FF2B5EF4-FFF2-40B4-BE49-F238E27FC236}">
                  <a16:creationId xmlns:a16="http://schemas.microsoft.com/office/drawing/2014/main" id="{26127E31-FFDB-14DB-868C-BF99A8865F4A}"/>
                </a:ext>
              </a:extLst>
            </p:cNvPr>
            <p:cNvSpPr/>
            <p:nvPr/>
          </p:nvSpPr>
          <p:spPr>
            <a:xfrm>
              <a:off x="6024075" y="1087425"/>
              <a:ext cx="25925" cy="24475"/>
            </a:xfrm>
            <a:custGeom>
              <a:avLst/>
              <a:gdLst/>
              <a:ahLst/>
              <a:cxnLst/>
              <a:rect l="l" t="t" r="r" b="b"/>
              <a:pathLst>
                <a:path w="1037" h="979" extrusionOk="0">
                  <a:moveTo>
                    <a:pt x="488" y="0"/>
                  </a:moveTo>
                  <a:cubicBezTo>
                    <a:pt x="424" y="0"/>
                    <a:pt x="355" y="26"/>
                    <a:pt x="283" y="88"/>
                  </a:cubicBezTo>
                  <a:cubicBezTo>
                    <a:pt x="250" y="88"/>
                    <a:pt x="250" y="121"/>
                    <a:pt x="216" y="121"/>
                  </a:cubicBezTo>
                  <a:cubicBezTo>
                    <a:pt x="1" y="367"/>
                    <a:pt x="67" y="978"/>
                    <a:pt x="439" y="978"/>
                  </a:cubicBezTo>
                  <a:cubicBezTo>
                    <a:pt x="474" y="978"/>
                    <a:pt x="512" y="973"/>
                    <a:pt x="552" y="962"/>
                  </a:cubicBezTo>
                  <a:cubicBezTo>
                    <a:pt x="1036" y="819"/>
                    <a:pt x="844" y="0"/>
                    <a:pt x="48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2" name="Google Shape;6942;p66">
              <a:extLst>
                <a:ext uri="{FF2B5EF4-FFF2-40B4-BE49-F238E27FC236}">
                  <a16:creationId xmlns:a16="http://schemas.microsoft.com/office/drawing/2014/main" id="{C38385A7-40A3-D058-D0F3-1D1F6563128F}"/>
                </a:ext>
              </a:extLst>
            </p:cNvPr>
            <p:cNvSpPr/>
            <p:nvPr/>
          </p:nvSpPr>
          <p:spPr>
            <a:xfrm>
              <a:off x="5963675" y="1435050"/>
              <a:ext cx="25225" cy="20025"/>
            </a:xfrm>
            <a:custGeom>
              <a:avLst/>
              <a:gdLst/>
              <a:ahLst/>
              <a:cxnLst/>
              <a:rect l="l" t="t" r="r" b="b"/>
              <a:pathLst>
                <a:path w="1009" h="801" extrusionOk="0">
                  <a:moveTo>
                    <a:pt x="403" y="0"/>
                  </a:moveTo>
                  <a:cubicBezTo>
                    <a:pt x="252" y="0"/>
                    <a:pt x="118" y="75"/>
                    <a:pt x="78" y="265"/>
                  </a:cubicBezTo>
                  <a:cubicBezTo>
                    <a:pt x="0" y="594"/>
                    <a:pt x="347" y="801"/>
                    <a:pt x="629" y="801"/>
                  </a:cubicBezTo>
                  <a:cubicBezTo>
                    <a:pt x="836" y="801"/>
                    <a:pt x="1008" y="689"/>
                    <a:pt x="951" y="433"/>
                  </a:cubicBezTo>
                  <a:cubicBezTo>
                    <a:pt x="951" y="433"/>
                    <a:pt x="951" y="399"/>
                    <a:pt x="951" y="366"/>
                  </a:cubicBezTo>
                  <a:cubicBezTo>
                    <a:pt x="891" y="165"/>
                    <a:pt x="627" y="0"/>
                    <a:pt x="4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3" name="Google Shape;6943;p66">
              <a:extLst>
                <a:ext uri="{FF2B5EF4-FFF2-40B4-BE49-F238E27FC236}">
                  <a16:creationId xmlns:a16="http://schemas.microsoft.com/office/drawing/2014/main" id="{E060A11A-314B-6D50-AC3D-F06E48C3BE3D}"/>
                </a:ext>
              </a:extLst>
            </p:cNvPr>
            <p:cNvSpPr/>
            <p:nvPr/>
          </p:nvSpPr>
          <p:spPr>
            <a:xfrm>
              <a:off x="6102750" y="1393400"/>
              <a:ext cx="25050" cy="21400"/>
            </a:xfrm>
            <a:custGeom>
              <a:avLst/>
              <a:gdLst/>
              <a:ahLst/>
              <a:cxnLst/>
              <a:rect l="l" t="t" r="r" b="b"/>
              <a:pathLst>
                <a:path w="1002" h="856" extrusionOk="0">
                  <a:moveTo>
                    <a:pt x="444" y="0"/>
                  </a:moveTo>
                  <a:cubicBezTo>
                    <a:pt x="334" y="0"/>
                    <a:pt x="231" y="53"/>
                    <a:pt x="161" y="183"/>
                  </a:cubicBezTo>
                  <a:cubicBezTo>
                    <a:pt x="1" y="504"/>
                    <a:pt x="434" y="856"/>
                    <a:pt x="736" y="856"/>
                  </a:cubicBezTo>
                  <a:cubicBezTo>
                    <a:pt x="878" y="856"/>
                    <a:pt x="990" y="779"/>
                    <a:pt x="1001" y="586"/>
                  </a:cubicBezTo>
                  <a:lnTo>
                    <a:pt x="1001" y="553"/>
                  </a:lnTo>
                  <a:cubicBezTo>
                    <a:pt x="1001" y="293"/>
                    <a:pt x="703"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4" name="Google Shape;6944;p66">
              <a:extLst>
                <a:ext uri="{FF2B5EF4-FFF2-40B4-BE49-F238E27FC236}">
                  <a16:creationId xmlns:a16="http://schemas.microsoft.com/office/drawing/2014/main" id="{94B7AB19-0138-A904-368F-2AFA49BFCB06}"/>
                </a:ext>
              </a:extLst>
            </p:cNvPr>
            <p:cNvSpPr/>
            <p:nvPr/>
          </p:nvSpPr>
          <p:spPr>
            <a:xfrm>
              <a:off x="5988475" y="1358100"/>
              <a:ext cx="25050" cy="22225"/>
            </a:xfrm>
            <a:custGeom>
              <a:avLst/>
              <a:gdLst/>
              <a:ahLst/>
              <a:cxnLst/>
              <a:rect l="l" t="t" r="r" b="b"/>
              <a:pathLst>
                <a:path w="1002" h="889" extrusionOk="0">
                  <a:moveTo>
                    <a:pt x="459" y="1"/>
                  </a:moveTo>
                  <a:cubicBezTo>
                    <a:pt x="348" y="1"/>
                    <a:pt x="241" y="53"/>
                    <a:pt x="161" y="184"/>
                  </a:cubicBezTo>
                  <a:cubicBezTo>
                    <a:pt x="0" y="528"/>
                    <a:pt x="437" y="889"/>
                    <a:pt x="739" y="889"/>
                  </a:cubicBezTo>
                  <a:cubicBezTo>
                    <a:pt x="879" y="889"/>
                    <a:pt x="991" y="812"/>
                    <a:pt x="1001" y="620"/>
                  </a:cubicBezTo>
                  <a:lnTo>
                    <a:pt x="1001" y="553"/>
                  </a:lnTo>
                  <a:cubicBezTo>
                    <a:pt x="1001" y="294"/>
                    <a:pt x="720" y="1"/>
                    <a:pt x="45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5" name="Google Shape;6945;p66">
              <a:extLst>
                <a:ext uri="{FF2B5EF4-FFF2-40B4-BE49-F238E27FC236}">
                  <a16:creationId xmlns:a16="http://schemas.microsoft.com/office/drawing/2014/main" id="{6A860AA7-B13C-DFB5-26AA-EFB594604635}"/>
                </a:ext>
              </a:extLst>
            </p:cNvPr>
            <p:cNvSpPr/>
            <p:nvPr/>
          </p:nvSpPr>
          <p:spPr>
            <a:xfrm>
              <a:off x="5989175" y="1448475"/>
              <a:ext cx="26025" cy="19175"/>
            </a:xfrm>
            <a:custGeom>
              <a:avLst/>
              <a:gdLst/>
              <a:ahLst/>
              <a:cxnLst/>
              <a:rect l="l" t="t" r="r" b="b"/>
              <a:pathLst>
                <a:path w="1041" h="767" extrusionOk="0">
                  <a:moveTo>
                    <a:pt x="483" y="1"/>
                  </a:moveTo>
                  <a:cubicBezTo>
                    <a:pt x="227" y="1"/>
                    <a:pt x="0" y="135"/>
                    <a:pt x="100" y="400"/>
                  </a:cubicBezTo>
                  <a:lnTo>
                    <a:pt x="133" y="467"/>
                  </a:lnTo>
                  <a:cubicBezTo>
                    <a:pt x="222" y="645"/>
                    <a:pt x="462" y="767"/>
                    <a:pt x="673" y="767"/>
                  </a:cubicBezTo>
                  <a:cubicBezTo>
                    <a:pt x="860" y="767"/>
                    <a:pt x="1025" y="671"/>
                    <a:pt x="1041" y="434"/>
                  </a:cubicBezTo>
                  <a:cubicBezTo>
                    <a:pt x="1041" y="144"/>
                    <a:pt x="746" y="1"/>
                    <a:pt x="4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6" name="Google Shape;6946;p66">
              <a:extLst>
                <a:ext uri="{FF2B5EF4-FFF2-40B4-BE49-F238E27FC236}">
                  <a16:creationId xmlns:a16="http://schemas.microsoft.com/office/drawing/2014/main" id="{5C637EB1-1A56-9591-370F-87FCDC944A95}"/>
                </a:ext>
              </a:extLst>
            </p:cNvPr>
            <p:cNvSpPr/>
            <p:nvPr/>
          </p:nvSpPr>
          <p:spPr>
            <a:xfrm>
              <a:off x="6069275" y="1438075"/>
              <a:ext cx="26575" cy="19050"/>
            </a:xfrm>
            <a:custGeom>
              <a:avLst/>
              <a:gdLst/>
              <a:ahLst/>
              <a:cxnLst/>
              <a:rect l="l" t="t" r="r" b="b"/>
              <a:pathLst>
                <a:path w="1063" h="762" extrusionOk="0">
                  <a:moveTo>
                    <a:pt x="528" y="1"/>
                  </a:moveTo>
                  <a:cubicBezTo>
                    <a:pt x="254" y="1"/>
                    <a:pt x="1" y="152"/>
                    <a:pt x="122" y="446"/>
                  </a:cubicBezTo>
                  <a:cubicBezTo>
                    <a:pt x="122" y="446"/>
                    <a:pt x="156" y="480"/>
                    <a:pt x="156" y="480"/>
                  </a:cubicBezTo>
                  <a:cubicBezTo>
                    <a:pt x="241" y="651"/>
                    <a:pt x="476" y="761"/>
                    <a:pt x="685" y="761"/>
                  </a:cubicBezTo>
                  <a:cubicBezTo>
                    <a:pt x="885" y="761"/>
                    <a:pt x="1063" y="660"/>
                    <a:pt x="1063" y="413"/>
                  </a:cubicBezTo>
                  <a:cubicBezTo>
                    <a:pt x="1063" y="135"/>
                    <a:pt x="786" y="1"/>
                    <a:pt x="5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7" name="Google Shape;6947;p66">
              <a:extLst>
                <a:ext uri="{FF2B5EF4-FFF2-40B4-BE49-F238E27FC236}">
                  <a16:creationId xmlns:a16="http://schemas.microsoft.com/office/drawing/2014/main" id="{38264275-025F-B6B4-B7A5-1D6B17BB65AA}"/>
                </a:ext>
              </a:extLst>
            </p:cNvPr>
            <p:cNvSpPr/>
            <p:nvPr/>
          </p:nvSpPr>
          <p:spPr>
            <a:xfrm>
              <a:off x="6040950" y="1359700"/>
              <a:ext cx="24600" cy="24425"/>
            </a:xfrm>
            <a:custGeom>
              <a:avLst/>
              <a:gdLst/>
              <a:ahLst/>
              <a:cxnLst/>
              <a:rect l="l" t="t" r="r" b="b"/>
              <a:pathLst>
                <a:path w="984" h="977" extrusionOk="0">
                  <a:moveTo>
                    <a:pt x="466" y="0"/>
                  </a:moveTo>
                  <a:cubicBezTo>
                    <a:pt x="408" y="0"/>
                    <a:pt x="345" y="26"/>
                    <a:pt x="280" y="86"/>
                  </a:cubicBezTo>
                  <a:cubicBezTo>
                    <a:pt x="247" y="86"/>
                    <a:pt x="247" y="120"/>
                    <a:pt x="247" y="120"/>
                  </a:cubicBezTo>
                  <a:cubicBezTo>
                    <a:pt x="1" y="365"/>
                    <a:pt x="64" y="977"/>
                    <a:pt x="462" y="977"/>
                  </a:cubicBezTo>
                  <a:cubicBezTo>
                    <a:pt x="499" y="977"/>
                    <a:pt x="540" y="971"/>
                    <a:pt x="583" y="960"/>
                  </a:cubicBezTo>
                  <a:cubicBezTo>
                    <a:pt x="983" y="845"/>
                    <a:pt x="799"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8" name="Google Shape;6948;p66">
              <a:extLst>
                <a:ext uri="{FF2B5EF4-FFF2-40B4-BE49-F238E27FC236}">
                  <a16:creationId xmlns:a16="http://schemas.microsoft.com/office/drawing/2014/main" id="{EF22A06F-078D-8176-4749-8445EC779072}"/>
                </a:ext>
              </a:extLst>
            </p:cNvPr>
            <p:cNvSpPr/>
            <p:nvPr/>
          </p:nvSpPr>
          <p:spPr>
            <a:xfrm>
              <a:off x="6042875" y="1169075"/>
              <a:ext cx="31475" cy="18325"/>
            </a:xfrm>
            <a:custGeom>
              <a:avLst/>
              <a:gdLst/>
              <a:ahLst/>
              <a:cxnLst/>
              <a:rect l="l" t="t" r="r" b="b"/>
              <a:pathLst>
                <a:path w="1259" h="733" extrusionOk="0">
                  <a:moveTo>
                    <a:pt x="743" y="1"/>
                  </a:moveTo>
                  <a:cubicBezTo>
                    <a:pt x="393" y="1"/>
                    <a:pt x="0" y="293"/>
                    <a:pt x="271" y="586"/>
                  </a:cubicBezTo>
                  <a:lnTo>
                    <a:pt x="304" y="620"/>
                  </a:lnTo>
                  <a:cubicBezTo>
                    <a:pt x="402" y="695"/>
                    <a:pt x="542" y="733"/>
                    <a:pt x="680" y="733"/>
                  </a:cubicBezTo>
                  <a:cubicBezTo>
                    <a:pt x="971" y="733"/>
                    <a:pt x="1258" y="568"/>
                    <a:pt x="1144" y="250"/>
                  </a:cubicBezTo>
                  <a:cubicBezTo>
                    <a:pt x="1078" y="72"/>
                    <a:pt x="916" y="1"/>
                    <a:pt x="7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59" name="Google Shape;6949;p66">
              <a:extLst>
                <a:ext uri="{FF2B5EF4-FFF2-40B4-BE49-F238E27FC236}">
                  <a16:creationId xmlns:a16="http://schemas.microsoft.com/office/drawing/2014/main" id="{36DCA8CA-9B24-4E48-57C7-56E340D57D49}"/>
                </a:ext>
              </a:extLst>
            </p:cNvPr>
            <p:cNvSpPr/>
            <p:nvPr/>
          </p:nvSpPr>
          <p:spPr>
            <a:xfrm>
              <a:off x="6064625" y="1558375"/>
              <a:ext cx="27875" cy="24025"/>
            </a:xfrm>
            <a:custGeom>
              <a:avLst/>
              <a:gdLst/>
              <a:ahLst/>
              <a:cxnLst/>
              <a:rect l="l" t="t" r="r" b="b"/>
              <a:pathLst>
                <a:path w="1115" h="961" extrusionOk="0">
                  <a:moveTo>
                    <a:pt x="597" y="1"/>
                  </a:moveTo>
                  <a:cubicBezTo>
                    <a:pt x="104" y="1"/>
                    <a:pt x="1" y="961"/>
                    <a:pt x="438" y="961"/>
                  </a:cubicBezTo>
                  <a:cubicBezTo>
                    <a:pt x="470" y="961"/>
                    <a:pt x="505" y="956"/>
                    <a:pt x="543" y="944"/>
                  </a:cubicBezTo>
                  <a:lnTo>
                    <a:pt x="610" y="911"/>
                  </a:lnTo>
                  <a:cubicBezTo>
                    <a:pt x="947" y="743"/>
                    <a:pt x="1115" y="71"/>
                    <a:pt x="644" y="3"/>
                  </a:cubicBezTo>
                  <a:cubicBezTo>
                    <a:pt x="628" y="1"/>
                    <a:pt x="613" y="1"/>
                    <a:pt x="5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0" name="Google Shape;6950;p66">
              <a:extLst>
                <a:ext uri="{FF2B5EF4-FFF2-40B4-BE49-F238E27FC236}">
                  <a16:creationId xmlns:a16="http://schemas.microsoft.com/office/drawing/2014/main" id="{4915933E-F98D-43A3-FEAA-391C9CA9B658}"/>
                </a:ext>
              </a:extLst>
            </p:cNvPr>
            <p:cNvSpPr/>
            <p:nvPr/>
          </p:nvSpPr>
          <p:spPr>
            <a:xfrm>
              <a:off x="6107900" y="1432800"/>
              <a:ext cx="26000" cy="19250"/>
            </a:xfrm>
            <a:custGeom>
              <a:avLst/>
              <a:gdLst/>
              <a:ahLst/>
              <a:cxnLst/>
              <a:rect l="l" t="t" r="r" b="b"/>
              <a:pathLst>
                <a:path w="1040" h="770" extrusionOk="0">
                  <a:moveTo>
                    <a:pt x="393" y="0"/>
                  </a:moveTo>
                  <a:cubicBezTo>
                    <a:pt x="227" y="0"/>
                    <a:pt x="85" y="84"/>
                    <a:pt x="56" y="288"/>
                  </a:cubicBezTo>
                  <a:cubicBezTo>
                    <a:pt x="1" y="598"/>
                    <a:pt x="324" y="770"/>
                    <a:pt x="603" y="770"/>
                  </a:cubicBezTo>
                  <a:cubicBezTo>
                    <a:pt x="837" y="770"/>
                    <a:pt x="1040" y="649"/>
                    <a:pt x="963" y="388"/>
                  </a:cubicBezTo>
                  <a:cubicBezTo>
                    <a:pt x="963" y="388"/>
                    <a:pt x="963" y="355"/>
                    <a:pt x="963" y="355"/>
                  </a:cubicBezTo>
                  <a:cubicBezTo>
                    <a:pt x="868" y="145"/>
                    <a:pt x="610"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1" name="Google Shape;6951;p66">
              <a:extLst>
                <a:ext uri="{FF2B5EF4-FFF2-40B4-BE49-F238E27FC236}">
                  <a16:creationId xmlns:a16="http://schemas.microsoft.com/office/drawing/2014/main" id="{EDA0938F-0F9F-6BF8-F9C4-A4E4A78C7985}"/>
                </a:ext>
              </a:extLst>
            </p:cNvPr>
            <p:cNvSpPr/>
            <p:nvPr/>
          </p:nvSpPr>
          <p:spPr>
            <a:xfrm>
              <a:off x="6042250" y="1403900"/>
              <a:ext cx="25600" cy="19850"/>
            </a:xfrm>
            <a:custGeom>
              <a:avLst/>
              <a:gdLst/>
              <a:ahLst/>
              <a:cxnLst/>
              <a:rect l="l" t="t" r="r" b="b"/>
              <a:pathLst>
                <a:path w="1024" h="794" extrusionOk="0">
                  <a:moveTo>
                    <a:pt x="413" y="1"/>
                  </a:moveTo>
                  <a:cubicBezTo>
                    <a:pt x="191" y="1"/>
                    <a:pt x="1" y="116"/>
                    <a:pt x="60" y="368"/>
                  </a:cubicBezTo>
                  <a:lnTo>
                    <a:pt x="60" y="435"/>
                  </a:lnTo>
                  <a:cubicBezTo>
                    <a:pt x="139" y="632"/>
                    <a:pt x="413" y="794"/>
                    <a:pt x="640" y="794"/>
                  </a:cubicBezTo>
                  <a:cubicBezTo>
                    <a:pt x="802" y="794"/>
                    <a:pt x="940" y="712"/>
                    <a:pt x="968" y="503"/>
                  </a:cubicBezTo>
                  <a:cubicBezTo>
                    <a:pt x="1024" y="184"/>
                    <a:pt x="693" y="1"/>
                    <a:pt x="4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2" name="Google Shape;6952;p66">
              <a:extLst>
                <a:ext uri="{FF2B5EF4-FFF2-40B4-BE49-F238E27FC236}">
                  <a16:creationId xmlns:a16="http://schemas.microsoft.com/office/drawing/2014/main" id="{F3966DAF-4E00-B00E-9475-36DCFE1FD710}"/>
                </a:ext>
              </a:extLst>
            </p:cNvPr>
            <p:cNvSpPr/>
            <p:nvPr/>
          </p:nvSpPr>
          <p:spPr>
            <a:xfrm>
              <a:off x="6061200" y="1364500"/>
              <a:ext cx="25275" cy="23825"/>
            </a:xfrm>
            <a:custGeom>
              <a:avLst/>
              <a:gdLst/>
              <a:ahLst/>
              <a:cxnLst/>
              <a:rect l="l" t="t" r="r" b="b"/>
              <a:pathLst>
                <a:path w="1011" h="953" extrusionOk="0">
                  <a:moveTo>
                    <a:pt x="491" y="0"/>
                  </a:moveTo>
                  <a:cubicBezTo>
                    <a:pt x="435" y="0"/>
                    <a:pt x="375" y="19"/>
                    <a:pt x="311" y="62"/>
                  </a:cubicBezTo>
                  <a:lnTo>
                    <a:pt x="277" y="96"/>
                  </a:lnTo>
                  <a:cubicBezTo>
                    <a:pt x="0" y="341"/>
                    <a:pt x="5" y="953"/>
                    <a:pt x="393" y="953"/>
                  </a:cubicBezTo>
                  <a:cubicBezTo>
                    <a:pt x="429" y="953"/>
                    <a:pt x="469" y="947"/>
                    <a:pt x="512" y="936"/>
                  </a:cubicBezTo>
                  <a:cubicBezTo>
                    <a:pt x="1011" y="877"/>
                    <a:pt x="870" y="0"/>
                    <a:pt x="4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3" name="Google Shape;6953;p66">
              <a:extLst>
                <a:ext uri="{FF2B5EF4-FFF2-40B4-BE49-F238E27FC236}">
                  <a16:creationId xmlns:a16="http://schemas.microsoft.com/office/drawing/2014/main" id="{2AC42CB6-8CCE-F9EF-FD2A-FB0899B2DEAA}"/>
                </a:ext>
              </a:extLst>
            </p:cNvPr>
            <p:cNvSpPr/>
            <p:nvPr/>
          </p:nvSpPr>
          <p:spPr>
            <a:xfrm>
              <a:off x="6089075" y="1485025"/>
              <a:ext cx="26100" cy="18525"/>
            </a:xfrm>
            <a:custGeom>
              <a:avLst/>
              <a:gdLst/>
              <a:ahLst/>
              <a:cxnLst/>
              <a:rect l="l" t="t" r="r" b="b"/>
              <a:pathLst>
                <a:path w="1044" h="741" extrusionOk="0">
                  <a:moveTo>
                    <a:pt x="501" y="1"/>
                  </a:moveTo>
                  <a:cubicBezTo>
                    <a:pt x="236" y="1"/>
                    <a:pt x="0" y="144"/>
                    <a:pt x="137" y="417"/>
                  </a:cubicBezTo>
                  <a:lnTo>
                    <a:pt x="137" y="484"/>
                  </a:lnTo>
                  <a:cubicBezTo>
                    <a:pt x="240" y="638"/>
                    <a:pt x="474" y="740"/>
                    <a:pt x="679" y="740"/>
                  </a:cubicBezTo>
                  <a:cubicBezTo>
                    <a:pt x="875" y="740"/>
                    <a:pt x="1044" y="647"/>
                    <a:pt x="1044" y="417"/>
                  </a:cubicBezTo>
                  <a:cubicBezTo>
                    <a:pt x="1044" y="135"/>
                    <a:pt x="759" y="1"/>
                    <a:pt x="50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4" name="Google Shape;6954;p66">
              <a:extLst>
                <a:ext uri="{FF2B5EF4-FFF2-40B4-BE49-F238E27FC236}">
                  <a16:creationId xmlns:a16="http://schemas.microsoft.com/office/drawing/2014/main" id="{0860A392-8A16-C017-B479-35970AEE0741}"/>
                </a:ext>
              </a:extLst>
            </p:cNvPr>
            <p:cNvSpPr/>
            <p:nvPr/>
          </p:nvSpPr>
          <p:spPr>
            <a:xfrm>
              <a:off x="6055250" y="1513675"/>
              <a:ext cx="26075" cy="25050"/>
            </a:xfrm>
            <a:custGeom>
              <a:avLst/>
              <a:gdLst/>
              <a:ahLst/>
              <a:cxnLst/>
              <a:rect l="l" t="t" r="r" b="b"/>
              <a:pathLst>
                <a:path w="1043" h="1002" extrusionOk="0">
                  <a:moveTo>
                    <a:pt x="475" y="1"/>
                  </a:moveTo>
                  <a:cubicBezTo>
                    <a:pt x="414" y="1"/>
                    <a:pt x="348" y="24"/>
                    <a:pt x="280" y="77"/>
                  </a:cubicBezTo>
                  <a:cubicBezTo>
                    <a:pt x="280" y="111"/>
                    <a:pt x="246" y="111"/>
                    <a:pt x="246" y="145"/>
                  </a:cubicBezTo>
                  <a:cubicBezTo>
                    <a:pt x="0" y="390"/>
                    <a:pt x="92" y="1002"/>
                    <a:pt x="469" y="1002"/>
                  </a:cubicBezTo>
                  <a:cubicBezTo>
                    <a:pt x="504" y="1002"/>
                    <a:pt x="542" y="996"/>
                    <a:pt x="582" y="985"/>
                  </a:cubicBezTo>
                  <a:cubicBezTo>
                    <a:pt x="1042" y="812"/>
                    <a:pt x="838" y="1"/>
                    <a:pt x="47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5" name="Google Shape;6955;p66">
              <a:extLst>
                <a:ext uri="{FF2B5EF4-FFF2-40B4-BE49-F238E27FC236}">
                  <a16:creationId xmlns:a16="http://schemas.microsoft.com/office/drawing/2014/main" id="{A9A78C78-6784-F268-50A8-3F313A659D1E}"/>
                </a:ext>
              </a:extLst>
            </p:cNvPr>
            <p:cNvSpPr/>
            <p:nvPr/>
          </p:nvSpPr>
          <p:spPr>
            <a:xfrm>
              <a:off x="6101725" y="1506775"/>
              <a:ext cx="29275" cy="23275"/>
            </a:xfrm>
            <a:custGeom>
              <a:avLst/>
              <a:gdLst/>
              <a:ahLst/>
              <a:cxnLst/>
              <a:rect l="l" t="t" r="r" b="b"/>
              <a:pathLst>
                <a:path w="1171" h="931" extrusionOk="0">
                  <a:moveTo>
                    <a:pt x="744" y="1"/>
                  </a:moveTo>
                  <a:cubicBezTo>
                    <a:pt x="712" y="1"/>
                    <a:pt x="677" y="6"/>
                    <a:pt x="639" y="17"/>
                  </a:cubicBezTo>
                  <a:lnTo>
                    <a:pt x="572" y="17"/>
                  </a:lnTo>
                  <a:cubicBezTo>
                    <a:pt x="236" y="152"/>
                    <a:pt x="0" y="857"/>
                    <a:pt x="504" y="925"/>
                  </a:cubicBezTo>
                  <a:cubicBezTo>
                    <a:pt x="528" y="929"/>
                    <a:pt x="551" y="931"/>
                    <a:pt x="573" y="931"/>
                  </a:cubicBezTo>
                  <a:cubicBezTo>
                    <a:pt x="1050" y="931"/>
                    <a:pt x="1171" y="1"/>
                    <a:pt x="7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6" name="Google Shape;6956;p66">
              <a:extLst>
                <a:ext uri="{FF2B5EF4-FFF2-40B4-BE49-F238E27FC236}">
                  <a16:creationId xmlns:a16="http://schemas.microsoft.com/office/drawing/2014/main" id="{3A694DA5-4545-AAC5-577A-EFB92CDB338A}"/>
                </a:ext>
              </a:extLst>
            </p:cNvPr>
            <p:cNvSpPr/>
            <p:nvPr/>
          </p:nvSpPr>
          <p:spPr>
            <a:xfrm>
              <a:off x="6015675" y="1519750"/>
              <a:ext cx="24725" cy="22100"/>
            </a:xfrm>
            <a:custGeom>
              <a:avLst/>
              <a:gdLst/>
              <a:ahLst/>
              <a:cxnLst/>
              <a:rect l="l" t="t" r="r" b="b"/>
              <a:pathLst>
                <a:path w="989" h="884" extrusionOk="0">
                  <a:moveTo>
                    <a:pt x="469" y="0"/>
                  </a:moveTo>
                  <a:cubicBezTo>
                    <a:pt x="359" y="0"/>
                    <a:pt x="255" y="59"/>
                    <a:pt x="182" y="204"/>
                  </a:cubicBezTo>
                  <a:cubicBezTo>
                    <a:pt x="1" y="544"/>
                    <a:pt x="415" y="884"/>
                    <a:pt x="715" y="884"/>
                  </a:cubicBezTo>
                  <a:cubicBezTo>
                    <a:pt x="860" y="884"/>
                    <a:pt x="978" y="804"/>
                    <a:pt x="989" y="607"/>
                  </a:cubicBezTo>
                  <a:cubicBezTo>
                    <a:pt x="989" y="607"/>
                    <a:pt x="989" y="574"/>
                    <a:pt x="989" y="574"/>
                  </a:cubicBezTo>
                  <a:cubicBezTo>
                    <a:pt x="989" y="295"/>
                    <a:pt x="716" y="0"/>
                    <a:pt x="4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7" name="Google Shape;6957;p66">
              <a:extLst>
                <a:ext uri="{FF2B5EF4-FFF2-40B4-BE49-F238E27FC236}">
                  <a16:creationId xmlns:a16="http://schemas.microsoft.com/office/drawing/2014/main" id="{8958B765-70DE-1F59-2049-DFEED31BBBDE}"/>
                </a:ext>
              </a:extLst>
            </p:cNvPr>
            <p:cNvSpPr/>
            <p:nvPr/>
          </p:nvSpPr>
          <p:spPr>
            <a:xfrm>
              <a:off x="5991000" y="1474275"/>
              <a:ext cx="28400" cy="22450"/>
            </a:xfrm>
            <a:custGeom>
              <a:avLst/>
              <a:gdLst/>
              <a:ahLst/>
              <a:cxnLst/>
              <a:rect l="l" t="t" r="r" b="b"/>
              <a:pathLst>
                <a:path w="1136" h="898" extrusionOk="0">
                  <a:moveTo>
                    <a:pt x="595" y="0"/>
                  </a:moveTo>
                  <a:cubicBezTo>
                    <a:pt x="120" y="0"/>
                    <a:pt x="0" y="897"/>
                    <a:pt x="423" y="897"/>
                  </a:cubicBezTo>
                  <a:cubicBezTo>
                    <a:pt x="455" y="897"/>
                    <a:pt x="491" y="892"/>
                    <a:pt x="531" y="880"/>
                  </a:cubicBezTo>
                  <a:lnTo>
                    <a:pt x="564" y="880"/>
                  </a:lnTo>
                  <a:cubicBezTo>
                    <a:pt x="934" y="746"/>
                    <a:pt x="1136" y="74"/>
                    <a:pt x="665" y="6"/>
                  </a:cubicBezTo>
                  <a:cubicBezTo>
                    <a:pt x="641" y="2"/>
                    <a:pt x="617" y="0"/>
                    <a:pt x="59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8" name="Google Shape;6958;p66">
              <a:extLst>
                <a:ext uri="{FF2B5EF4-FFF2-40B4-BE49-F238E27FC236}">
                  <a16:creationId xmlns:a16="http://schemas.microsoft.com/office/drawing/2014/main" id="{29B96206-CD89-122C-DC65-FF195CE4A48C}"/>
                </a:ext>
              </a:extLst>
            </p:cNvPr>
            <p:cNvSpPr/>
            <p:nvPr/>
          </p:nvSpPr>
          <p:spPr>
            <a:xfrm>
              <a:off x="6029225" y="1390950"/>
              <a:ext cx="25550" cy="19350"/>
            </a:xfrm>
            <a:custGeom>
              <a:avLst/>
              <a:gdLst/>
              <a:ahLst/>
              <a:cxnLst/>
              <a:rect l="l" t="t" r="r" b="b"/>
              <a:pathLst>
                <a:path w="1022" h="774" extrusionOk="0">
                  <a:moveTo>
                    <a:pt x="426" y="1"/>
                  </a:moveTo>
                  <a:cubicBezTo>
                    <a:pt x="197" y="1"/>
                    <a:pt x="0" y="121"/>
                    <a:pt x="77" y="382"/>
                  </a:cubicBezTo>
                  <a:cubicBezTo>
                    <a:pt x="77" y="382"/>
                    <a:pt x="77" y="416"/>
                    <a:pt x="77" y="449"/>
                  </a:cubicBezTo>
                  <a:cubicBezTo>
                    <a:pt x="152" y="637"/>
                    <a:pt x="407" y="773"/>
                    <a:pt x="628" y="773"/>
                  </a:cubicBezTo>
                  <a:cubicBezTo>
                    <a:pt x="802" y="773"/>
                    <a:pt x="955" y="690"/>
                    <a:pt x="985" y="483"/>
                  </a:cubicBezTo>
                  <a:cubicBezTo>
                    <a:pt x="1021" y="172"/>
                    <a:pt x="700" y="1"/>
                    <a:pt x="4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69" name="Google Shape;6959;p66">
              <a:extLst>
                <a:ext uri="{FF2B5EF4-FFF2-40B4-BE49-F238E27FC236}">
                  <a16:creationId xmlns:a16="http://schemas.microsoft.com/office/drawing/2014/main" id="{9D5410EB-78E8-E993-3F79-40FEC1470D70}"/>
                </a:ext>
              </a:extLst>
            </p:cNvPr>
            <p:cNvSpPr/>
            <p:nvPr/>
          </p:nvSpPr>
          <p:spPr>
            <a:xfrm>
              <a:off x="6016850" y="1469800"/>
              <a:ext cx="29250" cy="22450"/>
            </a:xfrm>
            <a:custGeom>
              <a:avLst/>
              <a:gdLst/>
              <a:ahLst/>
              <a:cxnLst/>
              <a:rect l="l" t="t" r="r" b="b"/>
              <a:pathLst>
                <a:path w="1170" h="898" extrusionOk="0">
                  <a:moveTo>
                    <a:pt x="747" y="1"/>
                  </a:moveTo>
                  <a:cubicBezTo>
                    <a:pt x="715" y="1"/>
                    <a:pt x="679" y="6"/>
                    <a:pt x="639" y="17"/>
                  </a:cubicBezTo>
                  <a:lnTo>
                    <a:pt x="572" y="17"/>
                  </a:lnTo>
                  <a:cubicBezTo>
                    <a:pt x="236" y="152"/>
                    <a:pt x="1" y="858"/>
                    <a:pt x="505" y="891"/>
                  </a:cubicBezTo>
                  <a:cubicBezTo>
                    <a:pt x="529" y="896"/>
                    <a:pt x="553" y="898"/>
                    <a:pt x="575" y="898"/>
                  </a:cubicBezTo>
                  <a:cubicBezTo>
                    <a:pt x="1050" y="898"/>
                    <a:pt x="1170" y="1"/>
                    <a:pt x="7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0" name="Google Shape;6960;p66">
              <a:extLst>
                <a:ext uri="{FF2B5EF4-FFF2-40B4-BE49-F238E27FC236}">
                  <a16:creationId xmlns:a16="http://schemas.microsoft.com/office/drawing/2014/main" id="{98CD5213-DCA1-D277-FEC1-EAE07F2ABE6E}"/>
                </a:ext>
              </a:extLst>
            </p:cNvPr>
            <p:cNvSpPr/>
            <p:nvPr/>
          </p:nvSpPr>
          <p:spPr>
            <a:xfrm>
              <a:off x="6010275" y="1370000"/>
              <a:ext cx="24650" cy="24500"/>
            </a:xfrm>
            <a:custGeom>
              <a:avLst/>
              <a:gdLst/>
              <a:ahLst/>
              <a:cxnLst/>
              <a:rect l="l" t="t" r="r" b="b"/>
              <a:pathLst>
                <a:path w="986" h="980" extrusionOk="0">
                  <a:moveTo>
                    <a:pt x="586" y="0"/>
                  </a:moveTo>
                  <a:cubicBezTo>
                    <a:pt x="559" y="0"/>
                    <a:pt x="530" y="3"/>
                    <a:pt x="499" y="10"/>
                  </a:cubicBezTo>
                  <a:cubicBezTo>
                    <a:pt x="1" y="98"/>
                    <a:pt x="142" y="979"/>
                    <a:pt x="498" y="979"/>
                  </a:cubicBezTo>
                  <a:cubicBezTo>
                    <a:pt x="550" y="979"/>
                    <a:pt x="607" y="960"/>
                    <a:pt x="667" y="917"/>
                  </a:cubicBezTo>
                  <a:lnTo>
                    <a:pt x="734" y="884"/>
                  </a:lnTo>
                  <a:cubicBezTo>
                    <a:pt x="985" y="633"/>
                    <a:pt x="973" y="0"/>
                    <a:pt x="5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1" name="Google Shape;6961;p66">
              <a:extLst>
                <a:ext uri="{FF2B5EF4-FFF2-40B4-BE49-F238E27FC236}">
                  <a16:creationId xmlns:a16="http://schemas.microsoft.com/office/drawing/2014/main" id="{060DC304-3E5F-39BD-FA9F-1F2FDBE1731C}"/>
                </a:ext>
              </a:extLst>
            </p:cNvPr>
            <p:cNvSpPr/>
            <p:nvPr/>
          </p:nvSpPr>
          <p:spPr>
            <a:xfrm>
              <a:off x="6051825" y="1366575"/>
              <a:ext cx="31475" cy="18325"/>
            </a:xfrm>
            <a:custGeom>
              <a:avLst/>
              <a:gdLst/>
              <a:ahLst/>
              <a:cxnLst/>
              <a:rect l="l" t="t" r="r" b="b"/>
              <a:pathLst>
                <a:path w="1259" h="733" extrusionOk="0">
                  <a:moveTo>
                    <a:pt x="578" y="0"/>
                  </a:moveTo>
                  <a:cubicBezTo>
                    <a:pt x="287" y="0"/>
                    <a:pt x="0" y="165"/>
                    <a:pt x="114" y="483"/>
                  </a:cubicBezTo>
                  <a:cubicBezTo>
                    <a:pt x="181" y="661"/>
                    <a:pt x="343" y="732"/>
                    <a:pt x="515" y="732"/>
                  </a:cubicBezTo>
                  <a:cubicBezTo>
                    <a:pt x="865" y="732"/>
                    <a:pt x="1258" y="440"/>
                    <a:pt x="988" y="147"/>
                  </a:cubicBezTo>
                  <a:lnTo>
                    <a:pt x="954" y="113"/>
                  </a:lnTo>
                  <a:cubicBezTo>
                    <a:pt x="857" y="37"/>
                    <a:pt x="717" y="0"/>
                    <a:pt x="57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2" name="Google Shape;6962;p66">
              <a:extLst>
                <a:ext uri="{FF2B5EF4-FFF2-40B4-BE49-F238E27FC236}">
                  <a16:creationId xmlns:a16="http://schemas.microsoft.com/office/drawing/2014/main" id="{EAF8F9E9-278A-9F28-71EE-06F1A0BD2B3A}"/>
                </a:ext>
              </a:extLst>
            </p:cNvPr>
            <p:cNvSpPr/>
            <p:nvPr/>
          </p:nvSpPr>
          <p:spPr>
            <a:xfrm>
              <a:off x="6066525" y="1406200"/>
              <a:ext cx="29325" cy="23150"/>
            </a:xfrm>
            <a:custGeom>
              <a:avLst/>
              <a:gdLst/>
              <a:ahLst/>
              <a:cxnLst/>
              <a:rect l="l" t="t" r="r" b="b"/>
              <a:pathLst>
                <a:path w="1173" h="926" extrusionOk="0">
                  <a:moveTo>
                    <a:pt x="599" y="1"/>
                  </a:moveTo>
                  <a:cubicBezTo>
                    <a:pt x="117" y="1"/>
                    <a:pt x="0" y="926"/>
                    <a:pt x="445" y="926"/>
                  </a:cubicBezTo>
                  <a:cubicBezTo>
                    <a:pt x="473" y="926"/>
                    <a:pt x="503" y="922"/>
                    <a:pt x="534" y="915"/>
                  </a:cubicBezTo>
                  <a:cubicBezTo>
                    <a:pt x="568" y="915"/>
                    <a:pt x="568" y="915"/>
                    <a:pt x="602" y="881"/>
                  </a:cubicBezTo>
                  <a:cubicBezTo>
                    <a:pt x="938" y="747"/>
                    <a:pt x="1173" y="74"/>
                    <a:pt x="669" y="7"/>
                  </a:cubicBezTo>
                  <a:cubicBezTo>
                    <a:pt x="645" y="3"/>
                    <a:pt x="621" y="1"/>
                    <a:pt x="5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3" name="Google Shape;6963;p66">
              <a:extLst>
                <a:ext uri="{FF2B5EF4-FFF2-40B4-BE49-F238E27FC236}">
                  <a16:creationId xmlns:a16="http://schemas.microsoft.com/office/drawing/2014/main" id="{C48A8A64-498F-3280-9FD5-59A7ECBDF84E}"/>
                </a:ext>
              </a:extLst>
            </p:cNvPr>
            <p:cNvSpPr/>
            <p:nvPr/>
          </p:nvSpPr>
          <p:spPr>
            <a:xfrm>
              <a:off x="6074625" y="1408875"/>
              <a:ext cx="25525" cy="19400"/>
            </a:xfrm>
            <a:custGeom>
              <a:avLst/>
              <a:gdLst/>
              <a:ahLst/>
              <a:cxnLst/>
              <a:rect l="l" t="t" r="r" b="b"/>
              <a:pathLst>
                <a:path w="1021" h="776" extrusionOk="0">
                  <a:moveTo>
                    <a:pt x="412" y="1"/>
                  </a:moveTo>
                  <a:cubicBezTo>
                    <a:pt x="188" y="1"/>
                    <a:pt x="1" y="115"/>
                    <a:pt x="76" y="371"/>
                  </a:cubicBezTo>
                  <a:cubicBezTo>
                    <a:pt x="76" y="404"/>
                    <a:pt x="76" y="404"/>
                    <a:pt x="76" y="438"/>
                  </a:cubicBezTo>
                  <a:cubicBezTo>
                    <a:pt x="171" y="628"/>
                    <a:pt x="429" y="776"/>
                    <a:pt x="646" y="776"/>
                  </a:cubicBezTo>
                  <a:cubicBezTo>
                    <a:pt x="812" y="776"/>
                    <a:pt x="954" y="690"/>
                    <a:pt x="983" y="472"/>
                  </a:cubicBezTo>
                  <a:cubicBezTo>
                    <a:pt x="1021" y="175"/>
                    <a:pt x="689" y="1"/>
                    <a:pt x="41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4" name="Google Shape;6964;p66">
              <a:extLst>
                <a:ext uri="{FF2B5EF4-FFF2-40B4-BE49-F238E27FC236}">
                  <a16:creationId xmlns:a16="http://schemas.microsoft.com/office/drawing/2014/main" id="{C81AFE8C-1F9B-7202-77CD-F2E9D43C4570}"/>
                </a:ext>
              </a:extLst>
            </p:cNvPr>
            <p:cNvSpPr/>
            <p:nvPr/>
          </p:nvSpPr>
          <p:spPr>
            <a:xfrm>
              <a:off x="6008375" y="1479500"/>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2"/>
                  </a:cubicBezTo>
                  <a:lnTo>
                    <a:pt x="945" y="369"/>
                  </a:ln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5" name="Google Shape;6965;p66">
              <a:extLst>
                <a:ext uri="{FF2B5EF4-FFF2-40B4-BE49-F238E27FC236}">
                  <a16:creationId xmlns:a16="http://schemas.microsoft.com/office/drawing/2014/main" id="{903E8328-5998-FCB2-3257-9858D70F2CB5}"/>
                </a:ext>
              </a:extLst>
            </p:cNvPr>
            <p:cNvSpPr/>
            <p:nvPr/>
          </p:nvSpPr>
          <p:spPr>
            <a:xfrm>
              <a:off x="6019225" y="1421850"/>
              <a:ext cx="26325" cy="25200"/>
            </a:xfrm>
            <a:custGeom>
              <a:avLst/>
              <a:gdLst/>
              <a:ahLst/>
              <a:cxnLst/>
              <a:rect l="l" t="t" r="r" b="b"/>
              <a:pathLst>
                <a:path w="1053" h="1008" extrusionOk="0">
                  <a:moveTo>
                    <a:pt x="420" y="0"/>
                  </a:moveTo>
                  <a:cubicBezTo>
                    <a:pt x="348" y="0"/>
                    <a:pt x="275" y="36"/>
                    <a:pt x="208" y="121"/>
                  </a:cubicBezTo>
                  <a:cubicBezTo>
                    <a:pt x="175" y="154"/>
                    <a:pt x="175" y="154"/>
                    <a:pt x="175" y="188"/>
                  </a:cubicBezTo>
                  <a:cubicBezTo>
                    <a:pt x="1" y="448"/>
                    <a:pt x="126" y="1008"/>
                    <a:pt x="444" y="1008"/>
                  </a:cubicBezTo>
                  <a:cubicBezTo>
                    <a:pt x="495" y="1008"/>
                    <a:pt x="551" y="993"/>
                    <a:pt x="612" y="961"/>
                  </a:cubicBezTo>
                  <a:cubicBezTo>
                    <a:pt x="1052" y="740"/>
                    <a:pt x="748" y="0"/>
                    <a:pt x="42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6" name="Google Shape;6966;p66">
              <a:extLst>
                <a:ext uri="{FF2B5EF4-FFF2-40B4-BE49-F238E27FC236}">
                  <a16:creationId xmlns:a16="http://schemas.microsoft.com/office/drawing/2014/main" id="{5A1002DA-F08B-6EFD-BBA6-D06EE1004879}"/>
                </a:ext>
              </a:extLst>
            </p:cNvPr>
            <p:cNvSpPr/>
            <p:nvPr/>
          </p:nvSpPr>
          <p:spPr>
            <a:xfrm>
              <a:off x="6058875" y="1406450"/>
              <a:ext cx="26025" cy="19175"/>
            </a:xfrm>
            <a:custGeom>
              <a:avLst/>
              <a:gdLst/>
              <a:ahLst/>
              <a:cxnLst/>
              <a:rect l="l" t="t" r="r" b="b"/>
              <a:pathLst>
                <a:path w="1041" h="767" extrusionOk="0">
                  <a:moveTo>
                    <a:pt x="368" y="0"/>
                  </a:moveTo>
                  <a:cubicBezTo>
                    <a:pt x="181" y="0"/>
                    <a:pt x="16" y="96"/>
                    <a:pt x="0" y="333"/>
                  </a:cubicBezTo>
                  <a:cubicBezTo>
                    <a:pt x="0" y="623"/>
                    <a:pt x="295" y="766"/>
                    <a:pt x="558" y="766"/>
                  </a:cubicBezTo>
                  <a:cubicBezTo>
                    <a:pt x="814" y="766"/>
                    <a:pt x="1041" y="632"/>
                    <a:pt x="941" y="367"/>
                  </a:cubicBezTo>
                  <a:cubicBezTo>
                    <a:pt x="908" y="333"/>
                    <a:pt x="908" y="300"/>
                    <a:pt x="908" y="300"/>
                  </a:cubicBezTo>
                  <a:cubicBezTo>
                    <a:pt x="819" y="122"/>
                    <a:pt x="579" y="0"/>
                    <a:pt x="3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7" name="Google Shape;6967;p66">
              <a:extLst>
                <a:ext uri="{FF2B5EF4-FFF2-40B4-BE49-F238E27FC236}">
                  <a16:creationId xmlns:a16="http://schemas.microsoft.com/office/drawing/2014/main" id="{8663F857-522B-4363-68B7-7FCBF0E9C478}"/>
                </a:ext>
              </a:extLst>
            </p:cNvPr>
            <p:cNvSpPr/>
            <p:nvPr/>
          </p:nvSpPr>
          <p:spPr>
            <a:xfrm>
              <a:off x="6002775" y="1449050"/>
              <a:ext cx="29225" cy="23150"/>
            </a:xfrm>
            <a:custGeom>
              <a:avLst/>
              <a:gdLst/>
              <a:ahLst/>
              <a:cxnLst/>
              <a:rect l="l" t="t" r="r" b="b"/>
              <a:pathLst>
                <a:path w="1169" h="926" extrusionOk="0">
                  <a:moveTo>
                    <a:pt x="598" y="1"/>
                  </a:moveTo>
                  <a:cubicBezTo>
                    <a:pt x="142" y="1"/>
                    <a:pt x="1" y="926"/>
                    <a:pt x="470" y="926"/>
                  </a:cubicBezTo>
                  <a:cubicBezTo>
                    <a:pt x="499" y="926"/>
                    <a:pt x="530" y="922"/>
                    <a:pt x="564" y="915"/>
                  </a:cubicBezTo>
                  <a:lnTo>
                    <a:pt x="597" y="881"/>
                  </a:lnTo>
                  <a:cubicBezTo>
                    <a:pt x="967" y="747"/>
                    <a:pt x="1169" y="41"/>
                    <a:pt x="665" y="7"/>
                  </a:cubicBezTo>
                  <a:cubicBezTo>
                    <a:pt x="642"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8" name="Google Shape;6968;p66">
              <a:extLst>
                <a:ext uri="{FF2B5EF4-FFF2-40B4-BE49-F238E27FC236}">
                  <a16:creationId xmlns:a16="http://schemas.microsoft.com/office/drawing/2014/main" id="{81AED534-714A-67F3-46F2-CBD96C690051}"/>
                </a:ext>
              </a:extLst>
            </p:cNvPr>
            <p:cNvSpPr/>
            <p:nvPr/>
          </p:nvSpPr>
          <p:spPr>
            <a:xfrm>
              <a:off x="6147375" y="1452850"/>
              <a:ext cx="25125" cy="19850"/>
            </a:xfrm>
            <a:custGeom>
              <a:avLst/>
              <a:gdLst/>
              <a:ahLst/>
              <a:cxnLst/>
              <a:rect l="l" t="t" r="r" b="b"/>
              <a:pathLst>
                <a:path w="1005" h="794" extrusionOk="0">
                  <a:moveTo>
                    <a:pt x="357" y="1"/>
                  </a:moveTo>
                  <a:cubicBezTo>
                    <a:pt x="200" y="1"/>
                    <a:pt x="70" y="83"/>
                    <a:pt x="56" y="292"/>
                  </a:cubicBezTo>
                  <a:cubicBezTo>
                    <a:pt x="0" y="611"/>
                    <a:pt x="331" y="794"/>
                    <a:pt x="605" y="794"/>
                  </a:cubicBezTo>
                  <a:cubicBezTo>
                    <a:pt x="823" y="794"/>
                    <a:pt x="1004" y="679"/>
                    <a:pt x="930" y="427"/>
                  </a:cubicBezTo>
                  <a:cubicBezTo>
                    <a:pt x="930" y="393"/>
                    <a:pt x="930" y="359"/>
                    <a:pt x="930" y="359"/>
                  </a:cubicBezTo>
                  <a:cubicBezTo>
                    <a:pt x="852" y="163"/>
                    <a:pt x="578" y="1"/>
                    <a:pt x="3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79" name="Google Shape;6969;p66">
              <a:extLst>
                <a:ext uri="{FF2B5EF4-FFF2-40B4-BE49-F238E27FC236}">
                  <a16:creationId xmlns:a16="http://schemas.microsoft.com/office/drawing/2014/main" id="{43FF7694-73BB-BD68-6B32-C1868BDBAF7B}"/>
                </a:ext>
              </a:extLst>
            </p:cNvPr>
            <p:cNvSpPr/>
            <p:nvPr/>
          </p:nvSpPr>
          <p:spPr>
            <a:xfrm>
              <a:off x="6089125" y="1545575"/>
              <a:ext cx="30625" cy="22425"/>
            </a:xfrm>
            <a:custGeom>
              <a:avLst/>
              <a:gdLst/>
              <a:ahLst/>
              <a:cxnLst/>
              <a:rect l="l" t="t" r="r" b="b"/>
              <a:pathLst>
                <a:path w="1225" h="897" extrusionOk="0">
                  <a:moveTo>
                    <a:pt x="766" y="0"/>
                  </a:moveTo>
                  <a:cubicBezTo>
                    <a:pt x="737" y="0"/>
                    <a:pt x="706" y="4"/>
                    <a:pt x="672" y="11"/>
                  </a:cubicBezTo>
                  <a:lnTo>
                    <a:pt x="605" y="11"/>
                  </a:lnTo>
                  <a:cubicBezTo>
                    <a:pt x="269" y="112"/>
                    <a:pt x="0" y="818"/>
                    <a:pt x="504" y="885"/>
                  </a:cubicBezTo>
                  <a:cubicBezTo>
                    <a:pt x="536" y="893"/>
                    <a:pt x="567" y="896"/>
                    <a:pt x="596" y="896"/>
                  </a:cubicBezTo>
                  <a:cubicBezTo>
                    <a:pt x="1066" y="896"/>
                    <a:pt x="122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0" name="Google Shape;6970;p66">
              <a:extLst>
                <a:ext uri="{FF2B5EF4-FFF2-40B4-BE49-F238E27FC236}">
                  <a16:creationId xmlns:a16="http://schemas.microsoft.com/office/drawing/2014/main" id="{1807C4F4-DA0E-C1E8-A405-693A0A279134}"/>
                </a:ext>
              </a:extLst>
            </p:cNvPr>
            <p:cNvSpPr/>
            <p:nvPr/>
          </p:nvSpPr>
          <p:spPr>
            <a:xfrm>
              <a:off x="6115975" y="1464000"/>
              <a:ext cx="31475" cy="18325"/>
            </a:xfrm>
            <a:custGeom>
              <a:avLst/>
              <a:gdLst/>
              <a:ahLst/>
              <a:cxnLst/>
              <a:rect l="l" t="t" r="r" b="b"/>
              <a:pathLst>
                <a:path w="1259" h="733" extrusionOk="0">
                  <a:moveTo>
                    <a:pt x="743" y="0"/>
                  </a:moveTo>
                  <a:cubicBezTo>
                    <a:pt x="393" y="0"/>
                    <a:pt x="0" y="293"/>
                    <a:pt x="270" y="586"/>
                  </a:cubicBezTo>
                  <a:lnTo>
                    <a:pt x="338" y="619"/>
                  </a:lnTo>
                  <a:cubicBezTo>
                    <a:pt x="424" y="695"/>
                    <a:pt x="557" y="733"/>
                    <a:pt x="691" y="733"/>
                  </a:cubicBezTo>
                  <a:cubicBezTo>
                    <a:pt x="971" y="733"/>
                    <a:pt x="1258" y="568"/>
                    <a:pt x="1144" y="249"/>
                  </a:cubicBezTo>
                  <a:cubicBezTo>
                    <a:pt x="1078" y="72"/>
                    <a:pt x="916" y="0"/>
                    <a:pt x="74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1" name="Google Shape;6971;p66">
              <a:extLst>
                <a:ext uri="{FF2B5EF4-FFF2-40B4-BE49-F238E27FC236}">
                  <a16:creationId xmlns:a16="http://schemas.microsoft.com/office/drawing/2014/main" id="{8A644DE0-31A5-59D2-F5F0-9B70613B494F}"/>
                </a:ext>
              </a:extLst>
            </p:cNvPr>
            <p:cNvSpPr/>
            <p:nvPr/>
          </p:nvSpPr>
          <p:spPr>
            <a:xfrm>
              <a:off x="6076325" y="1507975"/>
              <a:ext cx="34650" cy="21100"/>
            </a:xfrm>
            <a:custGeom>
              <a:avLst/>
              <a:gdLst/>
              <a:ahLst/>
              <a:cxnLst/>
              <a:rect l="l" t="t" r="r" b="b"/>
              <a:pathLst>
                <a:path w="1386" h="844" extrusionOk="0">
                  <a:moveTo>
                    <a:pt x="809" y="1"/>
                  </a:moveTo>
                  <a:cubicBezTo>
                    <a:pt x="405" y="1"/>
                    <a:pt x="0" y="813"/>
                    <a:pt x="512" y="843"/>
                  </a:cubicBezTo>
                  <a:lnTo>
                    <a:pt x="579" y="843"/>
                  </a:lnTo>
                  <a:cubicBezTo>
                    <a:pt x="949" y="843"/>
                    <a:pt x="1386" y="272"/>
                    <a:pt x="949" y="36"/>
                  </a:cubicBezTo>
                  <a:cubicBezTo>
                    <a:pt x="903" y="12"/>
                    <a:pt x="856" y="1"/>
                    <a:pt x="8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2" name="Google Shape;6972;p66">
              <a:extLst>
                <a:ext uri="{FF2B5EF4-FFF2-40B4-BE49-F238E27FC236}">
                  <a16:creationId xmlns:a16="http://schemas.microsoft.com/office/drawing/2014/main" id="{FA1827F2-26E2-6600-FDAB-81D071D729C1}"/>
                </a:ext>
              </a:extLst>
            </p:cNvPr>
            <p:cNvSpPr/>
            <p:nvPr/>
          </p:nvSpPr>
          <p:spPr>
            <a:xfrm>
              <a:off x="6100875" y="1440550"/>
              <a:ext cx="30650" cy="22400"/>
            </a:xfrm>
            <a:custGeom>
              <a:avLst/>
              <a:gdLst/>
              <a:ahLst/>
              <a:cxnLst/>
              <a:rect l="l" t="t" r="r" b="b"/>
              <a:pathLst>
                <a:path w="1226" h="896" extrusionOk="0">
                  <a:moveTo>
                    <a:pt x="767" y="0"/>
                  </a:moveTo>
                  <a:cubicBezTo>
                    <a:pt x="738" y="0"/>
                    <a:pt x="707" y="4"/>
                    <a:pt x="673" y="11"/>
                  </a:cubicBezTo>
                  <a:lnTo>
                    <a:pt x="606" y="11"/>
                  </a:lnTo>
                  <a:cubicBezTo>
                    <a:pt x="270" y="112"/>
                    <a:pt x="1" y="818"/>
                    <a:pt x="505" y="885"/>
                  </a:cubicBezTo>
                  <a:cubicBezTo>
                    <a:pt x="537" y="892"/>
                    <a:pt x="567" y="896"/>
                    <a:pt x="597" y="896"/>
                  </a:cubicBezTo>
                  <a:cubicBezTo>
                    <a:pt x="1067" y="896"/>
                    <a:pt x="1225"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3" name="Google Shape;6973;p66">
              <a:extLst>
                <a:ext uri="{FF2B5EF4-FFF2-40B4-BE49-F238E27FC236}">
                  <a16:creationId xmlns:a16="http://schemas.microsoft.com/office/drawing/2014/main" id="{203540E6-D599-7F20-8E77-B07E4823A858}"/>
                </a:ext>
              </a:extLst>
            </p:cNvPr>
            <p:cNvSpPr/>
            <p:nvPr/>
          </p:nvSpPr>
          <p:spPr>
            <a:xfrm>
              <a:off x="6056450" y="1471550"/>
              <a:ext cx="24300" cy="21875"/>
            </a:xfrm>
            <a:custGeom>
              <a:avLst/>
              <a:gdLst/>
              <a:ahLst/>
              <a:cxnLst/>
              <a:rect l="l" t="t" r="r" b="b"/>
              <a:pathLst>
                <a:path w="972" h="875" extrusionOk="0">
                  <a:moveTo>
                    <a:pt x="440" y="0"/>
                  </a:moveTo>
                  <a:cubicBezTo>
                    <a:pt x="334" y="0"/>
                    <a:pt x="234" y="53"/>
                    <a:pt x="164" y="183"/>
                  </a:cubicBezTo>
                  <a:cubicBezTo>
                    <a:pt x="0" y="488"/>
                    <a:pt x="426" y="875"/>
                    <a:pt x="720" y="875"/>
                  </a:cubicBezTo>
                  <a:cubicBezTo>
                    <a:pt x="848" y="875"/>
                    <a:pt x="951" y="802"/>
                    <a:pt x="971" y="620"/>
                  </a:cubicBezTo>
                  <a:lnTo>
                    <a:pt x="971" y="552"/>
                  </a:lnTo>
                  <a:cubicBezTo>
                    <a:pt x="971" y="293"/>
                    <a:pt x="689" y="0"/>
                    <a:pt x="4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4" name="Google Shape;6974;p66">
              <a:extLst>
                <a:ext uri="{FF2B5EF4-FFF2-40B4-BE49-F238E27FC236}">
                  <a16:creationId xmlns:a16="http://schemas.microsoft.com/office/drawing/2014/main" id="{6FFCF56E-59C1-E4A0-3914-A227B0D4491C}"/>
                </a:ext>
              </a:extLst>
            </p:cNvPr>
            <p:cNvSpPr/>
            <p:nvPr/>
          </p:nvSpPr>
          <p:spPr>
            <a:xfrm>
              <a:off x="6126275" y="1380800"/>
              <a:ext cx="25600" cy="19700"/>
            </a:xfrm>
            <a:custGeom>
              <a:avLst/>
              <a:gdLst/>
              <a:ahLst/>
              <a:cxnLst/>
              <a:rect l="l" t="t" r="r" b="b"/>
              <a:pathLst>
                <a:path w="1024" h="788" extrusionOk="0">
                  <a:moveTo>
                    <a:pt x="413" y="1"/>
                  </a:moveTo>
                  <a:cubicBezTo>
                    <a:pt x="191" y="1"/>
                    <a:pt x="1" y="117"/>
                    <a:pt x="60" y="385"/>
                  </a:cubicBezTo>
                  <a:cubicBezTo>
                    <a:pt x="60" y="385"/>
                    <a:pt x="60" y="418"/>
                    <a:pt x="60" y="418"/>
                  </a:cubicBezTo>
                  <a:cubicBezTo>
                    <a:pt x="137" y="630"/>
                    <a:pt x="402" y="787"/>
                    <a:pt x="627" y="787"/>
                  </a:cubicBezTo>
                  <a:cubicBezTo>
                    <a:pt x="794" y="787"/>
                    <a:pt x="939" y="700"/>
                    <a:pt x="968" y="485"/>
                  </a:cubicBezTo>
                  <a:cubicBezTo>
                    <a:pt x="1024" y="186"/>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5" name="Google Shape;6975;p66">
              <a:extLst>
                <a:ext uri="{FF2B5EF4-FFF2-40B4-BE49-F238E27FC236}">
                  <a16:creationId xmlns:a16="http://schemas.microsoft.com/office/drawing/2014/main" id="{CEB2D9C8-AAA1-44F8-E126-A92A9F5FA3B3}"/>
                </a:ext>
              </a:extLst>
            </p:cNvPr>
            <p:cNvSpPr/>
            <p:nvPr/>
          </p:nvSpPr>
          <p:spPr>
            <a:xfrm>
              <a:off x="6049900" y="1249925"/>
              <a:ext cx="29150" cy="23275"/>
            </a:xfrm>
            <a:custGeom>
              <a:avLst/>
              <a:gdLst/>
              <a:ahLst/>
              <a:cxnLst/>
              <a:rect l="l" t="t" r="r" b="b"/>
              <a:pathLst>
                <a:path w="1166" h="931" extrusionOk="0">
                  <a:moveTo>
                    <a:pt x="627" y="1"/>
                  </a:moveTo>
                  <a:cubicBezTo>
                    <a:pt x="147" y="1"/>
                    <a:pt x="1" y="931"/>
                    <a:pt x="450" y="931"/>
                  </a:cubicBezTo>
                  <a:cubicBezTo>
                    <a:pt x="483" y="931"/>
                    <a:pt x="520" y="926"/>
                    <a:pt x="561" y="914"/>
                  </a:cubicBezTo>
                  <a:lnTo>
                    <a:pt x="594" y="914"/>
                  </a:lnTo>
                  <a:cubicBezTo>
                    <a:pt x="964" y="780"/>
                    <a:pt x="1166" y="108"/>
                    <a:pt x="695" y="7"/>
                  </a:cubicBezTo>
                  <a:cubicBezTo>
                    <a:pt x="672" y="3"/>
                    <a:pt x="649" y="1"/>
                    <a:pt x="6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6" name="Google Shape;6976;p66">
              <a:extLst>
                <a:ext uri="{FF2B5EF4-FFF2-40B4-BE49-F238E27FC236}">
                  <a16:creationId xmlns:a16="http://schemas.microsoft.com/office/drawing/2014/main" id="{4ECF5EC9-D6E5-8380-92D5-EFC6F3FE8540}"/>
                </a:ext>
              </a:extLst>
            </p:cNvPr>
            <p:cNvSpPr/>
            <p:nvPr/>
          </p:nvSpPr>
          <p:spPr>
            <a:xfrm>
              <a:off x="6142550" y="1497600"/>
              <a:ext cx="26550" cy="24925"/>
            </a:xfrm>
            <a:custGeom>
              <a:avLst/>
              <a:gdLst/>
              <a:ahLst/>
              <a:cxnLst/>
              <a:rect l="l" t="t" r="r" b="b"/>
              <a:pathLst>
                <a:path w="1062" h="997" extrusionOk="0">
                  <a:moveTo>
                    <a:pt x="597" y="1"/>
                  </a:moveTo>
                  <a:cubicBezTo>
                    <a:pt x="543" y="1"/>
                    <a:pt x="483" y="16"/>
                    <a:pt x="417" y="48"/>
                  </a:cubicBezTo>
                  <a:cubicBezTo>
                    <a:pt x="1" y="270"/>
                    <a:pt x="318" y="997"/>
                    <a:pt x="650" y="997"/>
                  </a:cubicBezTo>
                  <a:cubicBezTo>
                    <a:pt x="719" y="997"/>
                    <a:pt x="790" y="964"/>
                    <a:pt x="854" y="888"/>
                  </a:cubicBezTo>
                  <a:lnTo>
                    <a:pt x="888" y="821"/>
                  </a:lnTo>
                  <a:cubicBezTo>
                    <a:pt x="1062" y="561"/>
                    <a:pt x="936" y="1"/>
                    <a:pt x="5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7" name="Google Shape;6977;p66">
              <a:extLst>
                <a:ext uri="{FF2B5EF4-FFF2-40B4-BE49-F238E27FC236}">
                  <a16:creationId xmlns:a16="http://schemas.microsoft.com/office/drawing/2014/main" id="{07A8AEE6-6702-E7C0-625E-C5A21ADF97C3}"/>
                </a:ext>
              </a:extLst>
            </p:cNvPr>
            <p:cNvSpPr/>
            <p:nvPr/>
          </p:nvSpPr>
          <p:spPr>
            <a:xfrm>
              <a:off x="6000900" y="1457350"/>
              <a:ext cx="28500" cy="23150"/>
            </a:xfrm>
            <a:custGeom>
              <a:avLst/>
              <a:gdLst/>
              <a:ahLst/>
              <a:cxnLst/>
              <a:rect l="l" t="t" r="r" b="b"/>
              <a:pathLst>
                <a:path w="1140" h="926" extrusionOk="0">
                  <a:moveTo>
                    <a:pt x="694" y="0"/>
                  </a:moveTo>
                  <a:cubicBezTo>
                    <a:pt x="667" y="0"/>
                    <a:pt x="637" y="4"/>
                    <a:pt x="605" y="11"/>
                  </a:cubicBezTo>
                  <a:lnTo>
                    <a:pt x="538" y="11"/>
                  </a:lnTo>
                  <a:cubicBezTo>
                    <a:pt x="202" y="146"/>
                    <a:pt x="0" y="852"/>
                    <a:pt x="471" y="919"/>
                  </a:cubicBezTo>
                  <a:cubicBezTo>
                    <a:pt x="495" y="923"/>
                    <a:pt x="518" y="925"/>
                    <a:pt x="541" y="925"/>
                  </a:cubicBezTo>
                  <a:cubicBezTo>
                    <a:pt x="1022" y="925"/>
                    <a:pt x="1139" y="0"/>
                    <a:pt x="6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8" name="Google Shape;6978;p66">
              <a:extLst>
                <a:ext uri="{FF2B5EF4-FFF2-40B4-BE49-F238E27FC236}">
                  <a16:creationId xmlns:a16="http://schemas.microsoft.com/office/drawing/2014/main" id="{B4334A9A-A371-3FB5-ADFF-E8BB984D108F}"/>
                </a:ext>
              </a:extLst>
            </p:cNvPr>
            <p:cNvSpPr/>
            <p:nvPr/>
          </p:nvSpPr>
          <p:spPr>
            <a:xfrm>
              <a:off x="5962150" y="1206325"/>
              <a:ext cx="27850" cy="23200"/>
            </a:xfrm>
            <a:custGeom>
              <a:avLst/>
              <a:gdLst/>
              <a:ahLst/>
              <a:cxnLst/>
              <a:rect l="l" t="t" r="r" b="b"/>
              <a:pathLst>
                <a:path w="1114" h="928" extrusionOk="0">
                  <a:moveTo>
                    <a:pt x="595" y="0"/>
                  </a:moveTo>
                  <a:cubicBezTo>
                    <a:pt x="104" y="0"/>
                    <a:pt x="0" y="928"/>
                    <a:pt x="434" y="928"/>
                  </a:cubicBezTo>
                  <a:cubicBezTo>
                    <a:pt x="467" y="928"/>
                    <a:pt x="503" y="922"/>
                    <a:pt x="542" y="911"/>
                  </a:cubicBezTo>
                  <a:lnTo>
                    <a:pt x="576" y="911"/>
                  </a:lnTo>
                  <a:cubicBezTo>
                    <a:pt x="945" y="776"/>
                    <a:pt x="1113" y="71"/>
                    <a:pt x="643" y="3"/>
                  </a:cubicBezTo>
                  <a:cubicBezTo>
                    <a:pt x="626" y="1"/>
                    <a:pt x="610" y="0"/>
                    <a:pt x="5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89" name="Google Shape;6979;p66">
              <a:extLst>
                <a:ext uri="{FF2B5EF4-FFF2-40B4-BE49-F238E27FC236}">
                  <a16:creationId xmlns:a16="http://schemas.microsoft.com/office/drawing/2014/main" id="{45442A0C-E293-5A9C-585E-B8EB3BEC76FE}"/>
                </a:ext>
              </a:extLst>
            </p:cNvPr>
            <p:cNvSpPr/>
            <p:nvPr/>
          </p:nvSpPr>
          <p:spPr>
            <a:xfrm>
              <a:off x="6005100" y="1402000"/>
              <a:ext cx="29950" cy="23150"/>
            </a:xfrm>
            <a:custGeom>
              <a:avLst/>
              <a:gdLst/>
              <a:ahLst/>
              <a:cxnLst/>
              <a:rect l="l" t="t" r="r" b="b"/>
              <a:pathLst>
                <a:path w="1198" h="926" extrusionOk="0">
                  <a:moveTo>
                    <a:pt x="741" y="1"/>
                  </a:moveTo>
                  <a:cubicBezTo>
                    <a:pt x="719" y="1"/>
                    <a:pt x="697" y="3"/>
                    <a:pt x="672" y="7"/>
                  </a:cubicBezTo>
                  <a:lnTo>
                    <a:pt x="605" y="7"/>
                  </a:lnTo>
                  <a:cubicBezTo>
                    <a:pt x="236" y="142"/>
                    <a:pt x="0" y="814"/>
                    <a:pt x="504" y="915"/>
                  </a:cubicBezTo>
                  <a:cubicBezTo>
                    <a:pt x="534" y="922"/>
                    <a:pt x="563" y="926"/>
                    <a:pt x="591" y="926"/>
                  </a:cubicBezTo>
                  <a:cubicBezTo>
                    <a:pt x="1041" y="926"/>
                    <a:pt x="1198" y="1"/>
                    <a:pt x="74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0" name="Google Shape;6980;p66">
              <a:extLst>
                <a:ext uri="{FF2B5EF4-FFF2-40B4-BE49-F238E27FC236}">
                  <a16:creationId xmlns:a16="http://schemas.microsoft.com/office/drawing/2014/main" id="{D785C6DD-53D5-FDF6-62C8-CFC505E06003}"/>
                </a:ext>
              </a:extLst>
            </p:cNvPr>
            <p:cNvSpPr/>
            <p:nvPr/>
          </p:nvSpPr>
          <p:spPr>
            <a:xfrm>
              <a:off x="5994250" y="1491075"/>
              <a:ext cx="29350" cy="23150"/>
            </a:xfrm>
            <a:custGeom>
              <a:avLst/>
              <a:gdLst/>
              <a:ahLst/>
              <a:cxnLst/>
              <a:rect l="l" t="t" r="r" b="b"/>
              <a:pathLst>
                <a:path w="1174" h="926" extrusionOk="0">
                  <a:moveTo>
                    <a:pt x="599" y="0"/>
                  </a:moveTo>
                  <a:cubicBezTo>
                    <a:pt x="118" y="0"/>
                    <a:pt x="1" y="925"/>
                    <a:pt x="446" y="925"/>
                  </a:cubicBezTo>
                  <a:cubicBezTo>
                    <a:pt x="474" y="925"/>
                    <a:pt x="503" y="922"/>
                    <a:pt x="535" y="914"/>
                  </a:cubicBezTo>
                  <a:lnTo>
                    <a:pt x="602" y="914"/>
                  </a:lnTo>
                  <a:cubicBezTo>
                    <a:pt x="938" y="780"/>
                    <a:pt x="1174" y="74"/>
                    <a:pt x="670" y="7"/>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1" name="Google Shape;6981;p66">
              <a:extLst>
                <a:ext uri="{FF2B5EF4-FFF2-40B4-BE49-F238E27FC236}">
                  <a16:creationId xmlns:a16="http://schemas.microsoft.com/office/drawing/2014/main" id="{DDBCAA7A-5252-8C88-4C5E-C7CB40904E5C}"/>
                </a:ext>
              </a:extLst>
            </p:cNvPr>
            <p:cNvSpPr/>
            <p:nvPr/>
          </p:nvSpPr>
          <p:spPr>
            <a:xfrm>
              <a:off x="5982400" y="1165950"/>
              <a:ext cx="25150" cy="21500"/>
            </a:xfrm>
            <a:custGeom>
              <a:avLst/>
              <a:gdLst/>
              <a:ahLst/>
              <a:cxnLst/>
              <a:rect l="l" t="t" r="r" b="b"/>
              <a:pathLst>
                <a:path w="1006" h="860" extrusionOk="0">
                  <a:moveTo>
                    <a:pt x="257" y="0"/>
                  </a:moveTo>
                  <a:cubicBezTo>
                    <a:pt x="126" y="0"/>
                    <a:pt x="21" y="69"/>
                    <a:pt x="1" y="240"/>
                  </a:cubicBezTo>
                  <a:cubicBezTo>
                    <a:pt x="1" y="274"/>
                    <a:pt x="1" y="308"/>
                    <a:pt x="1" y="308"/>
                  </a:cubicBezTo>
                  <a:cubicBezTo>
                    <a:pt x="1" y="567"/>
                    <a:pt x="299" y="860"/>
                    <a:pt x="558" y="860"/>
                  </a:cubicBezTo>
                  <a:cubicBezTo>
                    <a:pt x="668" y="860"/>
                    <a:pt x="771" y="807"/>
                    <a:pt x="841" y="677"/>
                  </a:cubicBezTo>
                  <a:cubicBezTo>
                    <a:pt x="1006" y="372"/>
                    <a:pt x="562"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2" name="Google Shape;6982;p66">
              <a:extLst>
                <a:ext uri="{FF2B5EF4-FFF2-40B4-BE49-F238E27FC236}">
                  <a16:creationId xmlns:a16="http://schemas.microsoft.com/office/drawing/2014/main" id="{112EE74B-31C8-8E0A-29A6-29464AF822EB}"/>
                </a:ext>
              </a:extLst>
            </p:cNvPr>
            <p:cNvSpPr/>
            <p:nvPr/>
          </p:nvSpPr>
          <p:spPr>
            <a:xfrm>
              <a:off x="6019375" y="1503150"/>
              <a:ext cx="25075" cy="21425"/>
            </a:xfrm>
            <a:custGeom>
              <a:avLst/>
              <a:gdLst/>
              <a:ahLst/>
              <a:cxnLst/>
              <a:rect l="l" t="t" r="r" b="b"/>
              <a:pathLst>
                <a:path w="1003" h="857" extrusionOk="0">
                  <a:moveTo>
                    <a:pt x="256" y="1"/>
                  </a:moveTo>
                  <a:cubicBezTo>
                    <a:pt x="119" y="1"/>
                    <a:pt x="11" y="75"/>
                    <a:pt x="1" y="263"/>
                  </a:cubicBezTo>
                  <a:lnTo>
                    <a:pt x="1" y="330"/>
                  </a:lnTo>
                  <a:cubicBezTo>
                    <a:pt x="1" y="585"/>
                    <a:pt x="289" y="856"/>
                    <a:pt x="545" y="856"/>
                  </a:cubicBezTo>
                  <a:cubicBezTo>
                    <a:pt x="659" y="856"/>
                    <a:pt x="768" y="802"/>
                    <a:pt x="841" y="666"/>
                  </a:cubicBezTo>
                  <a:cubicBezTo>
                    <a:pt x="1003" y="365"/>
                    <a:pt x="559" y="1"/>
                    <a:pt x="2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3" name="Google Shape;6983;p66">
              <a:extLst>
                <a:ext uri="{FF2B5EF4-FFF2-40B4-BE49-F238E27FC236}">
                  <a16:creationId xmlns:a16="http://schemas.microsoft.com/office/drawing/2014/main" id="{2B8A1040-29AC-63ED-962D-9816FCD42D10}"/>
                </a:ext>
              </a:extLst>
            </p:cNvPr>
            <p:cNvSpPr/>
            <p:nvPr/>
          </p:nvSpPr>
          <p:spPr>
            <a:xfrm>
              <a:off x="6054000" y="1288575"/>
              <a:ext cx="30100" cy="23150"/>
            </a:xfrm>
            <a:custGeom>
              <a:avLst/>
              <a:gdLst/>
              <a:ahLst/>
              <a:cxnLst/>
              <a:rect l="l" t="t" r="r" b="b"/>
              <a:pathLst>
                <a:path w="1204" h="926" extrusionOk="0">
                  <a:moveTo>
                    <a:pt x="629" y="1"/>
                  </a:moveTo>
                  <a:cubicBezTo>
                    <a:pt x="145" y="1"/>
                    <a:pt x="1" y="925"/>
                    <a:pt x="443" y="925"/>
                  </a:cubicBezTo>
                  <a:cubicBezTo>
                    <a:pt x="470" y="925"/>
                    <a:pt x="499" y="922"/>
                    <a:pt x="531" y="914"/>
                  </a:cubicBezTo>
                  <a:lnTo>
                    <a:pt x="599" y="914"/>
                  </a:lnTo>
                  <a:cubicBezTo>
                    <a:pt x="935" y="780"/>
                    <a:pt x="1203" y="108"/>
                    <a:pt x="699" y="7"/>
                  </a:cubicBezTo>
                  <a:cubicBezTo>
                    <a:pt x="675" y="3"/>
                    <a:pt x="652" y="1"/>
                    <a:pt x="62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4" name="Google Shape;6984;p66">
              <a:extLst>
                <a:ext uri="{FF2B5EF4-FFF2-40B4-BE49-F238E27FC236}">
                  <a16:creationId xmlns:a16="http://schemas.microsoft.com/office/drawing/2014/main" id="{05A9B911-4195-F7BA-ABB2-F2DEC870F90B}"/>
                </a:ext>
              </a:extLst>
            </p:cNvPr>
            <p:cNvSpPr/>
            <p:nvPr/>
          </p:nvSpPr>
          <p:spPr>
            <a:xfrm>
              <a:off x="6059150" y="1245325"/>
              <a:ext cx="25600" cy="19850"/>
            </a:xfrm>
            <a:custGeom>
              <a:avLst/>
              <a:gdLst/>
              <a:ahLst/>
              <a:cxnLst/>
              <a:rect l="l" t="t" r="r" b="b"/>
              <a:pathLst>
                <a:path w="1024" h="794" extrusionOk="0">
                  <a:moveTo>
                    <a:pt x="384" y="1"/>
                  </a:moveTo>
                  <a:cubicBezTo>
                    <a:pt x="222" y="1"/>
                    <a:pt x="84" y="82"/>
                    <a:pt x="56" y="292"/>
                  </a:cubicBezTo>
                  <a:cubicBezTo>
                    <a:pt x="0" y="611"/>
                    <a:pt x="331" y="793"/>
                    <a:pt x="611" y="793"/>
                  </a:cubicBezTo>
                  <a:cubicBezTo>
                    <a:pt x="833" y="793"/>
                    <a:pt x="1023" y="679"/>
                    <a:pt x="964" y="426"/>
                  </a:cubicBezTo>
                  <a:cubicBezTo>
                    <a:pt x="964" y="393"/>
                    <a:pt x="964" y="393"/>
                    <a:pt x="964" y="359"/>
                  </a:cubicBezTo>
                  <a:cubicBezTo>
                    <a:pt x="885" y="163"/>
                    <a:pt x="611" y="1"/>
                    <a:pt x="3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5" name="Google Shape;6985;p66">
              <a:extLst>
                <a:ext uri="{FF2B5EF4-FFF2-40B4-BE49-F238E27FC236}">
                  <a16:creationId xmlns:a16="http://schemas.microsoft.com/office/drawing/2014/main" id="{AAE708EB-ECBC-5E88-A3CF-2A76CAB8299F}"/>
                </a:ext>
              </a:extLst>
            </p:cNvPr>
            <p:cNvSpPr/>
            <p:nvPr/>
          </p:nvSpPr>
          <p:spPr>
            <a:xfrm>
              <a:off x="6066425" y="1394325"/>
              <a:ext cx="29350" cy="23150"/>
            </a:xfrm>
            <a:custGeom>
              <a:avLst/>
              <a:gdLst/>
              <a:ahLst/>
              <a:cxnLst/>
              <a:rect l="l" t="t" r="r" b="b"/>
              <a:pathLst>
                <a:path w="1174" h="926" extrusionOk="0">
                  <a:moveTo>
                    <a:pt x="728" y="1"/>
                  </a:moveTo>
                  <a:cubicBezTo>
                    <a:pt x="701" y="1"/>
                    <a:pt x="671" y="4"/>
                    <a:pt x="639" y="12"/>
                  </a:cubicBezTo>
                  <a:lnTo>
                    <a:pt x="572" y="12"/>
                  </a:lnTo>
                  <a:cubicBezTo>
                    <a:pt x="236" y="146"/>
                    <a:pt x="1" y="852"/>
                    <a:pt x="505" y="919"/>
                  </a:cubicBezTo>
                  <a:cubicBezTo>
                    <a:pt x="529" y="923"/>
                    <a:pt x="552" y="925"/>
                    <a:pt x="575" y="925"/>
                  </a:cubicBezTo>
                  <a:cubicBezTo>
                    <a:pt x="1057" y="925"/>
                    <a:pt x="1173" y="1"/>
                    <a:pt x="7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6" name="Google Shape;6986;p66">
              <a:extLst>
                <a:ext uri="{FF2B5EF4-FFF2-40B4-BE49-F238E27FC236}">
                  <a16:creationId xmlns:a16="http://schemas.microsoft.com/office/drawing/2014/main" id="{6C86F1E8-B9F4-E8F3-CF68-5994B36F06CB}"/>
                </a:ext>
              </a:extLst>
            </p:cNvPr>
            <p:cNvSpPr/>
            <p:nvPr/>
          </p:nvSpPr>
          <p:spPr>
            <a:xfrm>
              <a:off x="6116000" y="1058000"/>
              <a:ext cx="25700" cy="18500"/>
            </a:xfrm>
            <a:custGeom>
              <a:avLst/>
              <a:gdLst/>
              <a:ahLst/>
              <a:cxnLst/>
              <a:rect l="l" t="t" r="r" b="b"/>
              <a:pathLst>
                <a:path w="1028" h="740" extrusionOk="0">
                  <a:moveTo>
                    <a:pt x="366" y="0"/>
                  </a:moveTo>
                  <a:cubicBezTo>
                    <a:pt x="169" y="0"/>
                    <a:pt x="1" y="94"/>
                    <a:pt x="1" y="324"/>
                  </a:cubicBezTo>
                  <a:cubicBezTo>
                    <a:pt x="1" y="605"/>
                    <a:pt x="278" y="740"/>
                    <a:pt x="531" y="740"/>
                  </a:cubicBezTo>
                  <a:cubicBezTo>
                    <a:pt x="792" y="740"/>
                    <a:pt x="1027" y="597"/>
                    <a:pt x="908" y="324"/>
                  </a:cubicBezTo>
                  <a:cubicBezTo>
                    <a:pt x="908" y="290"/>
                    <a:pt x="908" y="290"/>
                    <a:pt x="908" y="256"/>
                  </a:cubicBezTo>
                  <a:cubicBezTo>
                    <a:pt x="805" y="102"/>
                    <a:pt x="570"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7" name="Google Shape;6987;p66">
              <a:extLst>
                <a:ext uri="{FF2B5EF4-FFF2-40B4-BE49-F238E27FC236}">
                  <a16:creationId xmlns:a16="http://schemas.microsoft.com/office/drawing/2014/main" id="{D1A883E8-40D4-F868-9E4F-6CAEBBC8C79E}"/>
                </a:ext>
              </a:extLst>
            </p:cNvPr>
            <p:cNvSpPr/>
            <p:nvPr/>
          </p:nvSpPr>
          <p:spPr>
            <a:xfrm>
              <a:off x="6031975" y="1504675"/>
              <a:ext cx="33875" cy="21900"/>
            </a:xfrm>
            <a:custGeom>
              <a:avLst/>
              <a:gdLst/>
              <a:ahLst/>
              <a:cxnLst/>
              <a:rect l="l" t="t" r="r" b="b"/>
              <a:pathLst>
                <a:path w="1355" h="876" extrusionOk="0">
                  <a:moveTo>
                    <a:pt x="774" y="0"/>
                  </a:moveTo>
                  <a:cubicBezTo>
                    <a:pt x="404" y="0"/>
                    <a:pt x="1" y="605"/>
                    <a:pt x="438" y="841"/>
                  </a:cubicBezTo>
                  <a:cubicBezTo>
                    <a:pt x="489" y="864"/>
                    <a:pt x="539" y="875"/>
                    <a:pt x="589" y="875"/>
                  </a:cubicBezTo>
                  <a:cubicBezTo>
                    <a:pt x="1026" y="875"/>
                    <a:pt x="1354" y="31"/>
                    <a:pt x="84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8" name="Google Shape;6988;p66">
              <a:extLst>
                <a:ext uri="{FF2B5EF4-FFF2-40B4-BE49-F238E27FC236}">
                  <a16:creationId xmlns:a16="http://schemas.microsoft.com/office/drawing/2014/main" id="{1F372C8C-0DB6-BBF6-C11D-F331F21B7FCD}"/>
                </a:ext>
              </a:extLst>
            </p:cNvPr>
            <p:cNvSpPr/>
            <p:nvPr/>
          </p:nvSpPr>
          <p:spPr>
            <a:xfrm>
              <a:off x="6061750" y="1519525"/>
              <a:ext cx="30750" cy="23150"/>
            </a:xfrm>
            <a:custGeom>
              <a:avLst/>
              <a:gdLst/>
              <a:ahLst/>
              <a:cxnLst/>
              <a:rect l="l" t="t" r="r" b="b"/>
              <a:pathLst>
                <a:path w="1230" h="926" extrusionOk="0">
                  <a:moveTo>
                    <a:pt x="633" y="0"/>
                  </a:moveTo>
                  <a:cubicBezTo>
                    <a:pt x="157" y="0"/>
                    <a:pt x="0" y="925"/>
                    <a:pt x="485" y="925"/>
                  </a:cubicBezTo>
                  <a:cubicBezTo>
                    <a:pt x="508" y="925"/>
                    <a:pt x="532" y="923"/>
                    <a:pt x="557" y="919"/>
                  </a:cubicBezTo>
                  <a:lnTo>
                    <a:pt x="625" y="919"/>
                  </a:lnTo>
                  <a:cubicBezTo>
                    <a:pt x="961" y="784"/>
                    <a:pt x="1230" y="112"/>
                    <a:pt x="725" y="11"/>
                  </a:cubicBezTo>
                  <a:cubicBezTo>
                    <a:pt x="694" y="4"/>
                    <a:pt x="66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99" name="Google Shape;6989;p66">
              <a:extLst>
                <a:ext uri="{FF2B5EF4-FFF2-40B4-BE49-F238E27FC236}">
                  <a16:creationId xmlns:a16="http://schemas.microsoft.com/office/drawing/2014/main" id="{313D3066-B0FF-904C-948F-FCF6D521810E}"/>
                </a:ext>
              </a:extLst>
            </p:cNvPr>
            <p:cNvSpPr/>
            <p:nvPr/>
          </p:nvSpPr>
          <p:spPr>
            <a:xfrm>
              <a:off x="6041225" y="1126300"/>
              <a:ext cx="29350" cy="23150"/>
            </a:xfrm>
            <a:custGeom>
              <a:avLst/>
              <a:gdLst/>
              <a:ahLst/>
              <a:cxnLst/>
              <a:rect l="l" t="t" r="r" b="b"/>
              <a:pathLst>
                <a:path w="1174" h="926" extrusionOk="0">
                  <a:moveTo>
                    <a:pt x="728" y="0"/>
                  </a:moveTo>
                  <a:cubicBezTo>
                    <a:pt x="700" y="0"/>
                    <a:pt x="671" y="4"/>
                    <a:pt x="639" y="12"/>
                  </a:cubicBezTo>
                  <a:lnTo>
                    <a:pt x="572" y="12"/>
                  </a:lnTo>
                  <a:cubicBezTo>
                    <a:pt x="236" y="146"/>
                    <a:pt x="0" y="852"/>
                    <a:pt x="505" y="919"/>
                  </a:cubicBezTo>
                  <a:cubicBezTo>
                    <a:pt x="529" y="923"/>
                    <a:pt x="552" y="925"/>
                    <a:pt x="575"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0" name="Google Shape;6990;p66">
              <a:extLst>
                <a:ext uri="{FF2B5EF4-FFF2-40B4-BE49-F238E27FC236}">
                  <a16:creationId xmlns:a16="http://schemas.microsoft.com/office/drawing/2014/main" id="{851C8E92-E1D1-37EA-626B-5084ED5D3D1C}"/>
                </a:ext>
              </a:extLst>
            </p:cNvPr>
            <p:cNvSpPr/>
            <p:nvPr/>
          </p:nvSpPr>
          <p:spPr>
            <a:xfrm>
              <a:off x="6025025" y="1489250"/>
              <a:ext cx="26375" cy="19700"/>
            </a:xfrm>
            <a:custGeom>
              <a:avLst/>
              <a:gdLst/>
              <a:ahLst/>
              <a:cxnLst/>
              <a:rect l="l" t="t" r="r" b="b"/>
              <a:pathLst>
                <a:path w="1055" h="788" extrusionOk="0">
                  <a:moveTo>
                    <a:pt x="441" y="1"/>
                  </a:moveTo>
                  <a:cubicBezTo>
                    <a:pt x="204" y="1"/>
                    <a:pt x="0" y="121"/>
                    <a:pt x="77" y="382"/>
                  </a:cubicBezTo>
                  <a:lnTo>
                    <a:pt x="111" y="449"/>
                  </a:lnTo>
                  <a:cubicBezTo>
                    <a:pt x="206" y="640"/>
                    <a:pt x="463" y="787"/>
                    <a:pt x="681" y="787"/>
                  </a:cubicBezTo>
                  <a:cubicBezTo>
                    <a:pt x="846" y="787"/>
                    <a:pt x="989" y="701"/>
                    <a:pt x="1018" y="483"/>
                  </a:cubicBezTo>
                  <a:cubicBezTo>
                    <a:pt x="1055" y="172"/>
                    <a:pt x="724" y="1"/>
                    <a:pt x="4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1" name="Google Shape;6991;p66">
              <a:extLst>
                <a:ext uri="{FF2B5EF4-FFF2-40B4-BE49-F238E27FC236}">
                  <a16:creationId xmlns:a16="http://schemas.microsoft.com/office/drawing/2014/main" id="{DB7E95E8-19DD-31AD-6C48-EC43C38851EE}"/>
                </a:ext>
              </a:extLst>
            </p:cNvPr>
            <p:cNvSpPr/>
            <p:nvPr/>
          </p:nvSpPr>
          <p:spPr>
            <a:xfrm>
              <a:off x="6041525" y="1351475"/>
              <a:ext cx="29975" cy="23150"/>
            </a:xfrm>
            <a:custGeom>
              <a:avLst/>
              <a:gdLst/>
              <a:ahLst/>
              <a:cxnLst/>
              <a:rect l="l" t="t" r="r" b="b"/>
              <a:pathLst>
                <a:path w="1199" h="926" extrusionOk="0">
                  <a:moveTo>
                    <a:pt x="608" y="1"/>
                  </a:moveTo>
                  <a:cubicBezTo>
                    <a:pt x="158" y="1"/>
                    <a:pt x="1" y="925"/>
                    <a:pt x="458" y="925"/>
                  </a:cubicBezTo>
                  <a:cubicBezTo>
                    <a:pt x="479" y="925"/>
                    <a:pt x="502" y="923"/>
                    <a:pt x="526" y="919"/>
                  </a:cubicBezTo>
                  <a:lnTo>
                    <a:pt x="593" y="919"/>
                  </a:lnTo>
                  <a:cubicBezTo>
                    <a:pt x="963" y="785"/>
                    <a:pt x="1198" y="112"/>
                    <a:pt x="694" y="12"/>
                  </a:cubicBezTo>
                  <a:cubicBezTo>
                    <a:pt x="664" y="4"/>
                    <a:pt x="635" y="1"/>
                    <a:pt x="6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2" name="Google Shape;6992;p66">
              <a:extLst>
                <a:ext uri="{FF2B5EF4-FFF2-40B4-BE49-F238E27FC236}">
                  <a16:creationId xmlns:a16="http://schemas.microsoft.com/office/drawing/2014/main" id="{3D204981-5070-DBDF-163C-3CDFB8EE49C0}"/>
                </a:ext>
              </a:extLst>
            </p:cNvPr>
            <p:cNvSpPr/>
            <p:nvPr/>
          </p:nvSpPr>
          <p:spPr>
            <a:xfrm>
              <a:off x="6064750" y="1094125"/>
              <a:ext cx="25700" cy="18500"/>
            </a:xfrm>
            <a:custGeom>
              <a:avLst/>
              <a:gdLst/>
              <a:ahLst/>
              <a:cxnLst/>
              <a:rect l="l" t="t" r="r" b="b"/>
              <a:pathLst>
                <a:path w="1028" h="740" extrusionOk="0">
                  <a:moveTo>
                    <a:pt x="362" y="0"/>
                  </a:moveTo>
                  <a:cubicBezTo>
                    <a:pt x="169" y="0"/>
                    <a:pt x="0" y="94"/>
                    <a:pt x="0" y="324"/>
                  </a:cubicBezTo>
                  <a:cubicBezTo>
                    <a:pt x="0" y="605"/>
                    <a:pt x="278" y="740"/>
                    <a:pt x="531" y="740"/>
                  </a:cubicBezTo>
                  <a:cubicBezTo>
                    <a:pt x="792" y="740"/>
                    <a:pt x="1027" y="597"/>
                    <a:pt x="908" y="324"/>
                  </a:cubicBezTo>
                  <a:cubicBezTo>
                    <a:pt x="908" y="324"/>
                    <a:pt x="908" y="290"/>
                    <a:pt x="874" y="257"/>
                  </a:cubicBezTo>
                  <a:cubicBezTo>
                    <a:pt x="788" y="102"/>
                    <a:pt x="562" y="0"/>
                    <a:pt x="3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3" name="Google Shape;6993;p66">
              <a:extLst>
                <a:ext uri="{FF2B5EF4-FFF2-40B4-BE49-F238E27FC236}">
                  <a16:creationId xmlns:a16="http://schemas.microsoft.com/office/drawing/2014/main" id="{6F26BD3A-C528-6B4A-599D-66672E59FE74}"/>
                </a:ext>
              </a:extLst>
            </p:cNvPr>
            <p:cNvSpPr/>
            <p:nvPr/>
          </p:nvSpPr>
          <p:spPr>
            <a:xfrm>
              <a:off x="6033450" y="1386500"/>
              <a:ext cx="25225" cy="19775"/>
            </a:xfrm>
            <a:custGeom>
              <a:avLst/>
              <a:gdLst/>
              <a:ahLst/>
              <a:cxnLst/>
              <a:rect l="l" t="t" r="r" b="b"/>
              <a:pathLst>
                <a:path w="1009" h="791" extrusionOk="0">
                  <a:moveTo>
                    <a:pt x="369" y="1"/>
                  </a:moveTo>
                  <a:cubicBezTo>
                    <a:pt x="167" y="1"/>
                    <a:pt x="1" y="107"/>
                    <a:pt x="43" y="358"/>
                  </a:cubicBezTo>
                  <a:cubicBezTo>
                    <a:pt x="43" y="358"/>
                    <a:pt x="43" y="392"/>
                    <a:pt x="43" y="426"/>
                  </a:cubicBezTo>
                  <a:cubicBezTo>
                    <a:pt x="123" y="626"/>
                    <a:pt x="395" y="791"/>
                    <a:pt x="622" y="791"/>
                  </a:cubicBezTo>
                  <a:cubicBezTo>
                    <a:pt x="776" y="791"/>
                    <a:pt x="909" y="716"/>
                    <a:pt x="950" y="526"/>
                  </a:cubicBezTo>
                  <a:cubicBezTo>
                    <a:pt x="1009" y="212"/>
                    <a:pt x="654" y="1"/>
                    <a:pt x="36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4" name="Google Shape;6994;p66">
              <a:extLst>
                <a:ext uri="{FF2B5EF4-FFF2-40B4-BE49-F238E27FC236}">
                  <a16:creationId xmlns:a16="http://schemas.microsoft.com/office/drawing/2014/main" id="{C02C49BA-6239-2C0B-98AE-C1B2CE069501}"/>
                </a:ext>
              </a:extLst>
            </p:cNvPr>
            <p:cNvSpPr/>
            <p:nvPr/>
          </p:nvSpPr>
          <p:spPr>
            <a:xfrm>
              <a:off x="5892300" y="1397400"/>
              <a:ext cx="25700" cy="19850"/>
            </a:xfrm>
            <a:custGeom>
              <a:avLst/>
              <a:gdLst/>
              <a:ahLst/>
              <a:cxnLst/>
              <a:rect l="l" t="t" r="r" b="b"/>
              <a:pathLst>
                <a:path w="1028" h="794" extrusionOk="0">
                  <a:moveTo>
                    <a:pt x="404" y="1"/>
                  </a:moveTo>
                  <a:cubicBezTo>
                    <a:pt x="242" y="1"/>
                    <a:pt x="104" y="83"/>
                    <a:pt x="76" y="292"/>
                  </a:cubicBezTo>
                  <a:cubicBezTo>
                    <a:pt x="1" y="611"/>
                    <a:pt x="324" y="794"/>
                    <a:pt x="606" y="794"/>
                  </a:cubicBezTo>
                  <a:cubicBezTo>
                    <a:pt x="830" y="794"/>
                    <a:pt x="1028" y="679"/>
                    <a:pt x="983" y="426"/>
                  </a:cubicBezTo>
                  <a:cubicBezTo>
                    <a:pt x="983" y="393"/>
                    <a:pt x="983" y="393"/>
                    <a:pt x="983" y="359"/>
                  </a:cubicBezTo>
                  <a:cubicBezTo>
                    <a:pt x="905" y="163"/>
                    <a:pt x="631"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5" name="Google Shape;6995;p66">
              <a:extLst>
                <a:ext uri="{FF2B5EF4-FFF2-40B4-BE49-F238E27FC236}">
                  <a16:creationId xmlns:a16="http://schemas.microsoft.com/office/drawing/2014/main" id="{6312EBBB-7880-1477-A258-CF3A8F646DB5}"/>
                </a:ext>
              </a:extLst>
            </p:cNvPr>
            <p:cNvSpPr/>
            <p:nvPr/>
          </p:nvSpPr>
          <p:spPr>
            <a:xfrm>
              <a:off x="6064750" y="1576300"/>
              <a:ext cx="25000" cy="22025"/>
            </a:xfrm>
            <a:custGeom>
              <a:avLst/>
              <a:gdLst/>
              <a:ahLst/>
              <a:cxnLst/>
              <a:rect l="l" t="t" r="r" b="b"/>
              <a:pathLst>
                <a:path w="1000" h="881" extrusionOk="0">
                  <a:moveTo>
                    <a:pt x="272" y="1"/>
                  </a:moveTo>
                  <a:cubicBezTo>
                    <a:pt x="127" y="1"/>
                    <a:pt x="11" y="76"/>
                    <a:pt x="0" y="261"/>
                  </a:cubicBezTo>
                  <a:lnTo>
                    <a:pt x="0" y="328"/>
                  </a:lnTo>
                  <a:cubicBezTo>
                    <a:pt x="0" y="588"/>
                    <a:pt x="299" y="881"/>
                    <a:pt x="558" y="881"/>
                  </a:cubicBezTo>
                  <a:cubicBezTo>
                    <a:pt x="668" y="881"/>
                    <a:pt x="771" y="828"/>
                    <a:pt x="841" y="698"/>
                  </a:cubicBezTo>
                  <a:cubicBezTo>
                    <a:pt x="1000" y="334"/>
                    <a:pt x="574"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6" name="Google Shape;6996;p66">
              <a:extLst>
                <a:ext uri="{FF2B5EF4-FFF2-40B4-BE49-F238E27FC236}">
                  <a16:creationId xmlns:a16="http://schemas.microsoft.com/office/drawing/2014/main" id="{2CA28D25-B34E-3D41-F7EA-734E21EE2F57}"/>
                </a:ext>
              </a:extLst>
            </p:cNvPr>
            <p:cNvSpPr/>
            <p:nvPr/>
          </p:nvSpPr>
          <p:spPr>
            <a:xfrm>
              <a:off x="5967200" y="1430700"/>
              <a:ext cx="26400" cy="19675"/>
            </a:xfrm>
            <a:custGeom>
              <a:avLst/>
              <a:gdLst/>
              <a:ahLst/>
              <a:cxnLst/>
              <a:rect l="l" t="t" r="r" b="b"/>
              <a:pathLst>
                <a:path w="1056" h="787" extrusionOk="0">
                  <a:moveTo>
                    <a:pt x="375" y="0"/>
                  </a:moveTo>
                  <a:cubicBezTo>
                    <a:pt x="209" y="0"/>
                    <a:pt x="67" y="86"/>
                    <a:pt x="37" y="304"/>
                  </a:cubicBezTo>
                  <a:cubicBezTo>
                    <a:pt x="1" y="615"/>
                    <a:pt x="332" y="787"/>
                    <a:pt x="615" y="787"/>
                  </a:cubicBezTo>
                  <a:cubicBezTo>
                    <a:pt x="852" y="787"/>
                    <a:pt x="1055" y="666"/>
                    <a:pt x="979" y="405"/>
                  </a:cubicBezTo>
                  <a:cubicBezTo>
                    <a:pt x="945" y="372"/>
                    <a:pt x="945" y="372"/>
                    <a:pt x="945" y="338"/>
                  </a:cubicBezTo>
                  <a:cubicBezTo>
                    <a:pt x="850" y="147"/>
                    <a:pt x="592" y="0"/>
                    <a:pt x="37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7" name="Google Shape;6997;p66">
              <a:extLst>
                <a:ext uri="{FF2B5EF4-FFF2-40B4-BE49-F238E27FC236}">
                  <a16:creationId xmlns:a16="http://schemas.microsoft.com/office/drawing/2014/main" id="{F06CD08F-01D5-C3C6-8605-49815728141C}"/>
                </a:ext>
              </a:extLst>
            </p:cNvPr>
            <p:cNvSpPr/>
            <p:nvPr/>
          </p:nvSpPr>
          <p:spPr>
            <a:xfrm>
              <a:off x="5942925" y="1459025"/>
              <a:ext cx="29975" cy="23150"/>
            </a:xfrm>
            <a:custGeom>
              <a:avLst/>
              <a:gdLst/>
              <a:ahLst/>
              <a:cxnLst/>
              <a:rect l="l" t="t" r="r" b="b"/>
              <a:pathLst>
                <a:path w="1199" h="926" extrusionOk="0">
                  <a:moveTo>
                    <a:pt x="732" y="1"/>
                  </a:moveTo>
                  <a:cubicBezTo>
                    <a:pt x="704" y="1"/>
                    <a:pt x="672" y="4"/>
                    <a:pt x="639" y="12"/>
                  </a:cubicBezTo>
                  <a:lnTo>
                    <a:pt x="572" y="12"/>
                  </a:lnTo>
                  <a:cubicBezTo>
                    <a:pt x="236" y="146"/>
                    <a:pt x="0" y="818"/>
                    <a:pt x="471" y="919"/>
                  </a:cubicBezTo>
                  <a:cubicBezTo>
                    <a:pt x="495" y="923"/>
                    <a:pt x="519" y="925"/>
                    <a:pt x="541" y="925"/>
                  </a:cubicBezTo>
                  <a:cubicBezTo>
                    <a:pt x="1028" y="925"/>
                    <a:pt x="1198"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8" name="Google Shape;6998;p66">
              <a:extLst>
                <a:ext uri="{FF2B5EF4-FFF2-40B4-BE49-F238E27FC236}">
                  <a16:creationId xmlns:a16="http://schemas.microsoft.com/office/drawing/2014/main" id="{218E8492-1AAB-12A3-1075-010E33A5229F}"/>
                </a:ext>
              </a:extLst>
            </p:cNvPr>
            <p:cNvSpPr/>
            <p:nvPr/>
          </p:nvSpPr>
          <p:spPr>
            <a:xfrm>
              <a:off x="6066725" y="1467325"/>
              <a:ext cx="25050" cy="24425"/>
            </a:xfrm>
            <a:custGeom>
              <a:avLst/>
              <a:gdLst/>
              <a:ahLst/>
              <a:cxnLst/>
              <a:rect l="l" t="t" r="r" b="b"/>
              <a:pathLst>
                <a:path w="1002" h="977" extrusionOk="0">
                  <a:moveTo>
                    <a:pt x="544" y="0"/>
                  </a:moveTo>
                  <a:cubicBezTo>
                    <a:pt x="488" y="0"/>
                    <a:pt x="426" y="15"/>
                    <a:pt x="358" y="49"/>
                  </a:cubicBezTo>
                  <a:cubicBezTo>
                    <a:pt x="0" y="242"/>
                    <a:pt x="274" y="976"/>
                    <a:pt x="588" y="976"/>
                  </a:cubicBezTo>
                  <a:cubicBezTo>
                    <a:pt x="657" y="976"/>
                    <a:pt x="729" y="941"/>
                    <a:pt x="795" y="856"/>
                  </a:cubicBezTo>
                  <a:lnTo>
                    <a:pt x="829" y="822"/>
                  </a:lnTo>
                  <a:cubicBezTo>
                    <a:pt x="1002" y="534"/>
                    <a:pt x="879" y="0"/>
                    <a:pt x="5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09" name="Google Shape;6999;p66">
              <a:extLst>
                <a:ext uri="{FF2B5EF4-FFF2-40B4-BE49-F238E27FC236}">
                  <a16:creationId xmlns:a16="http://schemas.microsoft.com/office/drawing/2014/main" id="{CB31B83F-DCC7-F2B4-0F96-25737B5D00FD}"/>
                </a:ext>
              </a:extLst>
            </p:cNvPr>
            <p:cNvSpPr/>
            <p:nvPr/>
          </p:nvSpPr>
          <p:spPr>
            <a:xfrm>
              <a:off x="6007975" y="1432825"/>
              <a:ext cx="25125" cy="24500"/>
            </a:xfrm>
            <a:custGeom>
              <a:avLst/>
              <a:gdLst/>
              <a:ahLst/>
              <a:cxnLst/>
              <a:rect l="l" t="t" r="r" b="b"/>
              <a:pathLst>
                <a:path w="1005" h="980" extrusionOk="0">
                  <a:moveTo>
                    <a:pt x="576" y="1"/>
                  </a:moveTo>
                  <a:cubicBezTo>
                    <a:pt x="540" y="1"/>
                    <a:pt x="500" y="6"/>
                    <a:pt x="457" y="18"/>
                  </a:cubicBezTo>
                  <a:cubicBezTo>
                    <a:pt x="1" y="160"/>
                    <a:pt x="173" y="979"/>
                    <a:pt x="523" y="979"/>
                  </a:cubicBezTo>
                  <a:cubicBezTo>
                    <a:pt x="585" y="979"/>
                    <a:pt x="654" y="953"/>
                    <a:pt x="725" y="891"/>
                  </a:cubicBezTo>
                  <a:cubicBezTo>
                    <a:pt x="725" y="891"/>
                    <a:pt x="759" y="891"/>
                    <a:pt x="759" y="858"/>
                  </a:cubicBezTo>
                  <a:cubicBezTo>
                    <a:pt x="1005" y="612"/>
                    <a:pt x="970" y="1"/>
                    <a:pt x="5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0" name="Google Shape;7000;p66">
              <a:extLst>
                <a:ext uri="{FF2B5EF4-FFF2-40B4-BE49-F238E27FC236}">
                  <a16:creationId xmlns:a16="http://schemas.microsoft.com/office/drawing/2014/main" id="{347947CB-5102-7FB9-75DC-BA1E12291A61}"/>
                </a:ext>
              </a:extLst>
            </p:cNvPr>
            <p:cNvSpPr/>
            <p:nvPr/>
          </p:nvSpPr>
          <p:spPr>
            <a:xfrm>
              <a:off x="5997025" y="1229525"/>
              <a:ext cx="26025" cy="24975"/>
            </a:xfrm>
            <a:custGeom>
              <a:avLst/>
              <a:gdLst/>
              <a:ahLst/>
              <a:cxnLst/>
              <a:rect l="l" t="t" r="r" b="b"/>
              <a:pathLst>
                <a:path w="1041" h="999" extrusionOk="0">
                  <a:moveTo>
                    <a:pt x="600" y="0"/>
                  </a:moveTo>
                  <a:cubicBezTo>
                    <a:pt x="566" y="0"/>
                    <a:pt x="530" y="5"/>
                    <a:pt x="491" y="16"/>
                  </a:cubicBezTo>
                  <a:cubicBezTo>
                    <a:pt x="1" y="161"/>
                    <a:pt x="204" y="999"/>
                    <a:pt x="569" y="999"/>
                  </a:cubicBezTo>
                  <a:cubicBezTo>
                    <a:pt x="629" y="999"/>
                    <a:pt x="694" y="976"/>
                    <a:pt x="760" y="924"/>
                  </a:cubicBezTo>
                  <a:lnTo>
                    <a:pt x="794" y="857"/>
                  </a:lnTo>
                  <a:cubicBezTo>
                    <a:pt x="1041" y="641"/>
                    <a:pt x="976" y="0"/>
                    <a:pt x="6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1" name="Google Shape;7001;p66">
              <a:extLst>
                <a:ext uri="{FF2B5EF4-FFF2-40B4-BE49-F238E27FC236}">
                  <a16:creationId xmlns:a16="http://schemas.microsoft.com/office/drawing/2014/main" id="{076733BD-BEEF-5224-F4D5-567A2DF2170A}"/>
                </a:ext>
              </a:extLst>
            </p:cNvPr>
            <p:cNvSpPr/>
            <p:nvPr/>
          </p:nvSpPr>
          <p:spPr>
            <a:xfrm>
              <a:off x="5997275" y="1516600"/>
              <a:ext cx="25725" cy="19975"/>
            </a:xfrm>
            <a:custGeom>
              <a:avLst/>
              <a:gdLst/>
              <a:ahLst/>
              <a:cxnLst/>
              <a:rect l="l" t="t" r="r" b="b"/>
              <a:pathLst>
                <a:path w="1029" h="799" extrusionOk="0">
                  <a:moveTo>
                    <a:pt x="399" y="0"/>
                  </a:moveTo>
                  <a:cubicBezTo>
                    <a:pt x="248" y="0"/>
                    <a:pt x="118" y="76"/>
                    <a:pt x="78" y="263"/>
                  </a:cubicBezTo>
                  <a:cubicBezTo>
                    <a:pt x="1" y="592"/>
                    <a:pt x="347" y="799"/>
                    <a:pt x="636" y="799"/>
                  </a:cubicBezTo>
                  <a:cubicBezTo>
                    <a:pt x="848" y="799"/>
                    <a:pt x="1028" y="687"/>
                    <a:pt x="985" y="431"/>
                  </a:cubicBezTo>
                  <a:cubicBezTo>
                    <a:pt x="985" y="431"/>
                    <a:pt x="985" y="397"/>
                    <a:pt x="985" y="397"/>
                  </a:cubicBezTo>
                  <a:cubicBezTo>
                    <a:pt x="904" y="174"/>
                    <a:pt x="628" y="0"/>
                    <a:pt x="3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2" name="Google Shape;7002;p66">
              <a:extLst>
                <a:ext uri="{FF2B5EF4-FFF2-40B4-BE49-F238E27FC236}">
                  <a16:creationId xmlns:a16="http://schemas.microsoft.com/office/drawing/2014/main" id="{819AF0B4-5616-A022-66F5-716C700E9E31}"/>
                </a:ext>
              </a:extLst>
            </p:cNvPr>
            <p:cNvSpPr/>
            <p:nvPr/>
          </p:nvSpPr>
          <p:spPr>
            <a:xfrm>
              <a:off x="6093500" y="1434150"/>
              <a:ext cx="25625" cy="19850"/>
            </a:xfrm>
            <a:custGeom>
              <a:avLst/>
              <a:gdLst/>
              <a:ahLst/>
              <a:cxnLst/>
              <a:rect l="l" t="t" r="r" b="b"/>
              <a:pathLst>
                <a:path w="1025" h="794" extrusionOk="0">
                  <a:moveTo>
                    <a:pt x="413" y="1"/>
                  </a:moveTo>
                  <a:cubicBezTo>
                    <a:pt x="191" y="1"/>
                    <a:pt x="1" y="115"/>
                    <a:pt x="60" y="368"/>
                  </a:cubicBezTo>
                  <a:lnTo>
                    <a:pt x="60" y="435"/>
                  </a:lnTo>
                  <a:cubicBezTo>
                    <a:pt x="139" y="632"/>
                    <a:pt x="413" y="794"/>
                    <a:pt x="640" y="794"/>
                  </a:cubicBezTo>
                  <a:cubicBezTo>
                    <a:pt x="802" y="794"/>
                    <a:pt x="940" y="712"/>
                    <a:pt x="968" y="502"/>
                  </a:cubicBezTo>
                  <a:cubicBezTo>
                    <a:pt x="1024" y="184"/>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3" name="Google Shape;7003;p66">
              <a:extLst>
                <a:ext uri="{FF2B5EF4-FFF2-40B4-BE49-F238E27FC236}">
                  <a16:creationId xmlns:a16="http://schemas.microsoft.com/office/drawing/2014/main" id="{385EEF19-78C4-6607-C32C-6A9F97F202A0}"/>
                </a:ext>
              </a:extLst>
            </p:cNvPr>
            <p:cNvSpPr/>
            <p:nvPr/>
          </p:nvSpPr>
          <p:spPr>
            <a:xfrm>
              <a:off x="5984925" y="1345450"/>
              <a:ext cx="29250" cy="22450"/>
            </a:xfrm>
            <a:custGeom>
              <a:avLst/>
              <a:gdLst/>
              <a:ahLst/>
              <a:cxnLst/>
              <a:rect l="l" t="t" r="r" b="b"/>
              <a:pathLst>
                <a:path w="1170" h="898" extrusionOk="0">
                  <a:moveTo>
                    <a:pt x="747" y="0"/>
                  </a:moveTo>
                  <a:cubicBezTo>
                    <a:pt x="714" y="0"/>
                    <a:pt x="678" y="6"/>
                    <a:pt x="639" y="17"/>
                  </a:cubicBezTo>
                  <a:lnTo>
                    <a:pt x="572" y="17"/>
                  </a:lnTo>
                  <a:cubicBezTo>
                    <a:pt x="202" y="152"/>
                    <a:pt x="1" y="824"/>
                    <a:pt x="505" y="891"/>
                  </a:cubicBezTo>
                  <a:cubicBezTo>
                    <a:pt x="529" y="895"/>
                    <a:pt x="552" y="898"/>
                    <a:pt x="575" y="898"/>
                  </a:cubicBezTo>
                  <a:cubicBezTo>
                    <a:pt x="1050" y="898"/>
                    <a:pt x="1170" y="0"/>
                    <a:pt x="7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4" name="Google Shape;7004;p66">
              <a:extLst>
                <a:ext uri="{FF2B5EF4-FFF2-40B4-BE49-F238E27FC236}">
                  <a16:creationId xmlns:a16="http://schemas.microsoft.com/office/drawing/2014/main" id="{D521F6E3-ABCB-5D17-D133-6506A6AD43AD}"/>
                </a:ext>
              </a:extLst>
            </p:cNvPr>
            <p:cNvSpPr/>
            <p:nvPr/>
          </p:nvSpPr>
          <p:spPr>
            <a:xfrm>
              <a:off x="6029450" y="1431575"/>
              <a:ext cx="34625" cy="21900"/>
            </a:xfrm>
            <a:custGeom>
              <a:avLst/>
              <a:gdLst/>
              <a:ahLst/>
              <a:cxnLst/>
              <a:rect l="l" t="t" r="r" b="b"/>
              <a:pathLst>
                <a:path w="1385" h="876" extrusionOk="0">
                  <a:moveTo>
                    <a:pt x="808" y="0"/>
                  </a:moveTo>
                  <a:cubicBezTo>
                    <a:pt x="404" y="34"/>
                    <a:pt x="1" y="605"/>
                    <a:pt x="438" y="841"/>
                  </a:cubicBezTo>
                  <a:cubicBezTo>
                    <a:pt x="489" y="865"/>
                    <a:pt x="540" y="875"/>
                    <a:pt x="590" y="875"/>
                  </a:cubicBezTo>
                  <a:cubicBezTo>
                    <a:pt x="1033" y="875"/>
                    <a:pt x="1385" y="31"/>
                    <a:pt x="84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5" name="Google Shape;7005;p66">
              <a:extLst>
                <a:ext uri="{FF2B5EF4-FFF2-40B4-BE49-F238E27FC236}">
                  <a16:creationId xmlns:a16="http://schemas.microsoft.com/office/drawing/2014/main" id="{2902D16B-BEA7-598D-B63B-C11F6C51B2EB}"/>
                </a:ext>
              </a:extLst>
            </p:cNvPr>
            <p:cNvSpPr/>
            <p:nvPr/>
          </p:nvSpPr>
          <p:spPr>
            <a:xfrm>
              <a:off x="5968400" y="1347000"/>
              <a:ext cx="25600" cy="19850"/>
            </a:xfrm>
            <a:custGeom>
              <a:avLst/>
              <a:gdLst/>
              <a:ahLst/>
              <a:cxnLst/>
              <a:rect l="l" t="t" r="r" b="b"/>
              <a:pathLst>
                <a:path w="1024" h="794" extrusionOk="0">
                  <a:moveTo>
                    <a:pt x="384" y="0"/>
                  </a:moveTo>
                  <a:cubicBezTo>
                    <a:pt x="223" y="0"/>
                    <a:pt x="85" y="82"/>
                    <a:pt x="57" y="291"/>
                  </a:cubicBezTo>
                  <a:cubicBezTo>
                    <a:pt x="0" y="610"/>
                    <a:pt x="331" y="793"/>
                    <a:pt x="612" y="793"/>
                  </a:cubicBezTo>
                  <a:cubicBezTo>
                    <a:pt x="834" y="793"/>
                    <a:pt x="1024" y="678"/>
                    <a:pt x="964" y="426"/>
                  </a:cubicBezTo>
                  <a:lnTo>
                    <a:pt x="964" y="359"/>
                  </a:lnTo>
                  <a:cubicBezTo>
                    <a:pt x="886" y="162"/>
                    <a:pt x="612" y="0"/>
                    <a:pt x="38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6" name="Google Shape;7006;p66">
              <a:extLst>
                <a:ext uri="{FF2B5EF4-FFF2-40B4-BE49-F238E27FC236}">
                  <a16:creationId xmlns:a16="http://schemas.microsoft.com/office/drawing/2014/main" id="{47880250-8C56-CB11-102E-85E7EA9D68B6}"/>
                </a:ext>
              </a:extLst>
            </p:cNvPr>
            <p:cNvSpPr/>
            <p:nvPr/>
          </p:nvSpPr>
          <p:spPr>
            <a:xfrm>
              <a:off x="6005825" y="1563000"/>
              <a:ext cx="25750" cy="24425"/>
            </a:xfrm>
            <a:custGeom>
              <a:avLst/>
              <a:gdLst/>
              <a:ahLst/>
              <a:cxnLst/>
              <a:rect l="l" t="t" r="r" b="b"/>
              <a:pathLst>
                <a:path w="1030" h="977" extrusionOk="0">
                  <a:moveTo>
                    <a:pt x="416" y="0"/>
                  </a:moveTo>
                  <a:cubicBezTo>
                    <a:pt x="346" y="0"/>
                    <a:pt x="273" y="36"/>
                    <a:pt x="207" y="121"/>
                  </a:cubicBezTo>
                  <a:lnTo>
                    <a:pt x="173" y="188"/>
                  </a:lnTo>
                  <a:cubicBezTo>
                    <a:pt x="0" y="447"/>
                    <a:pt x="123" y="976"/>
                    <a:pt x="457" y="976"/>
                  </a:cubicBezTo>
                  <a:cubicBezTo>
                    <a:pt x="513" y="976"/>
                    <a:pt x="576" y="961"/>
                    <a:pt x="643" y="927"/>
                  </a:cubicBezTo>
                  <a:cubicBezTo>
                    <a:pt x="1029" y="735"/>
                    <a:pt x="738" y="0"/>
                    <a:pt x="41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7" name="Google Shape;7007;p66">
              <a:extLst>
                <a:ext uri="{FF2B5EF4-FFF2-40B4-BE49-F238E27FC236}">
                  <a16:creationId xmlns:a16="http://schemas.microsoft.com/office/drawing/2014/main" id="{F9B30F76-1497-9ACB-3A97-1610EA6B3019}"/>
                </a:ext>
              </a:extLst>
            </p:cNvPr>
            <p:cNvSpPr/>
            <p:nvPr/>
          </p:nvSpPr>
          <p:spPr>
            <a:xfrm>
              <a:off x="6053825" y="1173625"/>
              <a:ext cx="34675" cy="21075"/>
            </a:xfrm>
            <a:custGeom>
              <a:avLst/>
              <a:gdLst/>
              <a:ahLst/>
              <a:cxnLst/>
              <a:rect l="l" t="t" r="r" b="b"/>
              <a:pathLst>
                <a:path w="1387" h="843" extrusionOk="0">
                  <a:moveTo>
                    <a:pt x="807" y="1"/>
                  </a:moveTo>
                  <a:cubicBezTo>
                    <a:pt x="437" y="1"/>
                    <a:pt x="1" y="572"/>
                    <a:pt x="437" y="807"/>
                  </a:cubicBezTo>
                  <a:cubicBezTo>
                    <a:pt x="483" y="832"/>
                    <a:pt x="530" y="843"/>
                    <a:pt x="577" y="843"/>
                  </a:cubicBezTo>
                  <a:cubicBezTo>
                    <a:pt x="981" y="843"/>
                    <a:pt x="1386" y="31"/>
                    <a:pt x="8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8" name="Google Shape;7008;p66">
              <a:extLst>
                <a:ext uri="{FF2B5EF4-FFF2-40B4-BE49-F238E27FC236}">
                  <a16:creationId xmlns:a16="http://schemas.microsoft.com/office/drawing/2014/main" id="{8D441363-0002-EE39-81E8-FF5287F612E1}"/>
                </a:ext>
              </a:extLst>
            </p:cNvPr>
            <p:cNvSpPr/>
            <p:nvPr/>
          </p:nvSpPr>
          <p:spPr>
            <a:xfrm>
              <a:off x="6082400" y="1219675"/>
              <a:ext cx="24725" cy="22400"/>
            </a:xfrm>
            <a:custGeom>
              <a:avLst/>
              <a:gdLst/>
              <a:ahLst/>
              <a:cxnLst/>
              <a:rect l="l" t="t" r="r" b="b"/>
              <a:pathLst>
                <a:path w="989" h="896" extrusionOk="0">
                  <a:moveTo>
                    <a:pt x="271" y="1"/>
                  </a:moveTo>
                  <a:cubicBezTo>
                    <a:pt x="127" y="1"/>
                    <a:pt x="11" y="80"/>
                    <a:pt x="0" y="276"/>
                  </a:cubicBezTo>
                  <a:lnTo>
                    <a:pt x="0" y="343"/>
                  </a:lnTo>
                  <a:cubicBezTo>
                    <a:pt x="0" y="603"/>
                    <a:pt x="282" y="896"/>
                    <a:pt x="531" y="896"/>
                  </a:cubicBezTo>
                  <a:cubicBezTo>
                    <a:pt x="637" y="896"/>
                    <a:pt x="737" y="843"/>
                    <a:pt x="807" y="713"/>
                  </a:cubicBezTo>
                  <a:cubicBezTo>
                    <a:pt x="989" y="349"/>
                    <a:pt x="571" y="1"/>
                    <a:pt x="27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19" name="Google Shape;7009;p66">
              <a:extLst>
                <a:ext uri="{FF2B5EF4-FFF2-40B4-BE49-F238E27FC236}">
                  <a16:creationId xmlns:a16="http://schemas.microsoft.com/office/drawing/2014/main" id="{20BD9F75-0B3E-B50E-4142-16E88DEEF3EB}"/>
                </a:ext>
              </a:extLst>
            </p:cNvPr>
            <p:cNvSpPr/>
            <p:nvPr/>
          </p:nvSpPr>
          <p:spPr>
            <a:xfrm>
              <a:off x="6108450" y="1058250"/>
              <a:ext cx="29325" cy="23125"/>
            </a:xfrm>
            <a:custGeom>
              <a:avLst/>
              <a:gdLst/>
              <a:ahLst/>
              <a:cxnLst/>
              <a:rect l="l" t="t" r="r" b="b"/>
              <a:pathLst>
                <a:path w="1173" h="925" extrusionOk="0">
                  <a:moveTo>
                    <a:pt x="728" y="0"/>
                  </a:moveTo>
                  <a:cubicBezTo>
                    <a:pt x="700" y="0"/>
                    <a:pt x="670" y="4"/>
                    <a:pt x="639" y="11"/>
                  </a:cubicBezTo>
                  <a:lnTo>
                    <a:pt x="571" y="11"/>
                  </a:lnTo>
                  <a:cubicBezTo>
                    <a:pt x="235" y="146"/>
                    <a:pt x="0" y="851"/>
                    <a:pt x="504" y="919"/>
                  </a:cubicBezTo>
                  <a:cubicBezTo>
                    <a:pt x="528" y="923"/>
                    <a:pt x="552" y="925"/>
                    <a:pt x="574"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7420" name="Google Shape;6297;p66">
            <a:extLst>
              <a:ext uri="{FF2B5EF4-FFF2-40B4-BE49-F238E27FC236}">
                <a16:creationId xmlns:a16="http://schemas.microsoft.com/office/drawing/2014/main" id="{3C2B95A7-9526-85FD-176A-354643F191FD}"/>
              </a:ext>
            </a:extLst>
          </p:cNvPr>
          <p:cNvSpPr txBox="1">
            <a:spLocks/>
          </p:cNvSpPr>
          <p:nvPr/>
        </p:nvSpPr>
        <p:spPr>
          <a:xfrm>
            <a:off x="-2522142" y="2876109"/>
            <a:ext cx="2304406" cy="493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noProof="0"/>
              <a:t>Experiments for </a:t>
            </a:r>
            <a:r>
              <a:rPr lang="en-US" sz="1200" b="1" noProof="0"/>
              <a:t>Data</a:t>
            </a:r>
            <a:r>
              <a:rPr lang="en-US" sz="1200" noProof="0"/>
              <a:t> collection</a:t>
            </a:r>
          </a:p>
        </p:txBody>
      </p:sp>
      <p:sp>
        <p:nvSpPr>
          <p:cNvPr id="7421" name="Google Shape;6297;p66">
            <a:extLst>
              <a:ext uri="{FF2B5EF4-FFF2-40B4-BE49-F238E27FC236}">
                <a16:creationId xmlns:a16="http://schemas.microsoft.com/office/drawing/2014/main" id="{377BDA32-6554-E9E0-D8CB-959466EB8D7E}"/>
              </a:ext>
            </a:extLst>
          </p:cNvPr>
          <p:cNvSpPr txBox="1">
            <a:spLocks/>
          </p:cNvSpPr>
          <p:nvPr/>
        </p:nvSpPr>
        <p:spPr>
          <a:xfrm>
            <a:off x="-2311617" y="3463308"/>
            <a:ext cx="2015156" cy="82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r>
              <a:rPr lang="en-US" sz="1100" noProof="0">
                <a:latin typeface="Lato" panose="020F0502020204030203" pitchFamily="34" charset="0"/>
                <a:ea typeface="Lato" panose="020F0502020204030203" pitchFamily="34" charset="0"/>
                <a:cs typeface="Lato" panose="020F0502020204030203" pitchFamily="34" charset="0"/>
              </a:rPr>
              <a:t>Collect taste related EEGs under controlled taste stimuli. </a:t>
            </a:r>
            <a:endParaRPr lang="en-US" sz="1100" noProof="0"/>
          </a:p>
        </p:txBody>
      </p:sp>
      <p:sp>
        <p:nvSpPr>
          <p:cNvPr id="7005" name="Google Shape;6298;p66">
            <a:extLst>
              <a:ext uri="{FF2B5EF4-FFF2-40B4-BE49-F238E27FC236}">
                <a16:creationId xmlns:a16="http://schemas.microsoft.com/office/drawing/2014/main" id="{CA13DD46-8543-7287-842C-222072439C12}"/>
              </a:ext>
            </a:extLst>
          </p:cNvPr>
          <p:cNvSpPr/>
          <p:nvPr/>
        </p:nvSpPr>
        <p:spPr>
          <a:xfrm rot="18977366">
            <a:off x="6951601" y="1670155"/>
            <a:ext cx="1018798" cy="113673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nvGrpSpPr>
          <p:cNvPr id="7006" name="Google Shape;13155;p125">
            <a:extLst>
              <a:ext uri="{FF2B5EF4-FFF2-40B4-BE49-F238E27FC236}">
                <a16:creationId xmlns:a16="http://schemas.microsoft.com/office/drawing/2014/main" id="{5D7A531B-0F0B-CB2F-5A0F-F3E99847C339}"/>
              </a:ext>
            </a:extLst>
          </p:cNvPr>
          <p:cNvGrpSpPr/>
          <p:nvPr/>
        </p:nvGrpSpPr>
        <p:grpSpPr>
          <a:xfrm>
            <a:off x="7103437" y="1827638"/>
            <a:ext cx="715123" cy="696513"/>
            <a:chOff x="1545766" y="3021694"/>
            <a:chExt cx="1159000" cy="1128837"/>
          </a:xfrm>
        </p:grpSpPr>
        <p:sp>
          <p:nvSpPr>
            <p:cNvPr id="7007" name="Google Shape;13156;p125">
              <a:extLst>
                <a:ext uri="{FF2B5EF4-FFF2-40B4-BE49-F238E27FC236}">
                  <a16:creationId xmlns:a16="http://schemas.microsoft.com/office/drawing/2014/main" id="{D754E423-532C-1EFD-C4A9-E1D5102F517F}"/>
                </a:ext>
              </a:extLst>
            </p:cNvPr>
            <p:cNvSpPr/>
            <p:nvPr/>
          </p:nvSpPr>
          <p:spPr>
            <a:xfrm rot="14462">
              <a:off x="1545766" y="3324100"/>
              <a:ext cx="1158977" cy="826431"/>
            </a:xfrm>
            <a:custGeom>
              <a:avLst/>
              <a:gdLst/>
              <a:ahLst/>
              <a:cxnLst/>
              <a:rect l="l" t="t" r="r" b="b"/>
              <a:pathLst>
                <a:path w="14446" h="10301" extrusionOk="0">
                  <a:moveTo>
                    <a:pt x="5558" y="1"/>
                  </a:moveTo>
                  <a:cubicBezTo>
                    <a:pt x="5086" y="1"/>
                    <a:pt x="4570" y="84"/>
                    <a:pt x="4012" y="289"/>
                  </a:cubicBezTo>
                  <a:cubicBezTo>
                    <a:pt x="1070" y="1370"/>
                    <a:pt x="1" y="8777"/>
                    <a:pt x="6628" y="10109"/>
                  </a:cubicBezTo>
                  <a:cubicBezTo>
                    <a:pt x="7276" y="10240"/>
                    <a:pt x="7884" y="10300"/>
                    <a:pt x="8451" y="10300"/>
                  </a:cubicBezTo>
                  <a:cubicBezTo>
                    <a:pt x="12481" y="10300"/>
                    <a:pt x="14445" y="7245"/>
                    <a:pt x="14147" y="4489"/>
                  </a:cubicBezTo>
                  <a:cubicBezTo>
                    <a:pt x="13917" y="2170"/>
                    <a:pt x="12227" y="1120"/>
                    <a:pt x="10533" y="1120"/>
                  </a:cubicBezTo>
                  <a:cubicBezTo>
                    <a:pt x="9922" y="1120"/>
                    <a:pt x="9309" y="1257"/>
                    <a:pt x="8765" y="1521"/>
                  </a:cubicBezTo>
                  <a:cubicBezTo>
                    <a:pt x="8765" y="1521"/>
                    <a:pt x="7576" y="1"/>
                    <a:pt x="5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8" name="Google Shape;13157;p125">
              <a:extLst>
                <a:ext uri="{FF2B5EF4-FFF2-40B4-BE49-F238E27FC236}">
                  <a16:creationId xmlns:a16="http://schemas.microsoft.com/office/drawing/2014/main" id="{953B9D20-F25A-48ED-4F10-AF9D23BB5167}"/>
                </a:ext>
              </a:extLst>
            </p:cNvPr>
            <p:cNvSpPr/>
            <p:nvPr/>
          </p:nvSpPr>
          <p:spPr>
            <a:xfrm rot="14421">
              <a:off x="1758002" y="3405725"/>
              <a:ext cx="142244" cy="493801"/>
            </a:xfrm>
            <a:custGeom>
              <a:avLst/>
              <a:gdLst/>
              <a:ahLst/>
              <a:cxnLst/>
              <a:rect l="l" t="t" r="r" b="b"/>
              <a:pathLst>
                <a:path w="1773" h="6155" extrusionOk="0">
                  <a:moveTo>
                    <a:pt x="1542" y="1"/>
                  </a:moveTo>
                  <a:cubicBezTo>
                    <a:pt x="1503" y="1"/>
                    <a:pt x="1464" y="15"/>
                    <a:pt x="1434" y="48"/>
                  </a:cubicBezTo>
                  <a:cubicBezTo>
                    <a:pt x="604" y="991"/>
                    <a:pt x="114" y="2072"/>
                    <a:pt x="51" y="3330"/>
                  </a:cubicBezTo>
                  <a:cubicBezTo>
                    <a:pt x="1" y="4273"/>
                    <a:pt x="126" y="5568"/>
                    <a:pt x="994" y="6121"/>
                  </a:cubicBezTo>
                  <a:cubicBezTo>
                    <a:pt x="1029" y="6144"/>
                    <a:pt x="1065" y="6154"/>
                    <a:pt x="1098" y="6154"/>
                  </a:cubicBezTo>
                  <a:cubicBezTo>
                    <a:pt x="1228" y="6154"/>
                    <a:pt x="1326" y="5998"/>
                    <a:pt x="1296" y="5857"/>
                  </a:cubicBezTo>
                  <a:cubicBezTo>
                    <a:pt x="994" y="4902"/>
                    <a:pt x="654" y="4147"/>
                    <a:pt x="742" y="3103"/>
                  </a:cubicBezTo>
                  <a:cubicBezTo>
                    <a:pt x="818" y="2097"/>
                    <a:pt x="1183" y="1092"/>
                    <a:pt x="1698" y="224"/>
                  </a:cubicBezTo>
                  <a:cubicBezTo>
                    <a:pt x="1772" y="112"/>
                    <a:pt x="1655" y="1"/>
                    <a:pt x="154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9" name="Google Shape;13158;p125">
              <a:extLst>
                <a:ext uri="{FF2B5EF4-FFF2-40B4-BE49-F238E27FC236}">
                  <a16:creationId xmlns:a16="http://schemas.microsoft.com/office/drawing/2014/main" id="{B78F3F1D-5B73-FA21-58A0-78E45EC965D0}"/>
                </a:ext>
              </a:extLst>
            </p:cNvPr>
            <p:cNvSpPr/>
            <p:nvPr/>
          </p:nvSpPr>
          <p:spPr>
            <a:xfrm rot="14421">
              <a:off x="1871556" y="3930353"/>
              <a:ext cx="78864" cy="78222"/>
            </a:xfrm>
            <a:custGeom>
              <a:avLst/>
              <a:gdLst/>
              <a:ahLst/>
              <a:cxnLst/>
              <a:rect l="l" t="t" r="r" b="b"/>
              <a:pathLst>
                <a:path w="983" h="975" extrusionOk="0">
                  <a:moveTo>
                    <a:pt x="222" y="0"/>
                  </a:moveTo>
                  <a:cubicBezTo>
                    <a:pt x="106" y="0"/>
                    <a:pt x="1" y="154"/>
                    <a:pt x="77" y="278"/>
                  </a:cubicBezTo>
                  <a:cubicBezTo>
                    <a:pt x="178" y="429"/>
                    <a:pt x="254" y="555"/>
                    <a:pt x="354" y="693"/>
                  </a:cubicBezTo>
                  <a:cubicBezTo>
                    <a:pt x="445" y="818"/>
                    <a:pt x="537" y="975"/>
                    <a:pt x="703" y="975"/>
                  </a:cubicBezTo>
                  <a:cubicBezTo>
                    <a:pt x="720" y="975"/>
                    <a:pt x="738" y="973"/>
                    <a:pt x="757" y="970"/>
                  </a:cubicBezTo>
                  <a:cubicBezTo>
                    <a:pt x="857" y="957"/>
                    <a:pt x="920" y="894"/>
                    <a:pt x="933" y="819"/>
                  </a:cubicBezTo>
                  <a:cubicBezTo>
                    <a:pt x="983" y="630"/>
                    <a:pt x="819" y="504"/>
                    <a:pt x="694" y="379"/>
                  </a:cubicBezTo>
                  <a:cubicBezTo>
                    <a:pt x="580" y="265"/>
                    <a:pt x="455" y="152"/>
                    <a:pt x="329" y="52"/>
                  </a:cubicBezTo>
                  <a:cubicBezTo>
                    <a:pt x="296" y="16"/>
                    <a:pt x="258" y="0"/>
                    <a:pt x="22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24" name="Google Shape;13159;p125">
              <a:extLst>
                <a:ext uri="{FF2B5EF4-FFF2-40B4-BE49-F238E27FC236}">
                  <a16:creationId xmlns:a16="http://schemas.microsoft.com/office/drawing/2014/main" id="{70156935-C5EA-B373-6AF5-2ACC6CB63F7D}"/>
                </a:ext>
              </a:extLst>
            </p:cNvPr>
            <p:cNvSpPr/>
            <p:nvPr/>
          </p:nvSpPr>
          <p:spPr>
            <a:xfrm rot="14421">
              <a:off x="1964425" y="3348078"/>
              <a:ext cx="740341" cy="802036"/>
            </a:xfrm>
            <a:custGeom>
              <a:avLst/>
              <a:gdLst/>
              <a:ahLst/>
              <a:cxnLst/>
              <a:rect l="l" t="t" r="r" b="b"/>
              <a:pathLst>
                <a:path w="9228" h="9997" extrusionOk="0">
                  <a:moveTo>
                    <a:pt x="1824" y="1"/>
                  </a:moveTo>
                  <a:cubicBezTo>
                    <a:pt x="1220" y="63"/>
                    <a:pt x="617" y="378"/>
                    <a:pt x="315" y="919"/>
                  </a:cubicBezTo>
                  <a:cubicBezTo>
                    <a:pt x="0" y="1447"/>
                    <a:pt x="63" y="2176"/>
                    <a:pt x="440" y="2654"/>
                  </a:cubicBezTo>
                  <a:cubicBezTo>
                    <a:pt x="994" y="3371"/>
                    <a:pt x="2000" y="3459"/>
                    <a:pt x="2880" y="3522"/>
                  </a:cubicBezTo>
                  <a:cubicBezTo>
                    <a:pt x="3760" y="3584"/>
                    <a:pt x="4779" y="3723"/>
                    <a:pt x="5269" y="4465"/>
                  </a:cubicBezTo>
                  <a:cubicBezTo>
                    <a:pt x="5558" y="4880"/>
                    <a:pt x="5596" y="5408"/>
                    <a:pt x="5558" y="5911"/>
                  </a:cubicBezTo>
                  <a:cubicBezTo>
                    <a:pt x="5433" y="7307"/>
                    <a:pt x="4502" y="8589"/>
                    <a:pt x="3257" y="9256"/>
                  </a:cubicBezTo>
                  <a:cubicBezTo>
                    <a:pt x="2691" y="9557"/>
                    <a:pt x="2075" y="9746"/>
                    <a:pt x="1434" y="9821"/>
                  </a:cubicBezTo>
                  <a:cubicBezTo>
                    <a:pt x="2060" y="9941"/>
                    <a:pt x="2648" y="9997"/>
                    <a:pt x="3197" y="9997"/>
                  </a:cubicBezTo>
                  <a:cubicBezTo>
                    <a:pt x="7271" y="9997"/>
                    <a:pt x="9228" y="6936"/>
                    <a:pt x="8928" y="4188"/>
                  </a:cubicBezTo>
                  <a:cubicBezTo>
                    <a:pt x="8688" y="1879"/>
                    <a:pt x="7004" y="832"/>
                    <a:pt x="5304" y="832"/>
                  </a:cubicBezTo>
                  <a:cubicBezTo>
                    <a:pt x="4689" y="832"/>
                    <a:pt x="4072" y="969"/>
                    <a:pt x="3521" y="1233"/>
                  </a:cubicBezTo>
                  <a:cubicBezTo>
                    <a:pt x="3521" y="1233"/>
                    <a:pt x="2918" y="453"/>
                    <a:pt x="18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25" name="Google Shape;13160;p125">
              <a:extLst>
                <a:ext uri="{FF2B5EF4-FFF2-40B4-BE49-F238E27FC236}">
                  <a16:creationId xmlns:a16="http://schemas.microsoft.com/office/drawing/2014/main" id="{E37BFAD6-E62A-9BE0-CB0E-ED1DDB297506}"/>
                </a:ext>
              </a:extLst>
            </p:cNvPr>
            <p:cNvSpPr/>
            <p:nvPr/>
          </p:nvSpPr>
          <p:spPr>
            <a:xfrm rot="14421">
              <a:off x="2065507" y="3021694"/>
              <a:ext cx="224076" cy="385334"/>
            </a:xfrm>
            <a:custGeom>
              <a:avLst/>
              <a:gdLst/>
              <a:ahLst/>
              <a:cxnLst/>
              <a:rect l="l" t="t" r="r" b="b"/>
              <a:pathLst>
                <a:path w="2793" h="4803" extrusionOk="0">
                  <a:moveTo>
                    <a:pt x="772" y="0"/>
                  </a:moveTo>
                  <a:cubicBezTo>
                    <a:pt x="754" y="0"/>
                    <a:pt x="736" y="3"/>
                    <a:pt x="717" y="12"/>
                  </a:cubicBezTo>
                  <a:cubicBezTo>
                    <a:pt x="655" y="24"/>
                    <a:pt x="629" y="74"/>
                    <a:pt x="592" y="112"/>
                  </a:cubicBezTo>
                  <a:cubicBezTo>
                    <a:pt x="1" y="917"/>
                    <a:pt x="26" y="2049"/>
                    <a:pt x="390" y="2992"/>
                  </a:cubicBezTo>
                  <a:cubicBezTo>
                    <a:pt x="655" y="3683"/>
                    <a:pt x="1635" y="4564"/>
                    <a:pt x="2340" y="4803"/>
                  </a:cubicBezTo>
                  <a:lnTo>
                    <a:pt x="2402" y="4438"/>
                  </a:lnTo>
                  <a:cubicBezTo>
                    <a:pt x="2792" y="2866"/>
                    <a:pt x="2214" y="1093"/>
                    <a:pt x="944" y="87"/>
                  </a:cubicBezTo>
                  <a:cubicBezTo>
                    <a:pt x="894" y="47"/>
                    <a:pt x="837" y="0"/>
                    <a:pt x="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26" name="Google Shape;13161;p125">
              <a:extLst>
                <a:ext uri="{FF2B5EF4-FFF2-40B4-BE49-F238E27FC236}">
                  <a16:creationId xmlns:a16="http://schemas.microsoft.com/office/drawing/2014/main" id="{C62AF482-3173-71F0-6F88-3F8A4E066184}"/>
                </a:ext>
              </a:extLst>
            </p:cNvPr>
            <p:cNvSpPr/>
            <p:nvPr/>
          </p:nvSpPr>
          <p:spPr>
            <a:xfrm rot="14421">
              <a:off x="2186972" y="3184829"/>
              <a:ext cx="226082" cy="364073"/>
            </a:xfrm>
            <a:custGeom>
              <a:avLst/>
              <a:gdLst/>
              <a:ahLst/>
              <a:cxnLst/>
              <a:rect l="l" t="t" r="r" b="b"/>
              <a:pathLst>
                <a:path w="2818" h="4538" extrusionOk="0">
                  <a:moveTo>
                    <a:pt x="2610" y="1"/>
                  </a:moveTo>
                  <a:cubicBezTo>
                    <a:pt x="2584" y="1"/>
                    <a:pt x="2557" y="7"/>
                    <a:pt x="2528" y="22"/>
                  </a:cubicBezTo>
                  <a:cubicBezTo>
                    <a:pt x="1132" y="814"/>
                    <a:pt x="0" y="2801"/>
                    <a:pt x="604" y="4410"/>
                  </a:cubicBezTo>
                  <a:cubicBezTo>
                    <a:pt x="634" y="4494"/>
                    <a:pt x="715" y="4538"/>
                    <a:pt x="794" y="4538"/>
                  </a:cubicBezTo>
                  <a:cubicBezTo>
                    <a:pt x="882" y="4538"/>
                    <a:pt x="968" y="4485"/>
                    <a:pt x="981" y="4373"/>
                  </a:cubicBezTo>
                  <a:cubicBezTo>
                    <a:pt x="1082" y="3568"/>
                    <a:pt x="1031" y="2838"/>
                    <a:pt x="1346" y="2059"/>
                  </a:cubicBezTo>
                  <a:cubicBezTo>
                    <a:pt x="1648" y="1355"/>
                    <a:pt x="2100" y="764"/>
                    <a:pt x="2691" y="261"/>
                  </a:cubicBezTo>
                  <a:cubicBezTo>
                    <a:pt x="2817" y="166"/>
                    <a:pt x="2741" y="1"/>
                    <a:pt x="261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136116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873">
          <a:extLst>
            <a:ext uri="{FF2B5EF4-FFF2-40B4-BE49-F238E27FC236}">
              <a16:creationId xmlns:a16="http://schemas.microsoft.com/office/drawing/2014/main" id="{EEEBC6C1-7F50-A79B-5B7A-DC8DA245768C}"/>
            </a:ext>
          </a:extLst>
        </p:cNvPr>
        <p:cNvGrpSpPr/>
        <p:nvPr/>
      </p:nvGrpSpPr>
      <p:grpSpPr>
        <a:xfrm>
          <a:off x="0" y="0"/>
          <a:ext cx="0" cy="0"/>
          <a:chOff x="0" y="0"/>
          <a:chExt cx="0" cy="0"/>
        </a:xfrm>
      </p:grpSpPr>
      <p:sp>
        <p:nvSpPr>
          <p:cNvPr id="4" name="Google Shape;8899;p92">
            <a:extLst>
              <a:ext uri="{FF2B5EF4-FFF2-40B4-BE49-F238E27FC236}">
                <a16:creationId xmlns:a16="http://schemas.microsoft.com/office/drawing/2014/main" id="{2420C19F-7A20-58C0-EEBF-08F21CD77451}"/>
              </a:ext>
            </a:extLst>
          </p:cNvPr>
          <p:cNvSpPr txBox="1">
            <a:spLocks/>
          </p:cNvSpPr>
          <p:nvPr/>
        </p:nvSpPr>
        <p:spPr>
          <a:xfrm>
            <a:off x="667500" y="254508"/>
            <a:ext cx="7809000"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400" noProof="0"/>
              <a:t>Subject-independent test</a:t>
            </a:r>
          </a:p>
        </p:txBody>
      </p:sp>
      <p:cxnSp>
        <p:nvCxnSpPr>
          <p:cNvPr id="5" name="Straight Connector 18">
            <a:extLst>
              <a:ext uri="{FF2B5EF4-FFF2-40B4-BE49-F238E27FC236}">
                <a16:creationId xmlns:a16="http://schemas.microsoft.com/office/drawing/2014/main" id="{D48D3CC7-0E14-FB9F-EF6A-87F589099E74}"/>
              </a:ext>
            </a:extLst>
          </p:cNvPr>
          <p:cNvCxnSpPr>
            <a:cxnSpLocks/>
          </p:cNvCxnSpPr>
          <p:nvPr/>
        </p:nvCxnSpPr>
        <p:spPr>
          <a:xfrm>
            <a:off x="2234317" y="794292"/>
            <a:ext cx="4549063"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FFECF2F-D101-61CF-0908-793C14BFB369}"/>
              </a:ext>
            </a:extLst>
          </p:cNvPr>
          <p:cNvPicPr>
            <a:picLocks noChangeAspect="1"/>
          </p:cNvPicPr>
          <p:nvPr/>
        </p:nvPicPr>
        <p:blipFill>
          <a:blip r:embed="rId3"/>
          <a:stretch>
            <a:fillRect/>
          </a:stretch>
        </p:blipFill>
        <p:spPr>
          <a:xfrm>
            <a:off x="504996" y="1504801"/>
            <a:ext cx="7971504" cy="2674808"/>
          </a:xfrm>
          <a:prstGeom prst="rect">
            <a:avLst/>
          </a:prstGeom>
        </p:spPr>
      </p:pic>
    </p:spTree>
    <p:extLst>
      <p:ext uri="{BB962C8B-B14F-4D97-AF65-F5344CB8AC3E}">
        <p14:creationId xmlns:p14="http://schemas.microsoft.com/office/powerpoint/2010/main" val="187034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90">
          <a:extLst>
            <a:ext uri="{FF2B5EF4-FFF2-40B4-BE49-F238E27FC236}">
              <a16:creationId xmlns:a16="http://schemas.microsoft.com/office/drawing/2014/main" id="{10AD18CD-E41E-ADE1-35CC-8F84249C364F}"/>
            </a:ext>
          </a:extLst>
        </p:cNvPr>
        <p:cNvGrpSpPr/>
        <p:nvPr/>
      </p:nvGrpSpPr>
      <p:grpSpPr>
        <a:xfrm>
          <a:off x="0" y="0"/>
          <a:ext cx="0" cy="0"/>
          <a:chOff x="0" y="0"/>
          <a:chExt cx="0" cy="0"/>
        </a:xfrm>
      </p:grpSpPr>
      <p:sp>
        <p:nvSpPr>
          <p:cNvPr id="6291" name="Google Shape;6291;p66">
            <a:extLst>
              <a:ext uri="{FF2B5EF4-FFF2-40B4-BE49-F238E27FC236}">
                <a16:creationId xmlns:a16="http://schemas.microsoft.com/office/drawing/2014/main" id="{FD36E0C0-1F23-99D4-1F3E-B1971506C107}"/>
              </a:ext>
            </a:extLst>
          </p:cNvPr>
          <p:cNvSpPr/>
          <p:nvPr/>
        </p:nvSpPr>
        <p:spPr>
          <a:xfrm rot="-1800014">
            <a:off x="3981338" y="1747955"/>
            <a:ext cx="1181324" cy="981136"/>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5" name="Google Shape;6295;p66">
            <a:extLst>
              <a:ext uri="{FF2B5EF4-FFF2-40B4-BE49-F238E27FC236}">
                <a16:creationId xmlns:a16="http://schemas.microsoft.com/office/drawing/2014/main" id="{38D2883F-B26F-7433-EBEA-9DB4C092DC5D}"/>
              </a:ext>
            </a:extLst>
          </p:cNvPr>
          <p:cNvSpPr txBox="1">
            <a:spLocks noGrp="1"/>
          </p:cNvSpPr>
          <p:nvPr>
            <p:ph type="subTitle" idx="4"/>
          </p:nvPr>
        </p:nvSpPr>
        <p:spPr>
          <a:xfrm>
            <a:off x="6453421" y="3453582"/>
            <a:ext cx="2015156" cy="829800"/>
          </a:xfrm>
          <a:prstGeom prst="rect">
            <a:avLst/>
          </a:prstGeom>
        </p:spPr>
        <p:txBody>
          <a:bodyPr spcFirstLastPara="1" wrap="square" lIns="91425" tIns="91425" rIns="91425" bIns="91425" anchor="t" anchorCtr="0">
            <a:noAutofit/>
          </a:bodyPr>
          <a:lstStyle/>
          <a:p>
            <a:pPr marL="0" indent="0" algn="just"/>
            <a:r>
              <a:rPr lang="en-US" sz="1100" noProof="0"/>
              <a:t>A specialized CNN designed to extract both temporal and spatial patterns from the augmented EEG data for reliable taste classification.</a:t>
            </a:r>
          </a:p>
        </p:txBody>
      </p:sp>
      <p:sp>
        <p:nvSpPr>
          <p:cNvPr id="6297" name="Google Shape;6297;p66">
            <a:extLst>
              <a:ext uri="{FF2B5EF4-FFF2-40B4-BE49-F238E27FC236}">
                <a16:creationId xmlns:a16="http://schemas.microsoft.com/office/drawing/2014/main" id="{C73E02C6-4712-9ED6-320F-7A7E13ADE4B7}"/>
              </a:ext>
            </a:extLst>
          </p:cNvPr>
          <p:cNvSpPr txBox="1">
            <a:spLocks noGrp="1"/>
          </p:cNvSpPr>
          <p:nvPr>
            <p:ph type="subTitle" idx="6"/>
          </p:nvPr>
        </p:nvSpPr>
        <p:spPr>
          <a:xfrm>
            <a:off x="3564421" y="3459041"/>
            <a:ext cx="2015156" cy="82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noProof="0"/>
              <a:t>Enhances the limited EEG dataset by reconstructing key features in both time and channel dimensions.</a:t>
            </a:r>
          </a:p>
        </p:txBody>
      </p:sp>
      <p:sp>
        <p:nvSpPr>
          <p:cNvPr id="6298" name="Google Shape;6298;p66">
            <a:extLst>
              <a:ext uri="{FF2B5EF4-FFF2-40B4-BE49-F238E27FC236}">
                <a16:creationId xmlns:a16="http://schemas.microsoft.com/office/drawing/2014/main" id="{313BBEE9-DFD4-7CCD-500B-E166F0FD91CD}"/>
              </a:ext>
            </a:extLst>
          </p:cNvPr>
          <p:cNvSpPr/>
          <p:nvPr/>
        </p:nvSpPr>
        <p:spPr>
          <a:xfrm rot="18977366">
            <a:off x="6951601" y="1670155"/>
            <a:ext cx="1018798" cy="113673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99" name="Google Shape;6299;p66">
            <a:extLst>
              <a:ext uri="{FF2B5EF4-FFF2-40B4-BE49-F238E27FC236}">
                <a16:creationId xmlns:a16="http://schemas.microsoft.com/office/drawing/2014/main" id="{7E0040F2-F18D-21CE-33E8-A6DDE0EF886B}"/>
              </a:ext>
            </a:extLst>
          </p:cNvPr>
          <p:cNvSpPr/>
          <p:nvPr/>
        </p:nvSpPr>
        <p:spPr>
          <a:xfrm rot="10800000">
            <a:off x="1026436" y="1685678"/>
            <a:ext cx="1181332" cy="981177"/>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3" name="Google Shape;6463;p66">
            <a:extLst>
              <a:ext uri="{FF2B5EF4-FFF2-40B4-BE49-F238E27FC236}">
                <a16:creationId xmlns:a16="http://schemas.microsoft.com/office/drawing/2014/main" id="{31E32F75-1B82-3136-3B4C-1F1FC0127154}"/>
              </a:ext>
            </a:extLst>
          </p:cNvPr>
          <p:cNvSpPr txBox="1">
            <a:spLocks noGrp="1"/>
          </p:cNvSpPr>
          <p:nvPr>
            <p:ph type="title"/>
          </p:nvPr>
        </p:nvSpPr>
        <p:spPr>
          <a:xfrm>
            <a:off x="667512" y="844296"/>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noProof="0">
                <a:solidFill>
                  <a:schemeClr val="tx1"/>
                </a:solidFill>
              </a:rPr>
              <a:t>What!?</a:t>
            </a:r>
            <a:endParaRPr lang="en-US" sz="2800" noProof="0"/>
          </a:p>
        </p:txBody>
      </p:sp>
      <p:grpSp>
        <p:nvGrpSpPr>
          <p:cNvPr id="6464" name="Google Shape;6464;p66">
            <a:extLst>
              <a:ext uri="{FF2B5EF4-FFF2-40B4-BE49-F238E27FC236}">
                <a16:creationId xmlns:a16="http://schemas.microsoft.com/office/drawing/2014/main" id="{EEDAF2BA-21B9-8E9E-D05B-99A3E113DF46}"/>
              </a:ext>
            </a:extLst>
          </p:cNvPr>
          <p:cNvGrpSpPr/>
          <p:nvPr/>
        </p:nvGrpSpPr>
        <p:grpSpPr>
          <a:xfrm rot="-3029851">
            <a:off x="1354122" y="1754599"/>
            <a:ext cx="490429" cy="882724"/>
            <a:chOff x="5682450" y="541775"/>
            <a:chExt cx="764625" cy="1249425"/>
          </a:xfrm>
        </p:grpSpPr>
        <p:sp>
          <p:nvSpPr>
            <p:cNvPr id="6465" name="Google Shape;6465;p66">
              <a:extLst>
                <a:ext uri="{FF2B5EF4-FFF2-40B4-BE49-F238E27FC236}">
                  <a16:creationId xmlns:a16="http://schemas.microsoft.com/office/drawing/2014/main" id="{3B54D1C4-F11F-9C73-6193-6BB825887932}"/>
                </a:ext>
              </a:extLst>
            </p:cNvPr>
            <p:cNvSpPr/>
            <p:nvPr/>
          </p:nvSpPr>
          <p:spPr>
            <a:xfrm>
              <a:off x="6187425" y="541775"/>
              <a:ext cx="118025" cy="63425"/>
            </a:xfrm>
            <a:custGeom>
              <a:avLst/>
              <a:gdLst/>
              <a:ahLst/>
              <a:cxnLst/>
              <a:rect l="l" t="t" r="r" b="b"/>
              <a:pathLst>
                <a:path w="4721" h="2537" extrusionOk="0">
                  <a:moveTo>
                    <a:pt x="572" y="1"/>
                  </a:moveTo>
                  <a:cubicBezTo>
                    <a:pt x="569" y="1"/>
                    <a:pt x="568" y="1"/>
                    <a:pt x="569" y="2"/>
                  </a:cubicBezTo>
                  <a:lnTo>
                    <a:pt x="569" y="2"/>
                  </a:lnTo>
                  <a:cubicBezTo>
                    <a:pt x="570" y="2"/>
                    <a:pt x="571" y="1"/>
                    <a:pt x="572" y="1"/>
                  </a:cubicBezTo>
                  <a:close/>
                  <a:moveTo>
                    <a:pt x="569" y="2"/>
                  </a:moveTo>
                  <a:cubicBezTo>
                    <a:pt x="202" y="138"/>
                    <a:pt x="134" y="707"/>
                    <a:pt x="0" y="1009"/>
                  </a:cubicBezTo>
                  <a:lnTo>
                    <a:pt x="941" y="1950"/>
                  </a:lnTo>
                  <a:cubicBezTo>
                    <a:pt x="1268" y="2085"/>
                    <a:pt x="2548" y="2537"/>
                    <a:pt x="3492" y="2537"/>
                  </a:cubicBezTo>
                  <a:cubicBezTo>
                    <a:pt x="4201" y="2537"/>
                    <a:pt x="4720" y="2282"/>
                    <a:pt x="4504" y="1446"/>
                  </a:cubicBezTo>
                  <a:cubicBezTo>
                    <a:pt x="4437" y="1009"/>
                    <a:pt x="3361" y="572"/>
                    <a:pt x="2891" y="371"/>
                  </a:cubicBezTo>
                  <a:cubicBezTo>
                    <a:pt x="2454" y="270"/>
                    <a:pt x="2017" y="236"/>
                    <a:pt x="1580" y="203"/>
                  </a:cubicBezTo>
                  <a:cubicBezTo>
                    <a:pt x="1580" y="203"/>
                    <a:pt x="590" y="17"/>
                    <a:pt x="569" y="2"/>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6" name="Google Shape;6466;p66">
              <a:extLst>
                <a:ext uri="{FF2B5EF4-FFF2-40B4-BE49-F238E27FC236}">
                  <a16:creationId xmlns:a16="http://schemas.microsoft.com/office/drawing/2014/main" id="{3FF6DB86-23C0-3FD4-CB67-782AFECA0A11}"/>
                </a:ext>
              </a:extLst>
            </p:cNvPr>
            <p:cNvSpPr/>
            <p:nvPr/>
          </p:nvSpPr>
          <p:spPr>
            <a:xfrm>
              <a:off x="5682450" y="554575"/>
              <a:ext cx="764625" cy="1232375"/>
            </a:xfrm>
            <a:custGeom>
              <a:avLst/>
              <a:gdLst/>
              <a:ahLst/>
              <a:cxnLst/>
              <a:rect l="l" t="t" r="r" b="b"/>
              <a:pathLst>
                <a:path w="30585" h="49295" extrusionOk="0">
                  <a:moveTo>
                    <a:pt x="18883" y="1"/>
                  </a:moveTo>
                  <a:cubicBezTo>
                    <a:pt x="17868" y="1"/>
                    <a:pt x="17004" y="491"/>
                    <a:pt x="15864" y="2077"/>
                  </a:cubicBezTo>
                  <a:cubicBezTo>
                    <a:pt x="13276" y="5639"/>
                    <a:pt x="9646" y="10109"/>
                    <a:pt x="6386" y="13000"/>
                  </a:cubicBezTo>
                  <a:cubicBezTo>
                    <a:pt x="3429" y="15587"/>
                    <a:pt x="1379" y="20830"/>
                    <a:pt x="1076" y="24561"/>
                  </a:cubicBezTo>
                  <a:cubicBezTo>
                    <a:pt x="740" y="28695"/>
                    <a:pt x="706" y="27989"/>
                    <a:pt x="370" y="32157"/>
                  </a:cubicBezTo>
                  <a:cubicBezTo>
                    <a:pt x="1" y="37366"/>
                    <a:pt x="673" y="40828"/>
                    <a:pt x="2084" y="43348"/>
                  </a:cubicBezTo>
                  <a:cubicBezTo>
                    <a:pt x="3429" y="45768"/>
                    <a:pt x="4034" y="46407"/>
                    <a:pt x="6655" y="47583"/>
                  </a:cubicBezTo>
                  <a:cubicBezTo>
                    <a:pt x="7511" y="47955"/>
                    <a:pt x="8913" y="48307"/>
                    <a:pt x="10166" y="48307"/>
                  </a:cubicBezTo>
                  <a:cubicBezTo>
                    <a:pt x="11175" y="48307"/>
                    <a:pt x="12087" y="48078"/>
                    <a:pt x="12537" y="47448"/>
                  </a:cubicBezTo>
                  <a:lnTo>
                    <a:pt x="12805" y="47885"/>
                  </a:lnTo>
                  <a:cubicBezTo>
                    <a:pt x="13891" y="48876"/>
                    <a:pt x="15227" y="49294"/>
                    <a:pt x="16590" y="49294"/>
                  </a:cubicBezTo>
                  <a:cubicBezTo>
                    <a:pt x="19066" y="49294"/>
                    <a:pt x="21633" y="47913"/>
                    <a:pt x="22955" y="46070"/>
                  </a:cubicBezTo>
                  <a:cubicBezTo>
                    <a:pt x="26417" y="41231"/>
                    <a:pt x="30584" y="35887"/>
                    <a:pt x="29912" y="28527"/>
                  </a:cubicBezTo>
                  <a:cubicBezTo>
                    <a:pt x="29442" y="23418"/>
                    <a:pt x="27459" y="18074"/>
                    <a:pt x="26854" y="12966"/>
                  </a:cubicBezTo>
                  <a:cubicBezTo>
                    <a:pt x="26787" y="11823"/>
                    <a:pt x="26854" y="10681"/>
                    <a:pt x="27055" y="9571"/>
                  </a:cubicBezTo>
                  <a:cubicBezTo>
                    <a:pt x="27324" y="7689"/>
                    <a:pt x="27862" y="5740"/>
                    <a:pt x="27055" y="3925"/>
                  </a:cubicBezTo>
                  <a:cubicBezTo>
                    <a:pt x="26249" y="2346"/>
                    <a:pt x="24770" y="1203"/>
                    <a:pt x="22989" y="900"/>
                  </a:cubicBezTo>
                  <a:cubicBezTo>
                    <a:pt x="21144" y="525"/>
                    <a:pt x="19932" y="1"/>
                    <a:pt x="1888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7" name="Google Shape;6467;p66">
              <a:extLst>
                <a:ext uri="{FF2B5EF4-FFF2-40B4-BE49-F238E27FC236}">
                  <a16:creationId xmlns:a16="http://schemas.microsoft.com/office/drawing/2014/main" id="{9E8D71F8-A481-7F6E-9497-6E6FCF4356AF}"/>
                </a:ext>
              </a:extLst>
            </p:cNvPr>
            <p:cNvSpPr/>
            <p:nvPr/>
          </p:nvSpPr>
          <p:spPr>
            <a:xfrm>
              <a:off x="5685825" y="554000"/>
              <a:ext cx="750325" cy="1237200"/>
            </a:xfrm>
            <a:custGeom>
              <a:avLst/>
              <a:gdLst/>
              <a:ahLst/>
              <a:cxnLst/>
              <a:rect l="l" t="t" r="r" b="b"/>
              <a:pathLst>
                <a:path w="30013" h="49488" extrusionOk="0">
                  <a:moveTo>
                    <a:pt x="18887" y="0"/>
                  </a:moveTo>
                  <a:cubicBezTo>
                    <a:pt x="18609" y="0"/>
                    <a:pt x="18328" y="27"/>
                    <a:pt x="18048" y="83"/>
                  </a:cubicBezTo>
                  <a:cubicBezTo>
                    <a:pt x="18317" y="29"/>
                    <a:pt x="18591" y="3"/>
                    <a:pt x="18866" y="3"/>
                  </a:cubicBezTo>
                  <a:cubicBezTo>
                    <a:pt x="19279" y="3"/>
                    <a:pt x="19695" y="63"/>
                    <a:pt x="20098" y="184"/>
                  </a:cubicBezTo>
                  <a:lnTo>
                    <a:pt x="21360" y="505"/>
                  </a:lnTo>
                  <a:lnTo>
                    <a:pt x="21360" y="505"/>
                  </a:lnTo>
                  <a:lnTo>
                    <a:pt x="20031" y="150"/>
                  </a:lnTo>
                  <a:cubicBezTo>
                    <a:pt x="19659" y="53"/>
                    <a:pt x="19275" y="0"/>
                    <a:pt x="18887" y="0"/>
                  </a:cubicBezTo>
                  <a:close/>
                  <a:moveTo>
                    <a:pt x="18047" y="83"/>
                  </a:moveTo>
                  <a:lnTo>
                    <a:pt x="18047" y="83"/>
                  </a:lnTo>
                  <a:cubicBezTo>
                    <a:pt x="17443" y="285"/>
                    <a:pt x="16871" y="655"/>
                    <a:pt x="16435" y="1159"/>
                  </a:cubicBezTo>
                  <a:cubicBezTo>
                    <a:pt x="16031" y="1663"/>
                    <a:pt x="15628" y="2167"/>
                    <a:pt x="15258" y="2705"/>
                  </a:cubicBezTo>
                  <a:cubicBezTo>
                    <a:pt x="14485" y="3747"/>
                    <a:pt x="13679" y="4755"/>
                    <a:pt x="12872" y="5763"/>
                  </a:cubicBezTo>
                  <a:cubicBezTo>
                    <a:pt x="12032" y="6771"/>
                    <a:pt x="11192" y="7780"/>
                    <a:pt x="10351" y="8754"/>
                  </a:cubicBezTo>
                  <a:cubicBezTo>
                    <a:pt x="9478" y="9729"/>
                    <a:pt x="8570" y="10636"/>
                    <a:pt x="7663" y="11544"/>
                  </a:cubicBezTo>
                  <a:cubicBezTo>
                    <a:pt x="7192" y="12014"/>
                    <a:pt x="6722" y="12451"/>
                    <a:pt x="6251" y="12888"/>
                  </a:cubicBezTo>
                  <a:cubicBezTo>
                    <a:pt x="5747" y="13325"/>
                    <a:pt x="5310" y="13796"/>
                    <a:pt x="4873" y="14300"/>
                  </a:cubicBezTo>
                  <a:cubicBezTo>
                    <a:pt x="4067" y="15308"/>
                    <a:pt x="3361" y="16451"/>
                    <a:pt x="2823" y="17627"/>
                  </a:cubicBezTo>
                  <a:cubicBezTo>
                    <a:pt x="2252" y="18803"/>
                    <a:pt x="1781" y="20013"/>
                    <a:pt x="1445" y="21290"/>
                  </a:cubicBezTo>
                  <a:cubicBezTo>
                    <a:pt x="1244" y="21895"/>
                    <a:pt x="1109" y="22534"/>
                    <a:pt x="975" y="23206"/>
                  </a:cubicBezTo>
                  <a:cubicBezTo>
                    <a:pt x="874" y="23845"/>
                    <a:pt x="807" y="24483"/>
                    <a:pt x="739" y="25122"/>
                  </a:cubicBezTo>
                  <a:lnTo>
                    <a:pt x="370" y="29020"/>
                  </a:lnTo>
                  <a:lnTo>
                    <a:pt x="202" y="30936"/>
                  </a:lnTo>
                  <a:cubicBezTo>
                    <a:pt x="134" y="31608"/>
                    <a:pt x="101" y="32247"/>
                    <a:pt x="67" y="32885"/>
                  </a:cubicBezTo>
                  <a:cubicBezTo>
                    <a:pt x="0" y="33557"/>
                    <a:pt x="0" y="34196"/>
                    <a:pt x="0" y="34868"/>
                  </a:cubicBezTo>
                  <a:lnTo>
                    <a:pt x="0" y="35843"/>
                  </a:lnTo>
                  <a:lnTo>
                    <a:pt x="101" y="36851"/>
                  </a:lnTo>
                  <a:cubicBezTo>
                    <a:pt x="101" y="37490"/>
                    <a:pt x="235" y="38162"/>
                    <a:pt x="303" y="38800"/>
                  </a:cubicBezTo>
                  <a:cubicBezTo>
                    <a:pt x="403" y="39439"/>
                    <a:pt x="538" y="40078"/>
                    <a:pt x="706" y="40716"/>
                  </a:cubicBezTo>
                  <a:cubicBezTo>
                    <a:pt x="874" y="41355"/>
                    <a:pt x="1109" y="41960"/>
                    <a:pt x="1378" y="42565"/>
                  </a:cubicBezTo>
                  <a:lnTo>
                    <a:pt x="1815" y="43438"/>
                  </a:lnTo>
                  <a:lnTo>
                    <a:pt x="2285" y="44279"/>
                  </a:lnTo>
                  <a:cubicBezTo>
                    <a:pt x="2622" y="44850"/>
                    <a:pt x="3025" y="45388"/>
                    <a:pt x="3462" y="45892"/>
                  </a:cubicBezTo>
                  <a:cubicBezTo>
                    <a:pt x="3697" y="46127"/>
                    <a:pt x="3932" y="46362"/>
                    <a:pt x="4201" y="46564"/>
                  </a:cubicBezTo>
                  <a:cubicBezTo>
                    <a:pt x="4470" y="46732"/>
                    <a:pt x="4739" y="46934"/>
                    <a:pt x="5041" y="47102"/>
                  </a:cubicBezTo>
                  <a:cubicBezTo>
                    <a:pt x="5344" y="47270"/>
                    <a:pt x="5646" y="47404"/>
                    <a:pt x="5915" y="47539"/>
                  </a:cubicBezTo>
                  <a:cubicBezTo>
                    <a:pt x="6218" y="47673"/>
                    <a:pt x="6520" y="47841"/>
                    <a:pt x="6823" y="47942"/>
                  </a:cubicBezTo>
                  <a:cubicBezTo>
                    <a:pt x="7461" y="48177"/>
                    <a:pt x="8100" y="48345"/>
                    <a:pt x="8738" y="48446"/>
                  </a:cubicBezTo>
                  <a:cubicBezTo>
                    <a:pt x="9172" y="48511"/>
                    <a:pt x="9606" y="48548"/>
                    <a:pt x="10040" y="48548"/>
                  </a:cubicBezTo>
                  <a:cubicBezTo>
                    <a:pt x="10279" y="48548"/>
                    <a:pt x="10517" y="48537"/>
                    <a:pt x="10755" y="48513"/>
                  </a:cubicBezTo>
                  <a:cubicBezTo>
                    <a:pt x="11091" y="48480"/>
                    <a:pt x="11427" y="48379"/>
                    <a:pt x="11763" y="48244"/>
                  </a:cubicBezTo>
                  <a:cubicBezTo>
                    <a:pt x="11973" y="48151"/>
                    <a:pt x="12183" y="48009"/>
                    <a:pt x="12371" y="47841"/>
                  </a:cubicBezTo>
                  <a:lnTo>
                    <a:pt x="12371" y="47841"/>
                  </a:lnTo>
                  <a:lnTo>
                    <a:pt x="12469" y="48009"/>
                  </a:lnTo>
                  <a:lnTo>
                    <a:pt x="12502" y="48043"/>
                  </a:lnTo>
                  <a:cubicBezTo>
                    <a:pt x="13040" y="48547"/>
                    <a:pt x="13645" y="48917"/>
                    <a:pt x="14351" y="49152"/>
                  </a:cubicBezTo>
                  <a:cubicBezTo>
                    <a:pt x="15023" y="49387"/>
                    <a:pt x="15729" y="49488"/>
                    <a:pt x="16435" y="49488"/>
                  </a:cubicBezTo>
                  <a:cubicBezTo>
                    <a:pt x="17140" y="49488"/>
                    <a:pt x="17846" y="49387"/>
                    <a:pt x="18552" y="49185"/>
                  </a:cubicBezTo>
                  <a:cubicBezTo>
                    <a:pt x="19224" y="48984"/>
                    <a:pt x="19863" y="48715"/>
                    <a:pt x="20468" y="48379"/>
                  </a:cubicBezTo>
                  <a:cubicBezTo>
                    <a:pt x="21073" y="48009"/>
                    <a:pt x="21644" y="47606"/>
                    <a:pt x="22148" y="47102"/>
                  </a:cubicBezTo>
                  <a:lnTo>
                    <a:pt x="22518" y="46732"/>
                  </a:lnTo>
                  <a:lnTo>
                    <a:pt x="22854" y="46295"/>
                  </a:lnTo>
                  <a:cubicBezTo>
                    <a:pt x="23089" y="46026"/>
                    <a:pt x="23257" y="45724"/>
                    <a:pt x="23459" y="45455"/>
                  </a:cubicBezTo>
                  <a:cubicBezTo>
                    <a:pt x="24265" y="44346"/>
                    <a:pt x="25072" y="43203"/>
                    <a:pt x="25811" y="42060"/>
                  </a:cubicBezTo>
                  <a:cubicBezTo>
                    <a:pt x="26584" y="40918"/>
                    <a:pt x="27290" y="39708"/>
                    <a:pt x="27929" y="38464"/>
                  </a:cubicBezTo>
                  <a:cubicBezTo>
                    <a:pt x="28534" y="37221"/>
                    <a:pt x="29038" y="35944"/>
                    <a:pt x="29407" y="34599"/>
                  </a:cubicBezTo>
                  <a:cubicBezTo>
                    <a:pt x="29777" y="33255"/>
                    <a:pt x="29979" y="31877"/>
                    <a:pt x="29979" y="30499"/>
                  </a:cubicBezTo>
                  <a:cubicBezTo>
                    <a:pt x="30012" y="29793"/>
                    <a:pt x="29979" y="29088"/>
                    <a:pt x="29912" y="28415"/>
                  </a:cubicBezTo>
                  <a:cubicBezTo>
                    <a:pt x="29844" y="27710"/>
                    <a:pt x="29777" y="27037"/>
                    <a:pt x="29643" y="26365"/>
                  </a:cubicBezTo>
                  <a:cubicBezTo>
                    <a:pt x="29508" y="25659"/>
                    <a:pt x="29407" y="24987"/>
                    <a:pt x="29273" y="24315"/>
                  </a:cubicBezTo>
                  <a:cubicBezTo>
                    <a:pt x="29105" y="23643"/>
                    <a:pt x="28971" y="22971"/>
                    <a:pt x="28803" y="22299"/>
                  </a:cubicBezTo>
                  <a:lnTo>
                    <a:pt x="27861" y="18299"/>
                  </a:lnTo>
                  <a:cubicBezTo>
                    <a:pt x="27559" y="16955"/>
                    <a:pt x="27257" y="15610"/>
                    <a:pt x="27055" y="14266"/>
                  </a:cubicBezTo>
                  <a:cubicBezTo>
                    <a:pt x="26920" y="13594"/>
                    <a:pt x="26853" y="12888"/>
                    <a:pt x="26820" y="12216"/>
                  </a:cubicBezTo>
                  <a:cubicBezTo>
                    <a:pt x="26820" y="11880"/>
                    <a:pt x="26820" y="11544"/>
                    <a:pt x="26853" y="11208"/>
                  </a:cubicBezTo>
                  <a:cubicBezTo>
                    <a:pt x="26887" y="10872"/>
                    <a:pt x="26887" y="10536"/>
                    <a:pt x="26954" y="10166"/>
                  </a:cubicBezTo>
                  <a:cubicBezTo>
                    <a:pt x="27088" y="8821"/>
                    <a:pt x="27425" y="7477"/>
                    <a:pt x="27425" y="6066"/>
                  </a:cubicBezTo>
                  <a:cubicBezTo>
                    <a:pt x="27425" y="5360"/>
                    <a:pt x="27290" y="4688"/>
                    <a:pt x="27021" y="4049"/>
                  </a:cubicBezTo>
                  <a:cubicBezTo>
                    <a:pt x="26752" y="3410"/>
                    <a:pt x="26349" y="2839"/>
                    <a:pt x="25845" y="2369"/>
                  </a:cubicBezTo>
                  <a:cubicBezTo>
                    <a:pt x="25307" y="1898"/>
                    <a:pt x="24736" y="1528"/>
                    <a:pt x="24097" y="1226"/>
                  </a:cubicBezTo>
                  <a:cubicBezTo>
                    <a:pt x="23425" y="991"/>
                    <a:pt x="22753" y="823"/>
                    <a:pt x="22081" y="688"/>
                  </a:cubicBezTo>
                  <a:lnTo>
                    <a:pt x="21360" y="505"/>
                  </a:lnTo>
                  <a:lnTo>
                    <a:pt x="21360" y="505"/>
                  </a:lnTo>
                  <a:lnTo>
                    <a:pt x="22047" y="688"/>
                  </a:lnTo>
                  <a:cubicBezTo>
                    <a:pt x="22719" y="823"/>
                    <a:pt x="23358" y="1024"/>
                    <a:pt x="23996" y="1260"/>
                  </a:cubicBezTo>
                  <a:cubicBezTo>
                    <a:pt x="24635" y="1528"/>
                    <a:pt x="25206" y="1932"/>
                    <a:pt x="25711" y="2369"/>
                  </a:cubicBezTo>
                  <a:cubicBezTo>
                    <a:pt x="26215" y="2839"/>
                    <a:pt x="26584" y="3410"/>
                    <a:pt x="26853" y="4049"/>
                  </a:cubicBezTo>
                  <a:cubicBezTo>
                    <a:pt x="27088" y="4688"/>
                    <a:pt x="27223" y="5360"/>
                    <a:pt x="27223" y="6032"/>
                  </a:cubicBezTo>
                  <a:cubicBezTo>
                    <a:pt x="27189" y="7410"/>
                    <a:pt x="26853" y="8754"/>
                    <a:pt x="26685" y="10132"/>
                  </a:cubicBezTo>
                  <a:cubicBezTo>
                    <a:pt x="26652" y="10468"/>
                    <a:pt x="26618" y="10804"/>
                    <a:pt x="26584" y="11174"/>
                  </a:cubicBezTo>
                  <a:cubicBezTo>
                    <a:pt x="26551" y="11510"/>
                    <a:pt x="26551" y="11846"/>
                    <a:pt x="26551" y="12182"/>
                  </a:cubicBezTo>
                  <a:cubicBezTo>
                    <a:pt x="26584" y="12888"/>
                    <a:pt x="26652" y="13594"/>
                    <a:pt x="26786" y="14266"/>
                  </a:cubicBezTo>
                  <a:cubicBezTo>
                    <a:pt x="26988" y="15610"/>
                    <a:pt x="27257" y="16988"/>
                    <a:pt x="27559" y="18333"/>
                  </a:cubicBezTo>
                  <a:lnTo>
                    <a:pt x="28500" y="22332"/>
                  </a:lnTo>
                  <a:cubicBezTo>
                    <a:pt x="28668" y="23004"/>
                    <a:pt x="28803" y="23677"/>
                    <a:pt x="28937" y="24349"/>
                  </a:cubicBezTo>
                  <a:cubicBezTo>
                    <a:pt x="29071" y="25021"/>
                    <a:pt x="29206" y="25693"/>
                    <a:pt x="29307" y="26365"/>
                  </a:cubicBezTo>
                  <a:cubicBezTo>
                    <a:pt x="29407" y="27037"/>
                    <a:pt x="29475" y="27743"/>
                    <a:pt x="29576" y="28415"/>
                  </a:cubicBezTo>
                  <a:cubicBezTo>
                    <a:pt x="29609" y="29088"/>
                    <a:pt x="29643" y="29760"/>
                    <a:pt x="29609" y="30465"/>
                  </a:cubicBezTo>
                  <a:cubicBezTo>
                    <a:pt x="29609" y="31810"/>
                    <a:pt x="29407" y="33188"/>
                    <a:pt x="29038" y="34499"/>
                  </a:cubicBezTo>
                  <a:cubicBezTo>
                    <a:pt x="28668" y="35809"/>
                    <a:pt x="28164" y="37086"/>
                    <a:pt x="27559" y="38296"/>
                  </a:cubicBezTo>
                  <a:cubicBezTo>
                    <a:pt x="26954" y="39540"/>
                    <a:pt x="26248" y="40716"/>
                    <a:pt x="25475" y="41825"/>
                  </a:cubicBezTo>
                  <a:cubicBezTo>
                    <a:pt x="24736" y="42968"/>
                    <a:pt x="23929" y="44077"/>
                    <a:pt x="23123" y="45186"/>
                  </a:cubicBezTo>
                  <a:cubicBezTo>
                    <a:pt x="22955" y="45489"/>
                    <a:pt x="22719" y="45791"/>
                    <a:pt x="22518" y="46026"/>
                  </a:cubicBezTo>
                  <a:lnTo>
                    <a:pt x="22182" y="46463"/>
                  </a:lnTo>
                  <a:lnTo>
                    <a:pt x="21846" y="46799"/>
                  </a:lnTo>
                  <a:cubicBezTo>
                    <a:pt x="20871" y="47740"/>
                    <a:pt x="19661" y="48412"/>
                    <a:pt x="18384" y="48782"/>
                  </a:cubicBezTo>
                  <a:cubicBezTo>
                    <a:pt x="17745" y="48950"/>
                    <a:pt x="17073" y="49051"/>
                    <a:pt x="16401" y="49051"/>
                  </a:cubicBezTo>
                  <a:cubicBezTo>
                    <a:pt x="16332" y="49055"/>
                    <a:pt x="16263" y="49056"/>
                    <a:pt x="16194" y="49056"/>
                  </a:cubicBezTo>
                  <a:cubicBezTo>
                    <a:pt x="15597" y="49056"/>
                    <a:pt x="15024" y="48929"/>
                    <a:pt x="14452" y="48749"/>
                  </a:cubicBezTo>
                  <a:cubicBezTo>
                    <a:pt x="13858" y="48518"/>
                    <a:pt x="13297" y="48190"/>
                    <a:pt x="12799" y="47765"/>
                  </a:cubicBezTo>
                  <a:lnTo>
                    <a:pt x="12799" y="47765"/>
                  </a:lnTo>
                  <a:lnTo>
                    <a:pt x="12570" y="47371"/>
                  </a:lnTo>
                  <a:lnTo>
                    <a:pt x="12402" y="47102"/>
                  </a:lnTo>
                  <a:lnTo>
                    <a:pt x="12200" y="47337"/>
                  </a:lnTo>
                  <a:cubicBezTo>
                    <a:pt x="12032" y="47572"/>
                    <a:pt x="11797" y="47740"/>
                    <a:pt x="11528" y="47841"/>
                  </a:cubicBezTo>
                  <a:cubicBezTo>
                    <a:pt x="11259" y="47976"/>
                    <a:pt x="10956" y="48043"/>
                    <a:pt x="10654" y="48076"/>
                  </a:cubicBezTo>
                  <a:cubicBezTo>
                    <a:pt x="10389" y="48104"/>
                    <a:pt x="10125" y="48121"/>
                    <a:pt x="9863" y="48121"/>
                  </a:cubicBezTo>
                  <a:cubicBezTo>
                    <a:pt x="9492" y="48121"/>
                    <a:pt x="9126" y="48088"/>
                    <a:pt x="8772" y="48009"/>
                  </a:cubicBezTo>
                  <a:cubicBezTo>
                    <a:pt x="8133" y="47908"/>
                    <a:pt x="7528" y="47774"/>
                    <a:pt x="6923" y="47539"/>
                  </a:cubicBezTo>
                  <a:cubicBezTo>
                    <a:pt x="6621" y="47438"/>
                    <a:pt x="6318" y="47303"/>
                    <a:pt x="6050" y="47169"/>
                  </a:cubicBezTo>
                  <a:cubicBezTo>
                    <a:pt x="5747" y="47068"/>
                    <a:pt x="5478" y="46900"/>
                    <a:pt x="5209" y="46766"/>
                  </a:cubicBezTo>
                  <a:cubicBezTo>
                    <a:pt x="4067" y="46127"/>
                    <a:pt x="3159" y="45220"/>
                    <a:pt x="2554" y="44111"/>
                  </a:cubicBezTo>
                  <a:lnTo>
                    <a:pt x="2084" y="43270"/>
                  </a:lnTo>
                  <a:lnTo>
                    <a:pt x="1680" y="42397"/>
                  </a:lnTo>
                  <a:cubicBezTo>
                    <a:pt x="1412" y="41792"/>
                    <a:pt x="1176" y="41187"/>
                    <a:pt x="1008" y="40582"/>
                  </a:cubicBezTo>
                  <a:cubicBezTo>
                    <a:pt x="807" y="39977"/>
                    <a:pt x="672" y="39338"/>
                    <a:pt x="571" y="38700"/>
                  </a:cubicBezTo>
                  <a:cubicBezTo>
                    <a:pt x="504" y="38061"/>
                    <a:pt x="370" y="37422"/>
                    <a:pt x="370" y="36784"/>
                  </a:cubicBezTo>
                  <a:lnTo>
                    <a:pt x="303" y="35809"/>
                  </a:lnTo>
                  <a:lnTo>
                    <a:pt x="303" y="34868"/>
                  </a:lnTo>
                  <a:cubicBezTo>
                    <a:pt x="269" y="34196"/>
                    <a:pt x="336" y="33557"/>
                    <a:pt x="370" y="32919"/>
                  </a:cubicBezTo>
                  <a:cubicBezTo>
                    <a:pt x="370" y="32280"/>
                    <a:pt x="437" y="31642"/>
                    <a:pt x="504" y="30970"/>
                  </a:cubicBezTo>
                  <a:lnTo>
                    <a:pt x="672" y="29054"/>
                  </a:lnTo>
                  <a:lnTo>
                    <a:pt x="1008" y="25155"/>
                  </a:lnTo>
                  <a:cubicBezTo>
                    <a:pt x="1076" y="24483"/>
                    <a:pt x="1143" y="23878"/>
                    <a:pt x="1244" y="23240"/>
                  </a:cubicBezTo>
                  <a:cubicBezTo>
                    <a:pt x="1344" y="22601"/>
                    <a:pt x="1479" y="21962"/>
                    <a:pt x="1680" y="21358"/>
                  </a:cubicBezTo>
                  <a:cubicBezTo>
                    <a:pt x="2017" y="20114"/>
                    <a:pt x="2453" y="18904"/>
                    <a:pt x="3025" y="17728"/>
                  </a:cubicBezTo>
                  <a:cubicBezTo>
                    <a:pt x="3563" y="16551"/>
                    <a:pt x="4268" y="15442"/>
                    <a:pt x="5075" y="14434"/>
                  </a:cubicBezTo>
                  <a:cubicBezTo>
                    <a:pt x="5848" y="13426"/>
                    <a:pt x="6890" y="12619"/>
                    <a:pt x="7797" y="11712"/>
                  </a:cubicBezTo>
                  <a:cubicBezTo>
                    <a:pt x="8738" y="10771"/>
                    <a:pt x="9612" y="9830"/>
                    <a:pt x="10452" y="8855"/>
                  </a:cubicBezTo>
                  <a:cubicBezTo>
                    <a:pt x="11326" y="7847"/>
                    <a:pt x="12133" y="6839"/>
                    <a:pt x="12939" y="5830"/>
                  </a:cubicBezTo>
                  <a:cubicBezTo>
                    <a:pt x="13746" y="4822"/>
                    <a:pt x="14519" y="3780"/>
                    <a:pt x="15292" y="2738"/>
                  </a:cubicBezTo>
                  <a:cubicBezTo>
                    <a:pt x="15662" y="2201"/>
                    <a:pt x="16065" y="1663"/>
                    <a:pt x="16468" y="1159"/>
                  </a:cubicBezTo>
                  <a:cubicBezTo>
                    <a:pt x="16871" y="688"/>
                    <a:pt x="17443" y="285"/>
                    <a:pt x="18047" y="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8" name="Google Shape;6468;p66">
              <a:extLst>
                <a:ext uri="{FF2B5EF4-FFF2-40B4-BE49-F238E27FC236}">
                  <a16:creationId xmlns:a16="http://schemas.microsoft.com/office/drawing/2014/main" id="{68077CFF-C965-068F-DD83-3C849FFDDEAC}"/>
                </a:ext>
              </a:extLst>
            </p:cNvPr>
            <p:cNvSpPr/>
            <p:nvPr/>
          </p:nvSpPr>
          <p:spPr>
            <a:xfrm>
              <a:off x="5704300" y="575450"/>
              <a:ext cx="719250" cy="1189575"/>
            </a:xfrm>
            <a:custGeom>
              <a:avLst/>
              <a:gdLst/>
              <a:ahLst/>
              <a:cxnLst/>
              <a:rect l="l" t="t" r="r" b="b"/>
              <a:pathLst>
                <a:path w="28770" h="47583" extrusionOk="0">
                  <a:moveTo>
                    <a:pt x="17981" y="1"/>
                  </a:moveTo>
                  <a:cubicBezTo>
                    <a:pt x="17172" y="1"/>
                    <a:pt x="16605" y="430"/>
                    <a:pt x="15696" y="1712"/>
                  </a:cubicBezTo>
                  <a:cubicBezTo>
                    <a:pt x="14116" y="3863"/>
                    <a:pt x="10083" y="9274"/>
                    <a:pt x="6084" y="12803"/>
                  </a:cubicBezTo>
                  <a:cubicBezTo>
                    <a:pt x="5445" y="13341"/>
                    <a:pt x="4907" y="13946"/>
                    <a:pt x="4437" y="14618"/>
                  </a:cubicBezTo>
                  <a:cubicBezTo>
                    <a:pt x="2555" y="17340"/>
                    <a:pt x="1412" y="20500"/>
                    <a:pt x="1042" y="23793"/>
                  </a:cubicBezTo>
                  <a:cubicBezTo>
                    <a:pt x="874" y="25810"/>
                    <a:pt x="773" y="26684"/>
                    <a:pt x="706" y="27524"/>
                  </a:cubicBezTo>
                  <a:cubicBezTo>
                    <a:pt x="605" y="28364"/>
                    <a:pt x="505" y="29271"/>
                    <a:pt x="337" y="31389"/>
                  </a:cubicBezTo>
                  <a:cubicBezTo>
                    <a:pt x="0" y="36027"/>
                    <a:pt x="505" y="39522"/>
                    <a:pt x="1950" y="42076"/>
                  </a:cubicBezTo>
                  <a:cubicBezTo>
                    <a:pt x="2689" y="43387"/>
                    <a:pt x="3429" y="44530"/>
                    <a:pt x="4773" y="45303"/>
                  </a:cubicBezTo>
                  <a:cubicBezTo>
                    <a:pt x="5445" y="45672"/>
                    <a:pt x="6151" y="45941"/>
                    <a:pt x="6924" y="46076"/>
                  </a:cubicBezTo>
                  <a:cubicBezTo>
                    <a:pt x="7654" y="46258"/>
                    <a:pt x="8246" y="46661"/>
                    <a:pt x="8975" y="46661"/>
                  </a:cubicBezTo>
                  <a:cubicBezTo>
                    <a:pt x="9052" y="46661"/>
                    <a:pt x="9129" y="46657"/>
                    <a:pt x="9209" y="46647"/>
                  </a:cubicBezTo>
                  <a:cubicBezTo>
                    <a:pt x="10520" y="46479"/>
                    <a:pt x="10990" y="46109"/>
                    <a:pt x="11763" y="45034"/>
                  </a:cubicBezTo>
                  <a:cubicBezTo>
                    <a:pt x="12907" y="46393"/>
                    <a:pt x="14022" y="47583"/>
                    <a:pt x="15839" y="47583"/>
                  </a:cubicBezTo>
                  <a:cubicBezTo>
                    <a:pt x="15999" y="47583"/>
                    <a:pt x="16164" y="47573"/>
                    <a:pt x="16334" y="47554"/>
                  </a:cubicBezTo>
                  <a:cubicBezTo>
                    <a:pt x="18317" y="47319"/>
                    <a:pt x="20132" y="46311"/>
                    <a:pt x="21375" y="44731"/>
                  </a:cubicBezTo>
                  <a:lnTo>
                    <a:pt x="22417" y="43320"/>
                  </a:lnTo>
                  <a:cubicBezTo>
                    <a:pt x="25778" y="38615"/>
                    <a:pt x="28769" y="33876"/>
                    <a:pt x="28198" y="27759"/>
                  </a:cubicBezTo>
                  <a:cubicBezTo>
                    <a:pt x="27862" y="25070"/>
                    <a:pt x="27358" y="22382"/>
                    <a:pt x="26652" y="19760"/>
                  </a:cubicBezTo>
                  <a:cubicBezTo>
                    <a:pt x="25980" y="17273"/>
                    <a:pt x="25509" y="14786"/>
                    <a:pt x="25140" y="12232"/>
                  </a:cubicBezTo>
                  <a:cubicBezTo>
                    <a:pt x="25039" y="11022"/>
                    <a:pt x="25106" y="9812"/>
                    <a:pt x="25341" y="8602"/>
                  </a:cubicBezTo>
                  <a:cubicBezTo>
                    <a:pt x="25375" y="8266"/>
                    <a:pt x="25442" y="7930"/>
                    <a:pt x="25476" y="7594"/>
                  </a:cubicBezTo>
                  <a:cubicBezTo>
                    <a:pt x="25745" y="6115"/>
                    <a:pt x="25946" y="4703"/>
                    <a:pt x="25408" y="3460"/>
                  </a:cubicBezTo>
                  <a:cubicBezTo>
                    <a:pt x="24871" y="2418"/>
                    <a:pt x="23997" y="1611"/>
                    <a:pt x="22921" y="1208"/>
                  </a:cubicBezTo>
                  <a:lnTo>
                    <a:pt x="22921" y="1208"/>
                  </a:lnTo>
                  <a:cubicBezTo>
                    <a:pt x="22955" y="1376"/>
                    <a:pt x="22955" y="1544"/>
                    <a:pt x="22921" y="1712"/>
                  </a:cubicBezTo>
                  <a:cubicBezTo>
                    <a:pt x="22653" y="3393"/>
                    <a:pt x="21409" y="4804"/>
                    <a:pt x="21409" y="6485"/>
                  </a:cubicBezTo>
                  <a:cubicBezTo>
                    <a:pt x="21375" y="8165"/>
                    <a:pt x="21913" y="9778"/>
                    <a:pt x="21644" y="11425"/>
                  </a:cubicBezTo>
                  <a:cubicBezTo>
                    <a:pt x="21375" y="13005"/>
                    <a:pt x="21745" y="14652"/>
                    <a:pt x="21812" y="16265"/>
                  </a:cubicBezTo>
                  <a:cubicBezTo>
                    <a:pt x="21880" y="17979"/>
                    <a:pt x="21880" y="19693"/>
                    <a:pt x="21947" y="21407"/>
                  </a:cubicBezTo>
                  <a:cubicBezTo>
                    <a:pt x="22081" y="23793"/>
                    <a:pt x="22653" y="26179"/>
                    <a:pt x="22518" y="28599"/>
                  </a:cubicBezTo>
                  <a:cubicBezTo>
                    <a:pt x="22417" y="30179"/>
                    <a:pt x="21712" y="31658"/>
                    <a:pt x="21275" y="33136"/>
                  </a:cubicBezTo>
                  <a:cubicBezTo>
                    <a:pt x="20401" y="36094"/>
                    <a:pt x="18754" y="38749"/>
                    <a:pt x="16569" y="40866"/>
                  </a:cubicBezTo>
                  <a:cubicBezTo>
                    <a:pt x="15921" y="41426"/>
                    <a:pt x="15066" y="42012"/>
                    <a:pt x="14163" y="42012"/>
                  </a:cubicBezTo>
                  <a:cubicBezTo>
                    <a:pt x="14036" y="42012"/>
                    <a:pt x="13908" y="42000"/>
                    <a:pt x="13780" y="41975"/>
                  </a:cubicBezTo>
                  <a:cubicBezTo>
                    <a:pt x="12234" y="41707"/>
                    <a:pt x="11663" y="39724"/>
                    <a:pt x="10217" y="39488"/>
                  </a:cubicBezTo>
                  <a:cubicBezTo>
                    <a:pt x="10167" y="39480"/>
                    <a:pt x="10115" y="39476"/>
                    <a:pt x="10060" y="39476"/>
                  </a:cubicBezTo>
                  <a:cubicBezTo>
                    <a:pt x="9675" y="39476"/>
                    <a:pt x="9189" y="39661"/>
                    <a:pt x="8806" y="39690"/>
                  </a:cubicBezTo>
                  <a:cubicBezTo>
                    <a:pt x="8554" y="39707"/>
                    <a:pt x="8293" y="39715"/>
                    <a:pt x="8033" y="39715"/>
                  </a:cubicBezTo>
                  <a:cubicBezTo>
                    <a:pt x="7772" y="39715"/>
                    <a:pt x="7512" y="39707"/>
                    <a:pt x="7260" y="39690"/>
                  </a:cubicBezTo>
                  <a:cubicBezTo>
                    <a:pt x="6487" y="39488"/>
                    <a:pt x="5848" y="38984"/>
                    <a:pt x="5479" y="38312"/>
                  </a:cubicBezTo>
                  <a:cubicBezTo>
                    <a:pt x="4706" y="36968"/>
                    <a:pt x="4739" y="35657"/>
                    <a:pt x="5277" y="34212"/>
                  </a:cubicBezTo>
                  <a:cubicBezTo>
                    <a:pt x="5546" y="33405"/>
                    <a:pt x="5747" y="32599"/>
                    <a:pt x="5848" y="31792"/>
                  </a:cubicBezTo>
                  <a:cubicBezTo>
                    <a:pt x="5983" y="31053"/>
                    <a:pt x="5949" y="30112"/>
                    <a:pt x="6184" y="29406"/>
                  </a:cubicBezTo>
                  <a:cubicBezTo>
                    <a:pt x="6453" y="28734"/>
                    <a:pt x="6823" y="28162"/>
                    <a:pt x="6890" y="27322"/>
                  </a:cubicBezTo>
                  <a:cubicBezTo>
                    <a:pt x="6991" y="26482"/>
                    <a:pt x="6957" y="25742"/>
                    <a:pt x="7025" y="24936"/>
                  </a:cubicBezTo>
                  <a:cubicBezTo>
                    <a:pt x="7125" y="24129"/>
                    <a:pt x="7293" y="23323"/>
                    <a:pt x="7529" y="22516"/>
                  </a:cubicBezTo>
                  <a:cubicBezTo>
                    <a:pt x="7865" y="21104"/>
                    <a:pt x="8873" y="19995"/>
                    <a:pt x="9176" y="18617"/>
                  </a:cubicBezTo>
                  <a:cubicBezTo>
                    <a:pt x="9377" y="17744"/>
                    <a:pt x="9176" y="16836"/>
                    <a:pt x="9545" y="15962"/>
                  </a:cubicBezTo>
                  <a:cubicBezTo>
                    <a:pt x="10016" y="14752"/>
                    <a:pt x="10822" y="13879"/>
                    <a:pt x="11663" y="12904"/>
                  </a:cubicBezTo>
                  <a:cubicBezTo>
                    <a:pt x="12234" y="12366"/>
                    <a:pt x="12738" y="11761"/>
                    <a:pt x="13209" y="11123"/>
                  </a:cubicBezTo>
                  <a:cubicBezTo>
                    <a:pt x="13713" y="10316"/>
                    <a:pt x="13780" y="9745"/>
                    <a:pt x="14654" y="9207"/>
                  </a:cubicBezTo>
                  <a:cubicBezTo>
                    <a:pt x="15528" y="8636"/>
                    <a:pt x="16334" y="7997"/>
                    <a:pt x="17275" y="7459"/>
                  </a:cubicBezTo>
                  <a:cubicBezTo>
                    <a:pt x="17645" y="7258"/>
                    <a:pt x="17947" y="7056"/>
                    <a:pt x="18283" y="6854"/>
                  </a:cubicBezTo>
                  <a:cubicBezTo>
                    <a:pt x="19292" y="6249"/>
                    <a:pt x="19729" y="3325"/>
                    <a:pt x="20636" y="570"/>
                  </a:cubicBezTo>
                  <a:lnTo>
                    <a:pt x="19930" y="402"/>
                  </a:lnTo>
                  <a:cubicBezTo>
                    <a:pt x="19090" y="169"/>
                    <a:pt x="18488" y="1"/>
                    <a:pt x="17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69" name="Google Shape;6469;p66">
              <a:extLst>
                <a:ext uri="{FF2B5EF4-FFF2-40B4-BE49-F238E27FC236}">
                  <a16:creationId xmlns:a16="http://schemas.microsoft.com/office/drawing/2014/main" id="{A66166C1-664E-476A-2EDE-A83022910B4C}"/>
                </a:ext>
              </a:extLst>
            </p:cNvPr>
            <p:cNvSpPr/>
            <p:nvPr/>
          </p:nvSpPr>
          <p:spPr>
            <a:xfrm>
              <a:off x="6162450" y="1001025"/>
              <a:ext cx="24775" cy="22375"/>
            </a:xfrm>
            <a:custGeom>
              <a:avLst/>
              <a:gdLst/>
              <a:ahLst/>
              <a:cxnLst/>
              <a:rect l="l" t="t" r="r" b="b"/>
              <a:pathLst>
                <a:path w="991" h="895" extrusionOk="0">
                  <a:moveTo>
                    <a:pt x="444" y="0"/>
                  </a:moveTo>
                  <a:cubicBezTo>
                    <a:pt x="352" y="0"/>
                    <a:pt x="263" y="44"/>
                    <a:pt x="193" y="149"/>
                  </a:cubicBezTo>
                  <a:cubicBezTo>
                    <a:pt x="0" y="462"/>
                    <a:pt x="427" y="894"/>
                    <a:pt x="722" y="894"/>
                  </a:cubicBezTo>
                  <a:cubicBezTo>
                    <a:pt x="840" y="894"/>
                    <a:pt x="937" y="826"/>
                    <a:pt x="966" y="653"/>
                  </a:cubicBezTo>
                  <a:lnTo>
                    <a:pt x="966" y="620"/>
                  </a:lnTo>
                  <a:cubicBezTo>
                    <a:pt x="991" y="347"/>
                    <a:pt x="704"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0" name="Google Shape;6470;p66">
              <a:extLst>
                <a:ext uri="{FF2B5EF4-FFF2-40B4-BE49-F238E27FC236}">
                  <a16:creationId xmlns:a16="http://schemas.microsoft.com/office/drawing/2014/main" id="{DE593331-680C-248C-9FB6-9E71F0464BF3}"/>
                </a:ext>
              </a:extLst>
            </p:cNvPr>
            <p:cNvSpPr/>
            <p:nvPr/>
          </p:nvSpPr>
          <p:spPr>
            <a:xfrm>
              <a:off x="6019025" y="1360225"/>
              <a:ext cx="25725" cy="24525"/>
            </a:xfrm>
            <a:custGeom>
              <a:avLst/>
              <a:gdLst/>
              <a:ahLst/>
              <a:cxnLst/>
              <a:rect l="l" t="t" r="r" b="b"/>
              <a:pathLst>
                <a:path w="1029" h="981" extrusionOk="0">
                  <a:moveTo>
                    <a:pt x="542" y="1"/>
                  </a:moveTo>
                  <a:cubicBezTo>
                    <a:pt x="482" y="1"/>
                    <a:pt x="418" y="20"/>
                    <a:pt x="351" y="65"/>
                  </a:cubicBezTo>
                  <a:cubicBezTo>
                    <a:pt x="1" y="307"/>
                    <a:pt x="340" y="980"/>
                    <a:pt x="645" y="980"/>
                  </a:cubicBezTo>
                  <a:cubicBezTo>
                    <a:pt x="721" y="980"/>
                    <a:pt x="795" y="938"/>
                    <a:pt x="855" y="838"/>
                  </a:cubicBezTo>
                  <a:cubicBezTo>
                    <a:pt x="855" y="838"/>
                    <a:pt x="888" y="804"/>
                    <a:pt x="888" y="771"/>
                  </a:cubicBezTo>
                  <a:cubicBezTo>
                    <a:pt x="1028" y="491"/>
                    <a:pt x="842" y="1"/>
                    <a:pt x="5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1" name="Google Shape;6471;p66">
              <a:extLst>
                <a:ext uri="{FF2B5EF4-FFF2-40B4-BE49-F238E27FC236}">
                  <a16:creationId xmlns:a16="http://schemas.microsoft.com/office/drawing/2014/main" id="{273F0EFF-9893-730B-30CD-858A23B0F9FB}"/>
                </a:ext>
              </a:extLst>
            </p:cNvPr>
            <p:cNvSpPr/>
            <p:nvPr/>
          </p:nvSpPr>
          <p:spPr>
            <a:xfrm>
              <a:off x="6087775" y="1185950"/>
              <a:ext cx="25800" cy="24025"/>
            </a:xfrm>
            <a:custGeom>
              <a:avLst/>
              <a:gdLst/>
              <a:ahLst/>
              <a:cxnLst/>
              <a:rect l="l" t="t" r="r" b="b"/>
              <a:pathLst>
                <a:path w="1032" h="961" extrusionOk="0">
                  <a:moveTo>
                    <a:pt x="546" y="0"/>
                  </a:moveTo>
                  <a:cubicBezTo>
                    <a:pt x="478" y="0"/>
                    <a:pt x="403" y="24"/>
                    <a:pt x="323" y="79"/>
                  </a:cubicBezTo>
                  <a:cubicBezTo>
                    <a:pt x="0" y="294"/>
                    <a:pt x="344" y="961"/>
                    <a:pt x="667" y="961"/>
                  </a:cubicBezTo>
                  <a:cubicBezTo>
                    <a:pt x="748" y="961"/>
                    <a:pt x="827" y="919"/>
                    <a:pt x="894" y="818"/>
                  </a:cubicBezTo>
                  <a:lnTo>
                    <a:pt x="894" y="785"/>
                  </a:lnTo>
                  <a:cubicBezTo>
                    <a:pt x="1032" y="482"/>
                    <a:pt x="854" y="0"/>
                    <a:pt x="54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2" name="Google Shape;6472;p66">
              <a:extLst>
                <a:ext uri="{FF2B5EF4-FFF2-40B4-BE49-F238E27FC236}">
                  <a16:creationId xmlns:a16="http://schemas.microsoft.com/office/drawing/2014/main" id="{C53BB694-794C-8AE4-7CB2-E63E3E7FE586}"/>
                </a:ext>
              </a:extLst>
            </p:cNvPr>
            <p:cNvSpPr/>
            <p:nvPr/>
          </p:nvSpPr>
          <p:spPr>
            <a:xfrm>
              <a:off x="6030925" y="1019725"/>
              <a:ext cx="35850" cy="20500"/>
            </a:xfrm>
            <a:custGeom>
              <a:avLst/>
              <a:gdLst/>
              <a:ahLst/>
              <a:cxnLst/>
              <a:rect l="l" t="t" r="r" b="b"/>
              <a:pathLst>
                <a:path w="1434" h="820" extrusionOk="0">
                  <a:moveTo>
                    <a:pt x="813" y="0"/>
                  </a:moveTo>
                  <a:cubicBezTo>
                    <a:pt x="451" y="0"/>
                    <a:pt x="0" y="462"/>
                    <a:pt x="379" y="746"/>
                  </a:cubicBezTo>
                  <a:cubicBezTo>
                    <a:pt x="441" y="797"/>
                    <a:pt x="511" y="820"/>
                    <a:pt x="583" y="820"/>
                  </a:cubicBezTo>
                  <a:cubicBezTo>
                    <a:pt x="979" y="820"/>
                    <a:pt x="1433" y="148"/>
                    <a:pt x="950" y="6"/>
                  </a:cubicBezTo>
                  <a:lnTo>
                    <a:pt x="883" y="6"/>
                  </a:lnTo>
                  <a:cubicBezTo>
                    <a:pt x="860" y="2"/>
                    <a:pt x="837"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3" name="Google Shape;6473;p66">
              <a:extLst>
                <a:ext uri="{FF2B5EF4-FFF2-40B4-BE49-F238E27FC236}">
                  <a16:creationId xmlns:a16="http://schemas.microsoft.com/office/drawing/2014/main" id="{BB1E410E-8F43-23D1-1EA7-CD4106B4A86D}"/>
                </a:ext>
              </a:extLst>
            </p:cNvPr>
            <p:cNvSpPr/>
            <p:nvPr/>
          </p:nvSpPr>
          <p:spPr>
            <a:xfrm>
              <a:off x="6101100" y="1001050"/>
              <a:ext cx="24650" cy="22575"/>
            </a:xfrm>
            <a:custGeom>
              <a:avLst/>
              <a:gdLst/>
              <a:ahLst/>
              <a:cxnLst/>
              <a:rect l="l" t="t" r="r" b="b"/>
              <a:pathLst>
                <a:path w="986" h="903" extrusionOk="0">
                  <a:moveTo>
                    <a:pt x="276" y="1"/>
                  </a:moveTo>
                  <a:cubicBezTo>
                    <a:pt x="166" y="1"/>
                    <a:pt x="70" y="62"/>
                    <a:pt x="25" y="215"/>
                  </a:cubicBezTo>
                  <a:cubicBezTo>
                    <a:pt x="25" y="249"/>
                    <a:pt x="25" y="249"/>
                    <a:pt x="25" y="283"/>
                  </a:cubicBezTo>
                  <a:cubicBezTo>
                    <a:pt x="0" y="556"/>
                    <a:pt x="269" y="902"/>
                    <a:pt x="519" y="902"/>
                  </a:cubicBezTo>
                  <a:cubicBezTo>
                    <a:pt x="608" y="902"/>
                    <a:pt x="694" y="859"/>
                    <a:pt x="765" y="753"/>
                  </a:cubicBezTo>
                  <a:cubicBezTo>
                    <a:pt x="986" y="458"/>
                    <a:pt x="577" y="1"/>
                    <a:pt x="2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4" name="Google Shape;6474;p66">
              <a:extLst>
                <a:ext uri="{FF2B5EF4-FFF2-40B4-BE49-F238E27FC236}">
                  <a16:creationId xmlns:a16="http://schemas.microsoft.com/office/drawing/2014/main" id="{C20EEA2B-1637-7E3D-9C08-9CED74A14906}"/>
                </a:ext>
              </a:extLst>
            </p:cNvPr>
            <p:cNvSpPr/>
            <p:nvPr/>
          </p:nvSpPr>
          <p:spPr>
            <a:xfrm>
              <a:off x="6068575" y="1267875"/>
              <a:ext cx="36200" cy="20075"/>
            </a:xfrm>
            <a:custGeom>
              <a:avLst/>
              <a:gdLst/>
              <a:ahLst/>
              <a:cxnLst/>
              <a:rect l="l" t="t" r="r" b="b"/>
              <a:pathLst>
                <a:path w="1448" h="803" extrusionOk="0">
                  <a:moveTo>
                    <a:pt x="871" y="1"/>
                  </a:moveTo>
                  <a:cubicBezTo>
                    <a:pt x="472" y="1"/>
                    <a:pt x="0" y="686"/>
                    <a:pt x="520" y="801"/>
                  </a:cubicBezTo>
                  <a:lnTo>
                    <a:pt x="587" y="801"/>
                  </a:lnTo>
                  <a:cubicBezTo>
                    <a:pt x="599" y="802"/>
                    <a:pt x="611" y="803"/>
                    <a:pt x="623" y="803"/>
                  </a:cubicBezTo>
                  <a:cubicBezTo>
                    <a:pt x="988" y="803"/>
                    <a:pt x="1448" y="322"/>
                    <a:pt x="1057" y="62"/>
                  </a:cubicBezTo>
                  <a:cubicBezTo>
                    <a:pt x="1000" y="19"/>
                    <a:pt x="937"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5" name="Google Shape;6475;p66">
              <a:extLst>
                <a:ext uri="{FF2B5EF4-FFF2-40B4-BE49-F238E27FC236}">
                  <a16:creationId xmlns:a16="http://schemas.microsoft.com/office/drawing/2014/main" id="{C910CDD1-DE17-8A7C-7E02-7C110C88E950}"/>
                </a:ext>
              </a:extLst>
            </p:cNvPr>
            <p:cNvSpPr/>
            <p:nvPr/>
          </p:nvSpPr>
          <p:spPr>
            <a:xfrm>
              <a:off x="5914350" y="1358325"/>
              <a:ext cx="32075" cy="22300"/>
            </a:xfrm>
            <a:custGeom>
              <a:avLst/>
              <a:gdLst/>
              <a:ahLst/>
              <a:cxnLst/>
              <a:rect l="l" t="t" r="r" b="b"/>
              <a:pathLst>
                <a:path w="1283" h="892" extrusionOk="0">
                  <a:moveTo>
                    <a:pt x="814" y="0"/>
                  </a:moveTo>
                  <a:cubicBezTo>
                    <a:pt x="791" y="0"/>
                    <a:pt x="766" y="2"/>
                    <a:pt x="740" y="7"/>
                  </a:cubicBezTo>
                  <a:lnTo>
                    <a:pt x="673" y="7"/>
                  </a:lnTo>
                  <a:cubicBezTo>
                    <a:pt x="337" y="74"/>
                    <a:pt x="1" y="712"/>
                    <a:pt x="505" y="880"/>
                  </a:cubicBezTo>
                  <a:cubicBezTo>
                    <a:pt x="532" y="888"/>
                    <a:pt x="558" y="892"/>
                    <a:pt x="584" y="892"/>
                  </a:cubicBezTo>
                  <a:cubicBezTo>
                    <a:pt x="994" y="892"/>
                    <a:pt x="1283" y="0"/>
                    <a:pt x="81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6" name="Google Shape;6476;p66">
              <a:extLst>
                <a:ext uri="{FF2B5EF4-FFF2-40B4-BE49-F238E27FC236}">
                  <a16:creationId xmlns:a16="http://schemas.microsoft.com/office/drawing/2014/main" id="{3430DD4C-C12F-EB38-D0C6-A77DA71DA40F}"/>
                </a:ext>
              </a:extLst>
            </p:cNvPr>
            <p:cNvSpPr/>
            <p:nvPr/>
          </p:nvSpPr>
          <p:spPr>
            <a:xfrm>
              <a:off x="6015150" y="1207225"/>
              <a:ext cx="26100" cy="23525"/>
            </a:xfrm>
            <a:custGeom>
              <a:avLst/>
              <a:gdLst/>
              <a:ahLst/>
              <a:cxnLst/>
              <a:rect l="l" t="t" r="r" b="b"/>
              <a:pathLst>
                <a:path w="1044" h="941" extrusionOk="0">
                  <a:moveTo>
                    <a:pt x="539" y="1"/>
                  </a:moveTo>
                  <a:cubicBezTo>
                    <a:pt x="21" y="1"/>
                    <a:pt x="1" y="940"/>
                    <a:pt x="402" y="940"/>
                  </a:cubicBezTo>
                  <a:cubicBezTo>
                    <a:pt x="443" y="940"/>
                    <a:pt x="489" y="930"/>
                    <a:pt x="539" y="908"/>
                  </a:cubicBezTo>
                  <a:lnTo>
                    <a:pt x="607" y="908"/>
                  </a:lnTo>
                  <a:cubicBezTo>
                    <a:pt x="943" y="707"/>
                    <a:pt x="1043"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7" name="Google Shape;6477;p66">
              <a:extLst>
                <a:ext uri="{FF2B5EF4-FFF2-40B4-BE49-F238E27FC236}">
                  <a16:creationId xmlns:a16="http://schemas.microsoft.com/office/drawing/2014/main" id="{3F7A2A99-6A24-53C0-AC5C-B285BCA31645}"/>
                </a:ext>
              </a:extLst>
            </p:cNvPr>
            <p:cNvSpPr/>
            <p:nvPr/>
          </p:nvSpPr>
          <p:spPr>
            <a:xfrm>
              <a:off x="6224825" y="1317625"/>
              <a:ext cx="25400" cy="22400"/>
            </a:xfrm>
            <a:custGeom>
              <a:avLst/>
              <a:gdLst/>
              <a:ahLst/>
              <a:cxnLst/>
              <a:rect l="l" t="t" r="r" b="b"/>
              <a:pathLst>
                <a:path w="1016" h="896" extrusionOk="0">
                  <a:moveTo>
                    <a:pt x="481" y="1"/>
                  </a:moveTo>
                  <a:cubicBezTo>
                    <a:pt x="385" y="1"/>
                    <a:pt x="291" y="46"/>
                    <a:pt x="218" y="156"/>
                  </a:cubicBezTo>
                  <a:cubicBezTo>
                    <a:pt x="0" y="447"/>
                    <a:pt x="429" y="895"/>
                    <a:pt x="736" y="895"/>
                  </a:cubicBezTo>
                  <a:cubicBezTo>
                    <a:pt x="854" y="895"/>
                    <a:pt x="954" y="828"/>
                    <a:pt x="991" y="660"/>
                  </a:cubicBezTo>
                  <a:cubicBezTo>
                    <a:pt x="991" y="660"/>
                    <a:pt x="991" y="626"/>
                    <a:pt x="991" y="593"/>
                  </a:cubicBezTo>
                  <a:cubicBezTo>
                    <a:pt x="1016" y="324"/>
                    <a:pt x="737" y="1"/>
                    <a:pt x="4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8" name="Google Shape;6478;p66">
              <a:extLst>
                <a:ext uri="{FF2B5EF4-FFF2-40B4-BE49-F238E27FC236}">
                  <a16:creationId xmlns:a16="http://schemas.microsoft.com/office/drawing/2014/main" id="{C014C6DE-5163-534F-C757-F7744591A717}"/>
                </a:ext>
              </a:extLst>
            </p:cNvPr>
            <p:cNvSpPr/>
            <p:nvPr/>
          </p:nvSpPr>
          <p:spPr>
            <a:xfrm>
              <a:off x="6152125" y="989625"/>
              <a:ext cx="24800" cy="22225"/>
            </a:xfrm>
            <a:custGeom>
              <a:avLst/>
              <a:gdLst/>
              <a:ahLst/>
              <a:cxnLst/>
              <a:rect l="l" t="t" r="r" b="b"/>
              <a:pathLst>
                <a:path w="992" h="889" extrusionOk="0">
                  <a:moveTo>
                    <a:pt x="277" y="1"/>
                  </a:moveTo>
                  <a:cubicBezTo>
                    <a:pt x="137" y="1"/>
                    <a:pt x="22" y="78"/>
                    <a:pt x="1" y="269"/>
                  </a:cubicBezTo>
                  <a:lnTo>
                    <a:pt x="1" y="336"/>
                  </a:lnTo>
                  <a:cubicBezTo>
                    <a:pt x="1" y="596"/>
                    <a:pt x="283" y="889"/>
                    <a:pt x="532" y="889"/>
                  </a:cubicBezTo>
                  <a:cubicBezTo>
                    <a:pt x="637" y="889"/>
                    <a:pt x="737" y="836"/>
                    <a:pt x="807" y="706"/>
                  </a:cubicBezTo>
                  <a:cubicBezTo>
                    <a:pt x="991" y="361"/>
                    <a:pt x="578" y="1"/>
                    <a:pt x="2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79" name="Google Shape;6479;p66">
              <a:extLst>
                <a:ext uri="{FF2B5EF4-FFF2-40B4-BE49-F238E27FC236}">
                  <a16:creationId xmlns:a16="http://schemas.microsoft.com/office/drawing/2014/main" id="{9D1C7383-CECB-9007-A782-DA7A5817128C}"/>
                </a:ext>
              </a:extLst>
            </p:cNvPr>
            <p:cNvSpPr/>
            <p:nvPr/>
          </p:nvSpPr>
          <p:spPr>
            <a:xfrm>
              <a:off x="6228600" y="1018200"/>
              <a:ext cx="25050" cy="22225"/>
            </a:xfrm>
            <a:custGeom>
              <a:avLst/>
              <a:gdLst/>
              <a:ahLst/>
              <a:cxnLst/>
              <a:rect l="l" t="t" r="r" b="b"/>
              <a:pathLst>
                <a:path w="1002" h="889" extrusionOk="0">
                  <a:moveTo>
                    <a:pt x="262" y="1"/>
                  </a:moveTo>
                  <a:cubicBezTo>
                    <a:pt x="122" y="1"/>
                    <a:pt x="11" y="78"/>
                    <a:pt x="0" y="269"/>
                  </a:cubicBezTo>
                  <a:cubicBezTo>
                    <a:pt x="0" y="269"/>
                    <a:pt x="0" y="302"/>
                    <a:pt x="0" y="336"/>
                  </a:cubicBezTo>
                  <a:cubicBezTo>
                    <a:pt x="0" y="596"/>
                    <a:pt x="282" y="888"/>
                    <a:pt x="543" y="888"/>
                  </a:cubicBezTo>
                  <a:cubicBezTo>
                    <a:pt x="653" y="888"/>
                    <a:pt x="760" y="836"/>
                    <a:pt x="840" y="706"/>
                  </a:cubicBezTo>
                  <a:cubicBezTo>
                    <a:pt x="1001" y="361"/>
                    <a:pt x="565" y="1"/>
                    <a:pt x="2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0" name="Google Shape;6480;p66">
              <a:extLst>
                <a:ext uri="{FF2B5EF4-FFF2-40B4-BE49-F238E27FC236}">
                  <a16:creationId xmlns:a16="http://schemas.microsoft.com/office/drawing/2014/main" id="{B3381FFC-6624-9FD9-D081-80709DB208E8}"/>
                </a:ext>
              </a:extLst>
            </p:cNvPr>
            <p:cNvSpPr/>
            <p:nvPr/>
          </p:nvSpPr>
          <p:spPr>
            <a:xfrm>
              <a:off x="6030850" y="933050"/>
              <a:ext cx="30575" cy="22425"/>
            </a:xfrm>
            <a:custGeom>
              <a:avLst/>
              <a:gdLst/>
              <a:ahLst/>
              <a:cxnLst/>
              <a:rect l="l" t="t" r="r" b="b"/>
              <a:pathLst>
                <a:path w="1223" h="897" extrusionOk="0">
                  <a:moveTo>
                    <a:pt x="631" y="0"/>
                  </a:moveTo>
                  <a:cubicBezTo>
                    <a:pt x="185" y="0"/>
                    <a:pt x="1" y="896"/>
                    <a:pt x="456" y="896"/>
                  </a:cubicBezTo>
                  <a:cubicBezTo>
                    <a:pt x="485" y="896"/>
                    <a:pt x="516" y="893"/>
                    <a:pt x="550" y="885"/>
                  </a:cubicBezTo>
                  <a:lnTo>
                    <a:pt x="617" y="885"/>
                  </a:lnTo>
                  <a:cubicBezTo>
                    <a:pt x="953" y="785"/>
                    <a:pt x="1222" y="112"/>
                    <a:pt x="718" y="12"/>
                  </a:cubicBezTo>
                  <a:cubicBezTo>
                    <a:pt x="688" y="4"/>
                    <a:pt x="659" y="0"/>
                    <a:pt x="63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1" name="Google Shape;6481;p66">
              <a:extLst>
                <a:ext uri="{FF2B5EF4-FFF2-40B4-BE49-F238E27FC236}">
                  <a16:creationId xmlns:a16="http://schemas.microsoft.com/office/drawing/2014/main" id="{DEF1B94F-95EA-017D-6954-7A1BAD845489}"/>
                </a:ext>
              </a:extLst>
            </p:cNvPr>
            <p:cNvSpPr/>
            <p:nvPr/>
          </p:nvSpPr>
          <p:spPr>
            <a:xfrm>
              <a:off x="6006175" y="913850"/>
              <a:ext cx="25600" cy="19950"/>
            </a:xfrm>
            <a:custGeom>
              <a:avLst/>
              <a:gdLst/>
              <a:ahLst/>
              <a:cxnLst/>
              <a:rect l="l" t="t" r="r" b="b"/>
              <a:pathLst>
                <a:path w="1024" h="798" extrusionOk="0">
                  <a:moveTo>
                    <a:pt x="399" y="1"/>
                  </a:moveTo>
                  <a:cubicBezTo>
                    <a:pt x="240" y="1"/>
                    <a:pt x="100" y="80"/>
                    <a:pt x="58" y="275"/>
                  </a:cubicBezTo>
                  <a:cubicBezTo>
                    <a:pt x="0" y="602"/>
                    <a:pt x="350" y="797"/>
                    <a:pt x="634" y="797"/>
                  </a:cubicBezTo>
                  <a:cubicBezTo>
                    <a:pt x="847" y="797"/>
                    <a:pt x="1023" y="688"/>
                    <a:pt x="966" y="443"/>
                  </a:cubicBezTo>
                  <a:cubicBezTo>
                    <a:pt x="966" y="410"/>
                    <a:pt x="966" y="376"/>
                    <a:pt x="966" y="376"/>
                  </a:cubicBezTo>
                  <a:cubicBezTo>
                    <a:pt x="887" y="160"/>
                    <a:pt x="624" y="1"/>
                    <a:pt x="3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2" name="Google Shape;6482;p66">
              <a:extLst>
                <a:ext uri="{FF2B5EF4-FFF2-40B4-BE49-F238E27FC236}">
                  <a16:creationId xmlns:a16="http://schemas.microsoft.com/office/drawing/2014/main" id="{2EAC2042-147B-4A8A-A285-A877E9274850}"/>
                </a:ext>
              </a:extLst>
            </p:cNvPr>
            <p:cNvSpPr/>
            <p:nvPr/>
          </p:nvSpPr>
          <p:spPr>
            <a:xfrm>
              <a:off x="6017700" y="1342100"/>
              <a:ext cx="29825" cy="22550"/>
            </a:xfrm>
            <a:custGeom>
              <a:avLst/>
              <a:gdLst/>
              <a:ahLst/>
              <a:cxnLst/>
              <a:rect l="l" t="t" r="r" b="b"/>
              <a:pathLst>
                <a:path w="1193" h="902" extrusionOk="0">
                  <a:moveTo>
                    <a:pt x="750" y="0"/>
                  </a:moveTo>
                  <a:cubicBezTo>
                    <a:pt x="716" y="0"/>
                    <a:pt x="679" y="6"/>
                    <a:pt x="639" y="17"/>
                  </a:cubicBezTo>
                  <a:lnTo>
                    <a:pt x="605" y="17"/>
                  </a:lnTo>
                  <a:cubicBezTo>
                    <a:pt x="236" y="118"/>
                    <a:pt x="0" y="824"/>
                    <a:pt x="505" y="891"/>
                  </a:cubicBezTo>
                  <a:cubicBezTo>
                    <a:pt x="536" y="898"/>
                    <a:pt x="565" y="901"/>
                    <a:pt x="594" y="901"/>
                  </a:cubicBezTo>
                  <a:cubicBezTo>
                    <a:pt x="1057" y="901"/>
                    <a:pt x="1192" y="0"/>
                    <a:pt x="75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3" name="Google Shape;6483;p66">
              <a:extLst>
                <a:ext uri="{FF2B5EF4-FFF2-40B4-BE49-F238E27FC236}">
                  <a16:creationId xmlns:a16="http://schemas.microsoft.com/office/drawing/2014/main" id="{C955F926-F64E-8D02-8587-DAAE0E5AB623}"/>
                </a:ext>
              </a:extLst>
            </p:cNvPr>
            <p:cNvSpPr/>
            <p:nvPr/>
          </p:nvSpPr>
          <p:spPr>
            <a:xfrm>
              <a:off x="6014125" y="1058725"/>
              <a:ext cx="25975" cy="19950"/>
            </a:xfrm>
            <a:custGeom>
              <a:avLst/>
              <a:gdLst/>
              <a:ahLst/>
              <a:cxnLst/>
              <a:rect l="l" t="t" r="r" b="b"/>
              <a:pathLst>
                <a:path w="1039" h="798" extrusionOk="0">
                  <a:moveTo>
                    <a:pt x="428" y="0"/>
                  </a:moveTo>
                  <a:cubicBezTo>
                    <a:pt x="198" y="0"/>
                    <a:pt x="0" y="123"/>
                    <a:pt x="76" y="396"/>
                  </a:cubicBezTo>
                  <a:cubicBezTo>
                    <a:pt x="76" y="396"/>
                    <a:pt x="76" y="429"/>
                    <a:pt x="76" y="429"/>
                  </a:cubicBezTo>
                  <a:cubicBezTo>
                    <a:pt x="153" y="641"/>
                    <a:pt x="418" y="798"/>
                    <a:pt x="643" y="798"/>
                  </a:cubicBezTo>
                  <a:cubicBezTo>
                    <a:pt x="810"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4" name="Google Shape;6484;p66">
              <a:extLst>
                <a:ext uri="{FF2B5EF4-FFF2-40B4-BE49-F238E27FC236}">
                  <a16:creationId xmlns:a16="http://schemas.microsoft.com/office/drawing/2014/main" id="{98837906-824E-DF2B-2E76-4C05B5D90B6C}"/>
                </a:ext>
              </a:extLst>
            </p:cNvPr>
            <p:cNvSpPr/>
            <p:nvPr/>
          </p:nvSpPr>
          <p:spPr>
            <a:xfrm>
              <a:off x="6083675" y="908975"/>
              <a:ext cx="34275" cy="18825"/>
            </a:xfrm>
            <a:custGeom>
              <a:avLst/>
              <a:gdLst/>
              <a:ahLst/>
              <a:cxnLst/>
              <a:rect l="l" t="t" r="r" b="b"/>
              <a:pathLst>
                <a:path w="1371" h="753" extrusionOk="0">
                  <a:moveTo>
                    <a:pt x="847" y="0"/>
                  </a:moveTo>
                  <a:cubicBezTo>
                    <a:pt x="480" y="0"/>
                    <a:pt x="0" y="415"/>
                    <a:pt x="386" y="672"/>
                  </a:cubicBezTo>
                  <a:lnTo>
                    <a:pt x="420" y="706"/>
                  </a:lnTo>
                  <a:cubicBezTo>
                    <a:pt x="484" y="738"/>
                    <a:pt x="561" y="753"/>
                    <a:pt x="641" y="753"/>
                  </a:cubicBezTo>
                  <a:cubicBezTo>
                    <a:pt x="978" y="753"/>
                    <a:pt x="1370" y="487"/>
                    <a:pt x="1126" y="134"/>
                  </a:cubicBezTo>
                  <a:cubicBezTo>
                    <a:pt x="1062" y="40"/>
                    <a:pt x="960" y="0"/>
                    <a:pt x="8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5" name="Google Shape;6485;p66">
              <a:extLst>
                <a:ext uri="{FF2B5EF4-FFF2-40B4-BE49-F238E27FC236}">
                  <a16:creationId xmlns:a16="http://schemas.microsoft.com/office/drawing/2014/main" id="{70BFE005-370A-3563-5B82-2AE4FAB66534}"/>
                </a:ext>
              </a:extLst>
            </p:cNvPr>
            <p:cNvSpPr/>
            <p:nvPr/>
          </p:nvSpPr>
          <p:spPr>
            <a:xfrm>
              <a:off x="6130700" y="978475"/>
              <a:ext cx="34375" cy="19000"/>
            </a:xfrm>
            <a:custGeom>
              <a:avLst/>
              <a:gdLst/>
              <a:ahLst/>
              <a:cxnLst/>
              <a:rect l="l" t="t" r="r" b="b"/>
              <a:pathLst>
                <a:path w="1375" h="760" extrusionOk="0">
                  <a:moveTo>
                    <a:pt x="823" y="0"/>
                  </a:moveTo>
                  <a:cubicBezTo>
                    <a:pt x="444" y="0"/>
                    <a:pt x="1" y="450"/>
                    <a:pt x="387" y="682"/>
                  </a:cubicBezTo>
                  <a:lnTo>
                    <a:pt x="454" y="715"/>
                  </a:lnTo>
                  <a:cubicBezTo>
                    <a:pt x="515" y="746"/>
                    <a:pt x="586" y="759"/>
                    <a:pt x="659" y="759"/>
                  </a:cubicBezTo>
                  <a:cubicBezTo>
                    <a:pt x="991" y="759"/>
                    <a:pt x="1374" y="474"/>
                    <a:pt x="1127" y="144"/>
                  </a:cubicBezTo>
                  <a:cubicBezTo>
                    <a:pt x="1048" y="42"/>
                    <a:pt x="939" y="0"/>
                    <a:pt x="8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6" name="Google Shape;6486;p66">
              <a:extLst>
                <a:ext uri="{FF2B5EF4-FFF2-40B4-BE49-F238E27FC236}">
                  <a16:creationId xmlns:a16="http://schemas.microsoft.com/office/drawing/2014/main" id="{66904895-E15D-7971-4E40-23AE1E567832}"/>
                </a:ext>
              </a:extLst>
            </p:cNvPr>
            <p:cNvSpPr/>
            <p:nvPr/>
          </p:nvSpPr>
          <p:spPr>
            <a:xfrm>
              <a:off x="6033050" y="1373850"/>
              <a:ext cx="25450" cy="23350"/>
            </a:xfrm>
            <a:custGeom>
              <a:avLst/>
              <a:gdLst/>
              <a:ahLst/>
              <a:cxnLst/>
              <a:rect l="l" t="t" r="r" b="b"/>
              <a:pathLst>
                <a:path w="1018" h="934" extrusionOk="0">
                  <a:moveTo>
                    <a:pt x="465" y="1"/>
                  </a:moveTo>
                  <a:cubicBezTo>
                    <a:pt x="381" y="1"/>
                    <a:pt x="298" y="37"/>
                    <a:pt x="227" y="125"/>
                  </a:cubicBezTo>
                  <a:cubicBezTo>
                    <a:pt x="1" y="426"/>
                    <a:pt x="431" y="933"/>
                    <a:pt x="733" y="933"/>
                  </a:cubicBezTo>
                  <a:cubicBezTo>
                    <a:pt x="835" y="933"/>
                    <a:pt x="923" y="875"/>
                    <a:pt x="966" y="730"/>
                  </a:cubicBezTo>
                  <a:cubicBezTo>
                    <a:pt x="966" y="696"/>
                    <a:pt x="966" y="663"/>
                    <a:pt x="966" y="663"/>
                  </a:cubicBezTo>
                  <a:cubicBezTo>
                    <a:pt x="1017" y="381"/>
                    <a:pt x="736" y="1"/>
                    <a:pt x="4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7" name="Google Shape;6487;p66">
              <a:extLst>
                <a:ext uri="{FF2B5EF4-FFF2-40B4-BE49-F238E27FC236}">
                  <a16:creationId xmlns:a16="http://schemas.microsoft.com/office/drawing/2014/main" id="{0D862C4E-24C7-F066-A92D-A4B277410FE9}"/>
                </a:ext>
              </a:extLst>
            </p:cNvPr>
            <p:cNvSpPr/>
            <p:nvPr/>
          </p:nvSpPr>
          <p:spPr>
            <a:xfrm>
              <a:off x="6133125" y="969425"/>
              <a:ext cx="36275" cy="20875"/>
            </a:xfrm>
            <a:custGeom>
              <a:avLst/>
              <a:gdLst/>
              <a:ahLst/>
              <a:cxnLst/>
              <a:rect l="l" t="t" r="r" b="b"/>
              <a:pathLst>
                <a:path w="1451" h="835" extrusionOk="0">
                  <a:moveTo>
                    <a:pt x="859" y="0"/>
                  </a:moveTo>
                  <a:cubicBezTo>
                    <a:pt x="492" y="0"/>
                    <a:pt x="1" y="482"/>
                    <a:pt x="391" y="775"/>
                  </a:cubicBezTo>
                  <a:cubicBezTo>
                    <a:pt x="446" y="816"/>
                    <a:pt x="508" y="834"/>
                    <a:pt x="572" y="834"/>
                  </a:cubicBezTo>
                  <a:cubicBezTo>
                    <a:pt x="972" y="834"/>
                    <a:pt x="1451" y="118"/>
                    <a:pt x="929"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8" name="Google Shape;6488;p66">
              <a:extLst>
                <a:ext uri="{FF2B5EF4-FFF2-40B4-BE49-F238E27FC236}">
                  <a16:creationId xmlns:a16="http://schemas.microsoft.com/office/drawing/2014/main" id="{31CAC413-5DDE-E00E-4431-9BD91070A918}"/>
                </a:ext>
              </a:extLst>
            </p:cNvPr>
            <p:cNvSpPr/>
            <p:nvPr/>
          </p:nvSpPr>
          <p:spPr>
            <a:xfrm>
              <a:off x="6059925" y="1337350"/>
              <a:ext cx="25400" cy="23200"/>
            </a:xfrm>
            <a:custGeom>
              <a:avLst/>
              <a:gdLst/>
              <a:ahLst/>
              <a:cxnLst/>
              <a:rect l="l" t="t" r="r" b="b"/>
              <a:pathLst>
                <a:path w="1016" h="928" extrusionOk="0">
                  <a:moveTo>
                    <a:pt x="287" y="0"/>
                  </a:moveTo>
                  <a:cubicBezTo>
                    <a:pt x="166" y="0"/>
                    <a:pt x="64" y="69"/>
                    <a:pt x="25" y="241"/>
                  </a:cubicBezTo>
                  <a:cubicBezTo>
                    <a:pt x="25" y="241"/>
                    <a:pt x="25" y="274"/>
                    <a:pt x="25" y="308"/>
                  </a:cubicBezTo>
                  <a:cubicBezTo>
                    <a:pt x="1" y="581"/>
                    <a:pt x="269" y="927"/>
                    <a:pt x="533" y="927"/>
                  </a:cubicBezTo>
                  <a:cubicBezTo>
                    <a:pt x="626" y="927"/>
                    <a:pt x="719" y="884"/>
                    <a:pt x="798" y="778"/>
                  </a:cubicBezTo>
                  <a:cubicBezTo>
                    <a:pt x="1015" y="441"/>
                    <a:pt x="593" y="0"/>
                    <a:pt x="2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89" name="Google Shape;6489;p66">
              <a:extLst>
                <a:ext uri="{FF2B5EF4-FFF2-40B4-BE49-F238E27FC236}">
                  <a16:creationId xmlns:a16="http://schemas.microsoft.com/office/drawing/2014/main" id="{4A9D8760-9313-E183-943D-F3E334ABDC02}"/>
                </a:ext>
              </a:extLst>
            </p:cNvPr>
            <p:cNvSpPr/>
            <p:nvPr/>
          </p:nvSpPr>
          <p:spPr>
            <a:xfrm>
              <a:off x="6215250" y="1240475"/>
              <a:ext cx="35750" cy="20600"/>
            </a:xfrm>
            <a:custGeom>
              <a:avLst/>
              <a:gdLst/>
              <a:ahLst/>
              <a:cxnLst/>
              <a:rect l="l" t="t" r="r" b="b"/>
              <a:pathLst>
                <a:path w="1430" h="824" extrusionOk="0">
                  <a:moveTo>
                    <a:pt x="867" y="1"/>
                  </a:moveTo>
                  <a:cubicBezTo>
                    <a:pt x="454" y="1"/>
                    <a:pt x="0" y="734"/>
                    <a:pt x="501" y="822"/>
                  </a:cubicBezTo>
                  <a:lnTo>
                    <a:pt x="568" y="822"/>
                  </a:lnTo>
                  <a:cubicBezTo>
                    <a:pt x="579" y="823"/>
                    <a:pt x="590" y="823"/>
                    <a:pt x="601" y="823"/>
                  </a:cubicBezTo>
                  <a:cubicBezTo>
                    <a:pt x="967" y="823"/>
                    <a:pt x="1429" y="310"/>
                    <a:pt x="1038" y="49"/>
                  </a:cubicBezTo>
                  <a:cubicBezTo>
                    <a:pt x="984" y="16"/>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0" name="Google Shape;6490;p66">
              <a:extLst>
                <a:ext uri="{FF2B5EF4-FFF2-40B4-BE49-F238E27FC236}">
                  <a16:creationId xmlns:a16="http://schemas.microsoft.com/office/drawing/2014/main" id="{2A94602E-E343-1486-8F79-2E94F89AA941}"/>
                </a:ext>
              </a:extLst>
            </p:cNvPr>
            <p:cNvSpPr/>
            <p:nvPr/>
          </p:nvSpPr>
          <p:spPr>
            <a:xfrm>
              <a:off x="6061725" y="988900"/>
              <a:ext cx="25900" cy="24475"/>
            </a:xfrm>
            <a:custGeom>
              <a:avLst/>
              <a:gdLst/>
              <a:ahLst/>
              <a:cxnLst/>
              <a:rect l="l" t="t" r="r" b="b"/>
              <a:pathLst>
                <a:path w="1036" h="979" extrusionOk="0">
                  <a:moveTo>
                    <a:pt x="522" y="1"/>
                  </a:moveTo>
                  <a:cubicBezTo>
                    <a:pt x="460" y="1"/>
                    <a:pt x="393" y="20"/>
                    <a:pt x="323" y="63"/>
                  </a:cubicBezTo>
                  <a:cubicBezTo>
                    <a:pt x="0" y="305"/>
                    <a:pt x="324" y="978"/>
                    <a:pt x="638" y="978"/>
                  </a:cubicBezTo>
                  <a:cubicBezTo>
                    <a:pt x="716" y="978"/>
                    <a:pt x="794" y="936"/>
                    <a:pt x="861" y="836"/>
                  </a:cubicBezTo>
                  <a:cubicBezTo>
                    <a:pt x="861" y="836"/>
                    <a:pt x="861" y="802"/>
                    <a:pt x="894" y="769"/>
                  </a:cubicBezTo>
                  <a:cubicBezTo>
                    <a:pt x="1035" y="515"/>
                    <a:pt x="845" y="1"/>
                    <a:pt x="52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1" name="Google Shape;6491;p66">
              <a:extLst>
                <a:ext uri="{FF2B5EF4-FFF2-40B4-BE49-F238E27FC236}">
                  <a16:creationId xmlns:a16="http://schemas.microsoft.com/office/drawing/2014/main" id="{5FB15684-A9D8-A4D8-DE57-C867FBC94657}"/>
                </a:ext>
              </a:extLst>
            </p:cNvPr>
            <p:cNvSpPr/>
            <p:nvPr/>
          </p:nvSpPr>
          <p:spPr>
            <a:xfrm>
              <a:off x="6018875" y="1035525"/>
              <a:ext cx="25800" cy="24050"/>
            </a:xfrm>
            <a:custGeom>
              <a:avLst/>
              <a:gdLst/>
              <a:ahLst/>
              <a:cxnLst/>
              <a:rect l="l" t="t" r="r" b="b"/>
              <a:pathLst>
                <a:path w="1032" h="962" extrusionOk="0">
                  <a:moveTo>
                    <a:pt x="535" y="1"/>
                  </a:moveTo>
                  <a:cubicBezTo>
                    <a:pt x="468" y="1"/>
                    <a:pt x="397" y="25"/>
                    <a:pt x="323" y="80"/>
                  </a:cubicBezTo>
                  <a:cubicBezTo>
                    <a:pt x="0" y="295"/>
                    <a:pt x="345" y="962"/>
                    <a:pt x="650" y="962"/>
                  </a:cubicBezTo>
                  <a:cubicBezTo>
                    <a:pt x="726" y="962"/>
                    <a:pt x="800" y="920"/>
                    <a:pt x="861" y="819"/>
                  </a:cubicBezTo>
                  <a:cubicBezTo>
                    <a:pt x="861" y="786"/>
                    <a:pt x="894" y="786"/>
                    <a:pt x="894" y="752"/>
                  </a:cubicBezTo>
                  <a:cubicBezTo>
                    <a:pt x="1032" y="478"/>
                    <a:pt x="832" y="1"/>
                    <a:pt x="53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2" name="Google Shape;6492;p66">
              <a:extLst>
                <a:ext uri="{FF2B5EF4-FFF2-40B4-BE49-F238E27FC236}">
                  <a16:creationId xmlns:a16="http://schemas.microsoft.com/office/drawing/2014/main" id="{8B6A3553-01E2-FFEA-5824-57C4F961F2CC}"/>
                </a:ext>
              </a:extLst>
            </p:cNvPr>
            <p:cNvSpPr/>
            <p:nvPr/>
          </p:nvSpPr>
          <p:spPr>
            <a:xfrm>
              <a:off x="6070400" y="1044075"/>
              <a:ext cx="35925" cy="20200"/>
            </a:xfrm>
            <a:custGeom>
              <a:avLst/>
              <a:gdLst/>
              <a:ahLst/>
              <a:cxnLst/>
              <a:rect l="l" t="t" r="r" b="b"/>
              <a:pathLst>
                <a:path w="1437" h="808" extrusionOk="0">
                  <a:moveTo>
                    <a:pt x="809" y="0"/>
                  </a:moveTo>
                  <a:cubicBezTo>
                    <a:pt x="448" y="0"/>
                    <a:pt x="0" y="432"/>
                    <a:pt x="346" y="746"/>
                  </a:cubicBezTo>
                  <a:cubicBezTo>
                    <a:pt x="403" y="789"/>
                    <a:pt x="467" y="808"/>
                    <a:pt x="534" y="808"/>
                  </a:cubicBezTo>
                  <a:cubicBezTo>
                    <a:pt x="940" y="808"/>
                    <a:pt x="1437" y="122"/>
                    <a:pt x="917" y="7"/>
                  </a:cubicBezTo>
                  <a:lnTo>
                    <a:pt x="884" y="7"/>
                  </a:lnTo>
                  <a:cubicBezTo>
                    <a:pt x="859" y="2"/>
                    <a:pt x="835" y="0"/>
                    <a:pt x="80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3" name="Google Shape;6493;p66">
              <a:extLst>
                <a:ext uri="{FF2B5EF4-FFF2-40B4-BE49-F238E27FC236}">
                  <a16:creationId xmlns:a16="http://schemas.microsoft.com/office/drawing/2014/main" id="{F2A7F24F-AEA2-9FC0-FE84-7B296CFA32DB}"/>
                </a:ext>
              </a:extLst>
            </p:cNvPr>
            <p:cNvSpPr/>
            <p:nvPr/>
          </p:nvSpPr>
          <p:spPr>
            <a:xfrm>
              <a:off x="6145625" y="1368700"/>
              <a:ext cx="24650" cy="22800"/>
            </a:xfrm>
            <a:custGeom>
              <a:avLst/>
              <a:gdLst/>
              <a:ahLst/>
              <a:cxnLst/>
              <a:rect l="l" t="t" r="r" b="b"/>
              <a:pathLst>
                <a:path w="986" h="912" extrusionOk="0">
                  <a:moveTo>
                    <a:pt x="265" y="1"/>
                  </a:moveTo>
                  <a:cubicBezTo>
                    <a:pt x="155" y="1"/>
                    <a:pt x="62" y="66"/>
                    <a:pt x="25" y="230"/>
                  </a:cubicBezTo>
                  <a:cubicBezTo>
                    <a:pt x="25" y="230"/>
                    <a:pt x="25" y="264"/>
                    <a:pt x="25" y="297"/>
                  </a:cubicBezTo>
                  <a:cubicBezTo>
                    <a:pt x="0" y="548"/>
                    <a:pt x="275" y="912"/>
                    <a:pt x="528" y="912"/>
                  </a:cubicBezTo>
                  <a:cubicBezTo>
                    <a:pt x="614" y="912"/>
                    <a:pt x="697" y="870"/>
                    <a:pt x="765" y="768"/>
                  </a:cubicBezTo>
                  <a:cubicBezTo>
                    <a:pt x="985" y="474"/>
                    <a:pt x="563" y="1"/>
                    <a:pt x="2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4" name="Google Shape;6494;p66">
              <a:extLst>
                <a:ext uri="{FF2B5EF4-FFF2-40B4-BE49-F238E27FC236}">
                  <a16:creationId xmlns:a16="http://schemas.microsoft.com/office/drawing/2014/main" id="{6C19212E-6AD6-E907-6060-299F15061474}"/>
                </a:ext>
              </a:extLst>
            </p:cNvPr>
            <p:cNvSpPr/>
            <p:nvPr/>
          </p:nvSpPr>
          <p:spPr>
            <a:xfrm>
              <a:off x="5954175" y="1479625"/>
              <a:ext cx="35200" cy="20175"/>
            </a:xfrm>
            <a:custGeom>
              <a:avLst/>
              <a:gdLst/>
              <a:ahLst/>
              <a:cxnLst/>
              <a:rect l="l" t="t" r="r" b="b"/>
              <a:pathLst>
                <a:path w="1408" h="807" extrusionOk="0">
                  <a:moveTo>
                    <a:pt x="844" y="0"/>
                  </a:moveTo>
                  <a:cubicBezTo>
                    <a:pt x="452" y="0"/>
                    <a:pt x="1" y="685"/>
                    <a:pt x="491" y="801"/>
                  </a:cubicBezTo>
                  <a:lnTo>
                    <a:pt x="558" y="801"/>
                  </a:lnTo>
                  <a:cubicBezTo>
                    <a:pt x="581" y="805"/>
                    <a:pt x="604" y="807"/>
                    <a:pt x="628" y="807"/>
                  </a:cubicBezTo>
                  <a:cubicBezTo>
                    <a:pt x="987" y="807"/>
                    <a:pt x="1408" y="345"/>
                    <a:pt x="1029" y="61"/>
                  </a:cubicBezTo>
                  <a:cubicBezTo>
                    <a:pt x="972" y="19"/>
                    <a:pt x="909" y="0"/>
                    <a:pt x="8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5" name="Google Shape;6495;p66">
              <a:extLst>
                <a:ext uri="{FF2B5EF4-FFF2-40B4-BE49-F238E27FC236}">
                  <a16:creationId xmlns:a16="http://schemas.microsoft.com/office/drawing/2014/main" id="{A11E2359-670F-FB7F-AABD-57885437E7F6}"/>
                </a:ext>
              </a:extLst>
            </p:cNvPr>
            <p:cNvSpPr/>
            <p:nvPr/>
          </p:nvSpPr>
          <p:spPr>
            <a:xfrm>
              <a:off x="6132650" y="1208550"/>
              <a:ext cx="26000" cy="22825"/>
            </a:xfrm>
            <a:custGeom>
              <a:avLst/>
              <a:gdLst/>
              <a:ahLst/>
              <a:cxnLst/>
              <a:rect l="l" t="t" r="r" b="b"/>
              <a:pathLst>
                <a:path w="1040" h="913" extrusionOk="0">
                  <a:moveTo>
                    <a:pt x="493" y="1"/>
                  </a:moveTo>
                  <a:cubicBezTo>
                    <a:pt x="401" y="1"/>
                    <a:pt x="312" y="44"/>
                    <a:pt x="242" y="150"/>
                  </a:cubicBezTo>
                  <a:cubicBezTo>
                    <a:pt x="0" y="488"/>
                    <a:pt x="436" y="913"/>
                    <a:pt x="750" y="913"/>
                  </a:cubicBezTo>
                  <a:cubicBezTo>
                    <a:pt x="873" y="913"/>
                    <a:pt x="977" y="848"/>
                    <a:pt x="1015" y="687"/>
                  </a:cubicBezTo>
                  <a:lnTo>
                    <a:pt x="1015" y="620"/>
                  </a:lnTo>
                  <a:cubicBezTo>
                    <a:pt x="1040" y="347"/>
                    <a:pt x="753" y="1"/>
                    <a:pt x="49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6" name="Google Shape;6496;p66">
              <a:extLst>
                <a:ext uri="{FF2B5EF4-FFF2-40B4-BE49-F238E27FC236}">
                  <a16:creationId xmlns:a16="http://schemas.microsoft.com/office/drawing/2014/main" id="{6933C941-FF01-4735-AA01-17429B392E1E}"/>
                </a:ext>
              </a:extLst>
            </p:cNvPr>
            <p:cNvSpPr/>
            <p:nvPr/>
          </p:nvSpPr>
          <p:spPr>
            <a:xfrm>
              <a:off x="6127125" y="1450025"/>
              <a:ext cx="24800" cy="22750"/>
            </a:xfrm>
            <a:custGeom>
              <a:avLst/>
              <a:gdLst/>
              <a:ahLst/>
              <a:cxnLst/>
              <a:rect l="l" t="t" r="r" b="b"/>
              <a:pathLst>
                <a:path w="992" h="910" extrusionOk="0">
                  <a:moveTo>
                    <a:pt x="460" y="1"/>
                  </a:moveTo>
                  <a:cubicBezTo>
                    <a:pt x="363" y="1"/>
                    <a:pt x="268" y="50"/>
                    <a:pt x="194" y="170"/>
                  </a:cubicBezTo>
                  <a:cubicBezTo>
                    <a:pt x="0" y="461"/>
                    <a:pt x="436" y="909"/>
                    <a:pt x="732" y="909"/>
                  </a:cubicBezTo>
                  <a:cubicBezTo>
                    <a:pt x="846" y="909"/>
                    <a:pt x="939" y="843"/>
                    <a:pt x="967" y="674"/>
                  </a:cubicBezTo>
                  <a:lnTo>
                    <a:pt x="967" y="607"/>
                  </a:lnTo>
                  <a:cubicBezTo>
                    <a:pt x="991" y="339"/>
                    <a:pt x="716" y="1"/>
                    <a:pt x="46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7" name="Google Shape;6497;p66">
              <a:extLst>
                <a:ext uri="{FF2B5EF4-FFF2-40B4-BE49-F238E27FC236}">
                  <a16:creationId xmlns:a16="http://schemas.microsoft.com/office/drawing/2014/main" id="{2C8E5A48-D008-25D4-D057-CE3094CA2F53}"/>
                </a:ext>
              </a:extLst>
            </p:cNvPr>
            <p:cNvSpPr/>
            <p:nvPr/>
          </p:nvSpPr>
          <p:spPr>
            <a:xfrm>
              <a:off x="6089450" y="1256575"/>
              <a:ext cx="25700" cy="23975"/>
            </a:xfrm>
            <a:custGeom>
              <a:avLst/>
              <a:gdLst/>
              <a:ahLst/>
              <a:cxnLst/>
              <a:rect l="l" t="t" r="r" b="b"/>
              <a:pathLst>
                <a:path w="1028" h="959" extrusionOk="0">
                  <a:moveTo>
                    <a:pt x="539" y="1"/>
                  </a:moveTo>
                  <a:cubicBezTo>
                    <a:pt x="473" y="1"/>
                    <a:pt x="400" y="24"/>
                    <a:pt x="323" y="77"/>
                  </a:cubicBezTo>
                  <a:cubicBezTo>
                    <a:pt x="1" y="292"/>
                    <a:pt x="323" y="959"/>
                    <a:pt x="637" y="959"/>
                  </a:cubicBezTo>
                  <a:cubicBezTo>
                    <a:pt x="716" y="959"/>
                    <a:pt x="794" y="917"/>
                    <a:pt x="861" y="816"/>
                  </a:cubicBezTo>
                  <a:lnTo>
                    <a:pt x="861" y="783"/>
                  </a:lnTo>
                  <a:cubicBezTo>
                    <a:pt x="1027" y="506"/>
                    <a:pt x="851"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8" name="Google Shape;6498;p66">
              <a:extLst>
                <a:ext uri="{FF2B5EF4-FFF2-40B4-BE49-F238E27FC236}">
                  <a16:creationId xmlns:a16="http://schemas.microsoft.com/office/drawing/2014/main" id="{D2A4719D-4064-BA38-556E-BB79ECF58E81}"/>
                </a:ext>
              </a:extLst>
            </p:cNvPr>
            <p:cNvSpPr/>
            <p:nvPr/>
          </p:nvSpPr>
          <p:spPr>
            <a:xfrm>
              <a:off x="6072650" y="956925"/>
              <a:ext cx="25875" cy="24525"/>
            </a:xfrm>
            <a:custGeom>
              <a:avLst/>
              <a:gdLst/>
              <a:ahLst/>
              <a:cxnLst/>
              <a:rect l="l" t="t" r="r" b="b"/>
              <a:pathLst>
                <a:path w="1035" h="981" extrusionOk="0">
                  <a:moveTo>
                    <a:pt x="517" y="0"/>
                  </a:moveTo>
                  <a:cubicBezTo>
                    <a:pt x="456" y="0"/>
                    <a:pt x="390" y="20"/>
                    <a:pt x="323" y="65"/>
                  </a:cubicBezTo>
                  <a:cubicBezTo>
                    <a:pt x="0" y="307"/>
                    <a:pt x="345" y="980"/>
                    <a:pt x="668" y="980"/>
                  </a:cubicBezTo>
                  <a:cubicBezTo>
                    <a:pt x="748" y="980"/>
                    <a:pt x="827" y="938"/>
                    <a:pt x="894" y="838"/>
                  </a:cubicBezTo>
                  <a:cubicBezTo>
                    <a:pt x="894" y="804"/>
                    <a:pt x="894" y="804"/>
                    <a:pt x="894" y="771"/>
                  </a:cubicBezTo>
                  <a:cubicBezTo>
                    <a:pt x="1034" y="490"/>
                    <a:pt x="824" y="0"/>
                    <a:pt x="51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99" name="Google Shape;6499;p66">
              <a:extLst>
                <a:ext uri="{FF2B5EF4-FFF2-40B4-BE49-F238E27FC236}">
                  <a16:creationId xmlns:a16="http://schemas.microsoft.com/office/drawing/2014/main" id="{1EF84CD0-83F3-3DDB-941C-0A4BBC502864}"/>
                </a:ext>
              </a:extLst>
            </p:cNvPr>
            <p:cNvSpPr/>
            <p:nvPr/>
          </p:nvSpPr>
          <p:spPr>
            <a:xfrm>
              <a:off x="6015525" y="983700"/>
              <a:ext cx="36125" cy="20400"/>
            </a:xfrm>
            <a:custGeom>
              <a:avLst/>
              <a:gdLst/>
              <a:ahLst/>
              <a:cxnLst/>
              <a:rect l="l" t="t" r="r" b="b"/>
              <a:pathLst>
                <a:path w="1445" h="816" extrusionOk="0">
                  <a:moveTo>
                    <a:pt x="856" y="0"/>
                  </a:moveTo>
                  <a:cubicBezTo>
                    <a:pt x="489" y="0"/>
                    <a:pt x="0" y="449"/>
                    <a:pt x="390" y="741"/>
                  </a:cubicBezTo>
                  <a:cubicBezTo>
                    <a:pt x="447" y="793"/>
                    <a:pt x="513" y="815"/>
                    <a:pt x="583" y="815"/>
                  </a:cubicBezTo>
                  <a:cubicBezTo>
                    <a:pt x="966" y="815"/>
                    <a:pt x="1445" y="144"/>
                    <a:pt x="961" y="2"/>
                  </a:cubicBezTo>
                  <a:lnTo>
                    <a:pt x="894" y="2"/>
                  </a:lnTo>
                  <a:cubicBezTo>
                    <a:pt x="881"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0" name="Google Shape;6500;p66">
              <a:extLst>
                <a:ext uri="{FF2B5EF4-FFF2-40B4-BE49-F238E27FC236}">
                  <a16:creationId xmlns:a16="http://schemas.microsoft.com/office/drawing/2014/main" id="{1E3E2DF0-2FAF-3C53-B9B7-079D4E7C8677}"/>
                </a:ext>
              </a:extLst>
            </p:cNvPr>
            <p:cNvSpPr/>
            <p:nvPr/>
          </p:nvSpPr>
          <p:spPr>
            <a:xfrm>
              <a:off x="6212000" y="1170425"/>
              <a:ext cx="25500" cy="22775"/>
            </a:xfrm>
            <a:custGeom>
              <a:avLst/>
              <a:gdLst/>
              <a:ahLst/>
              <a:cxnLst/>
              <a:rect l="l" t="t" r="r" b="b"/>
              <a:pathLst>
                <a:path w="1020" h="911" extrusionOk="0">
                  <a:moveTo>
                    <a:pt x="272" y="0"/>
                  </a:moveTo>
                  <a:cubicBezTo>
                    <a:pt x="158" y="0"/>
                    <a:pt x="62" y="66"/>
                    <a:pt x="26" y="229"/>
                  </a:cubicBezTo>
                  <a:lnTo>
                    <a:pt x="26" y="263"/>
                  </a:lnTo>
                  <a:cubicBezTo>
                    <a:pt x="0" y="540"/>
                    <a:pt x="276" y="911"/>
                    <a:pt x="544" y="911"/>
                  </a:cubicBezTo>
                  <a:cubicBezTo>
                    <a:pt x="634" y="911"/>
                    <a:pt x="722"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1" name="Google Shape;6501;p66">
              <a:extLst>
                <a:ext uri="{FF2B5EF4-FFF2-40B4-BE49-F238E27FC236}">
                  <a16:creationId xmlns:a16="http://schemas.microsoft.com/office/drawing/2014/main" id="{6D85ACAC-18D3-96A4-F29D-31FE7BC505E1}"/>
                </a:ext>
              </a:extLst>
            </p:cNvPr>
            <p:cNvSpPr/>
            <p:nvPr/>
          </p:nvSpPr>
          <p:spPr>
            <a:xfrm>
              <a:off x="6069225" y="883950"/>
              <a:ext cx="35550" cy="20875"/>
            </a:xfrm>
            <a:custGeom>
              <a:avLst/>
              <a:gdLst/>
              <a:ahLst/>
              <a:cxnLst/>
              <a:rect l="l" t="t" r="r" b="b"/>
              <a:pathLst>
                <a:path w="1422" h="835" extrusionOk="0">
                  <a:moveTo>
                    <a:pt x="852" y="0"/>
                  </a:moveTo>
                  <a:cubicBezTo>
                    <a:pt x="459"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2" name="Google Shape;6502;p66">
              <a:extLst>
                <a:ext uri="{FF2B5EF4-FFF2-40B4-BE49-F238E27FC236}">
                  <a16:creationId xmlns:a16="http://schemas.microsoft.com/office/drawing/2014/main" id="{A524C3D7-547D-1742-7DE3-3138B29FC743}"/>
                </a:ext>
              </a:extLst>
            </p:cNvPr>
            <p:cNvSpPr/>
            <p:nvPr/>
          </p:nvSpPr>
          <p:spPr>
            <a:xfrm>
              <a:off x="5831175" y="1468525"/>
              <a:ext cx="32375" cy="23175"/>
            </a:xfrm>
            <a:custGeom>
              <a:avLst/>
              <a:gdLst/>
              <a:ahLst/>
              <a:cxnLst/>
              <a:rect l="l" t="t" r="r" b="b"/>
              <a:pathLst>
                <a:path w="1295" h="927" extrusionOk="0">
                  <a:moveTo>
                    <a:pt x="766" y="0"/>
                  </a:moveTo>
                  <a:cubicBezTo>
                    <a:pt x="758" y="0"/>
                    <a:pt x="749" y="1"/>
                    <a:pt x="740" y="1"/>
                  </a:cubicBezTo>
                  <a:lnTo>
                    <a:pt x="672" y="1"/>
                  </a:lnTo>
                  <a:cubicBezTo>
                    <a:pt x="336" y="102"/>
                    <a:pt x="0" y="741"/>
                    <a:pt x="504" y="909"/>
                  </a:cubicBezTo>
                  <a:cubicBezTo>
                    <a:pt x="542" y="921"/>
                    <a:pt x="579" y="926"/>
                    <a:pt x="614" y="926"/>
                  </a:cubicBezTo>
                  <a:cubicBezTo>
                    <a:pt x="1073" y="926"/>
                    <a:pt x="129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3" name="Google Shape;6503;p66">
              <a:extLst>
                <a:ext uri="{FF2B5EF4-FFF2-40B4-BE49-F238E27FC236}">
                  <a16:creationId xmlns:a16="http://schemas.microsoft.com/office/drawing/2014/main" id="{E157B14E-88D4-FE22-482E-D77768E69334}"/>
                </a:ext>
              </a:extLst>
            </p:cNvPr>
            <p:cNvSpPr/>
            <p:nvPr/>
          </p:nvSpPr>
          <p:spPr>
            <a:xfrm>
              <a:off x="6013775" y="1192925"/>
              <a:ext cx="26625" cy="23525"/>
            </a:xfrm>
            <a:custGeom>
              <a:avLst/>
              <a:gdLst/>
              <a:ahLst/>
              <a:cxnLst/>
              <a:rect l="l" t="t" r="r" b="b"/>
              <a:pathLst>
                <a:path w="1065" h="941" extrusionOk="0">
                  <a:moveTo>
                    <a:pt x="537" y="1"/>
                  </a:moveTo>
                  <a:cubicBezTo>
                    <a:pt x="40" y="1"/>
                    <a:pt x="1" y="940"/>
                    <a:pt x="419" y="940"/>
                  </a:cubicBezTo>
                  <a:cubicBezTo>
                    <a:pt x="461" y="940"/>
                    <a:pt x="509" y="930"/>
                    <a:pt x="561" y="909"/>
                  </a:cubicBezTo>
                  <a:cubicBezTo>
                    <a:pt x="561" y="909"/>
                    <a:pt x="594" y="909"/>
                    <a:pt x="628" y="875"/>
                  </a:cubicBezTo>
                  <a:cubicBezTo>
                    <a:pt x="930"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4" name="Google Shape;6504;p66">
              <a:extLst>
                <a:ext uri="{FF2B5EF4-FFF2-40B4-BE49-F238E27FC236}">
                  <a16:creationId xmlns:a16="http://schemas.microsoft.com/office/drawing/2014/main" id="{8DAC5324-D17B-A16A-10DE-5780D0B956F0}"/>
                </a:ext>
              </a:extLst>
            </p:cNvPr>
            <p:cNvSpPr/>
            <p:nvPr/>
          </p:nvSpPr>
          <p:spPr>
            <a:xfrm>
              <a:off x="6192400" y="1378975"/>
              <a:ext cx="25900" cy="22675"/>
            </a:xfrm>
            <a:custGeom>
              <a:avLst/>
              <a:gdLst/>
              <a:ahLst/>
              <a:cxnLst/>
              <a:rect l="l" t="t" r="r" b="b"/>
              <a:pathLst>
                <a:path w="1036" h="907" extrusionOk="0">
                  <a:moveTo>
                    <a:pt x="500" y="0"/>
                  </a:moveTo>
                  <a:cubicBezTo>
                    <a:pt x="404" y="0"/>
                    <a:pt x="311" y="45"/>
                    <a:pt x="238" y="155"/>
                  </a:cubicBezTo>
                  <a:cubicBezTo>
                    <a:pt x="0" y="489"/>
                    <a:pt x="420" y="906"/>
                    <a:pt x="733" y="906"/>
                  </a:cubicBezTo>
                  <a:cubicBezTo>
                    <a:pt x="861" y="906"/>
                    <a:pt x="972" y="836"/>
                    <a:pt x="1011" y="659"/>
                  </a:cubicBezTo>
                  <a:cubicBezTo>
                    <a:pt x="1011" y="626"/>
                    <a:pt x="1011" y="626"/>
                    <a:pt x="1011" y="592"/>
                  </a:cubicBezTo>
                  <a:cubicBezTo>
                    <a:pt x="1036" y="323"/>
                    <a:pt x="757" y="0"/>
                    <a:pt x="50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5" name="Google Shape;6505;p66">
              <a:extLst>
                <a:ext uri="{FF2B5EF4-FFF2-40B4-BE49-F238E27FC236}">
                  <a16:creationId xmlns:a16="http://schemas.microsoft.com/office/drawing/2014/main" id="{8ABA2703-BB56-6E71-37DC-D5AFD65C7416}"/>
                </a:ext>
              </a:extLst>
            </p:cNvPr>
            <p:cNvSpPr/>
            <p:nvPr/>
          </p:nvSpPr>
          <p:spPr>
            <a:xfrm>
              <a:off x="5971475" y="1160200"/>
              <a:ext cx="24800" cy="22225"/>
            </a:xfrm>
            <a:custGeom>
              <a:avLst/>
              <a:gdLst/>
              <a:ahLst/>
              <a:cxnLst/>
              <a:rect l="l" t="t" r="r" b="b"/>
              <a:pathLst>
                <a:path w="992" h="889" extrusionOk="0">
                  <a:moveTo>
                    <a:pt x="277" y="0"/>
                  </a:moveTo>
                  <a:cubicBezTo>
                    <a:pt x="137" y="0"/>
                    <a:pt x="22" y="77"/>
                    <a:pt x="1" y="269"/>
                  </a:cubicBezTo>
                  <a:cubicBezTo>
                    <a:pt x="1" y="269"/>
                    <a:pt x="1" y="302"/>
                    <a:pt x="1" y="336"/>
                  </a:cubicBezTo>
                  <a:cubicBezTo>
                    <a:pt x="1" y="596"/>
                    <a:pt x="283" y="888"/>
                    <a:pt x="532" y="888"/>
                  </a:cubicBezTo>
                  <a:cubicBezTo>
                    <a:pt x="638" y="888"/>
                    <a:pt x="737" y="836"/>
                    <a:pt x="808" y="706"/>
                  </a:cubicBezTo>
                  <a:cubicBezTo>
                    <a:pt x="991" y="361"/>
                    <a:pt x="578" y="0"/>
                    <a:pt x="2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6" name="Google Shape;6506;p66">
              <a:extLst>
                <a:ext uri="{FF2B5EF4-FFF2-40B4-BE49-F238E27FC236}">
                  <a16:creationId xmlns:a16="http://schemas.microsoft.com/office/drawing/2014/main" id="{EAB17A77-77F3-5EA0-3095-926DA4D82AFF}"/>
                </a:ext>
              </a:extLst>
            </p:cNvPr>
            <p:cNvSpPr/>
            <p:nvPr/>
          </p:nvSpPr>
          <p:spPr>
            <a:xfrm>
              <a:off x="6019375" y="1309625"/>
              <a:ext cx="25725" cy="21525"/>
            </a:xfrm>
            <a:custGeom>
              <a:avLst/>
              <a:gdLst/>
              <a:ahLst/>
              <a:cxnLst/>
              <a:rect l="l" t="t" r="r" b="b"/>
              <a:pathLst>
                <a:path w="1029" h="861" extrusionOk="0">
                  <a:moveTo>
                    <a:pt x="263" y="0"/>
                  </a:moveTo>
                  <a:cubicBezTo>
                    <a:pt x="129" y="0"/>
                    <a:pt x="21" y="69"/>
                    <a:pt x="1" y="240"/>
                  </a:cubicBezTo>
                  <a:lnTo>
                    <a:pt x="1" y="308"/>
                  </a:lnTo>
                  <a:cubicBezTo>
                    <a:pt x="1" y="567"/>
                    <a:pt x="299" y="860"/>
                    <a:pt x="558" y="860"/>
                  </a:cubicBezTo>
                  <a:cubicBezTo>
                    <a:pt x="668" y="860"/>
                    <a:pt x="771" y="807"/>
                    <a:pt x="841" y="677"/>
                  </a:cubicBezTo>
                  <a:cubicBezTo>
                    <a:pt x="1029" y="372"/>
                    <a:pt x="576" y="0"/>
                    <a:pt x="2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7" name="Google Shape;6507;p66">
              <a:extLst>
                <a:ext uri="{FF2B5EF4-FFF2-40B4-BE49-F238E27FC236}">
                  <a16:creationId xmlns:a16="http://schemas.microsoft.com/office/drawing/2014/main" id="{32B46B74-6BE6-0872-3CE5-BD93E8F934B3}"/>
                </a:ext>
              </a:extLst>
            </p:cNvPr>
            <p:cNvSpPr/>
            <p:nvPr/>
          </p:nvSpPr>
          <p:spPr>
            <a:xfrm>
              <a:off x="6131550" y="1059075"/>
              <a:ext cx="30700" cy="23150"/>
            </a:xfrm>
            <a:custGeom>
              <a:avLst/>
              <a:gdLst/>
              <a:ahLst/>
              <a:cxnLst/>
              <a:rect l="l" t="t" r="r" b="b"/>
              <a:pathLst>
                <a:path w="1228" h="926" extrusionOk="0">
                  <a:moveTo>
                    <a:pt x="636" y="1"/>
                  </a:moveTo>
                  <a:cubicBezTo>
                    <a:pt x="183" y="1"/>
                    <a:pt x="0" y="926"/>
                    <a:pt x="482" y="926"/>
                  </a:cubicBezTo>
                  <a:cubicBezTo>
                    <a:pt x="505" y="926"/>
                    <a:pt x="529" y="924"/>
                    <a:pt x="555" y="919"/>
                  </a:cubicBezTo>
                  <a:lnTo>
                    <a:pt x="622" y="919"/>
                  </a:lnTo>
                  <a:cubicBezTo>
                    <a:pt x="958" y="785"/>
                    <a:pt x="1227" y="113"/>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8" name="Google Shape;6508;p66">
              <a:extLst>
                <a:ext uri="{FF2B5EF4-FFF2-40B4-BE49-F238E27FC236}">
                  <a16:creationId xmlns:a16="http://schemas.microsoft.com/office/drawing/2014/main" id="{CED7F610-E8B0-7294-1565-560DD770A4EC}"/>
                </a:ext>
              </a:extLst>
            </p:cNvPr>
            <p:cNvSpPr/>
            <p:nvPr/>
          </p:nvSpPr>
          <p:spPr>
            <a:xfrm>
              <a:off x="5978425" y="1254975"/>
              <a:ext cx="25600" cy="20300"/>
            </a:xfrm>
            <a:custGeom>
              <a:avLst/>
              <a:gdLst/>
              <a:ahLst/>
              <a:cxnLst/>
              <a:rect l="l" t="t" r="r" b="b"/>
              <a:pathLst>
                <a:path w="1024" h="812" extrusionOk="0">
                  <a:moveTo>
                    <a:pt x="400" y="1"/>
                  </a:moveTo>
                  <a:cubicBezTo>
                    <a:pt x="241" y="1"/>
                    <a:pt x="101" y="81"/>
                    <a:pt x="59" y="276"/>
                  </a:cubicBezTo>
                  <a:cubicBezTo>
                    <a:pt x="1" y="605"/>
                    <a:pt x="356" y="811"/>
                    <a:pt x="641" y="811"/>
                  </a:cubicBezTo>
                  <a:cubicBezTo>
                    <a:pt x="851" y="811"/>
                    <a:pt x="1023" y="700"/>
                    <a:pt x="966" y="444"/>
                  </a:cubicBezTo>
                  <a:cubicBezTo>
                    <a:pt x="966" y="410"/>
                    <a:pt x="966" y="376"/>
                    <a:pt x="966" y="376"/>
                  </a:cubicBezTo>
                  <a:cubicBezTo>
                    <a:pt x="888" y="160"/>
                    <a:pt x="625" y="1"/>
                    <a:pt x="40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09" name="Google Shape;6509;p66">
              <a:extLst>
                <a:ext uri="{FF2B5EF4-FFF2-40B4-BE49-F238E27FC236}">
                  <a16:creationId xmlns:a16="http://schemas.microsoft.com/office/drawing/2014/main" id="{C27CD836-885B-5EFD-5C70-82FF0FAF884E}"/>
                </a:ext>
              </a:extLst>
            </p:cNvPr>
            <p:cNvSpPr/>
            <p:nvPr/>
          </p:nvSpPr>
          <p:spPr>
            <a:xfrm>
              <a:off x="6067275" y="1057400"/>
              <a:ext cx="29250" cy="23150"/>
            </a:xfrm>
            <a:custGeom>
              <a:avLst/>
              <a:gdLst/>
              <a:ahLst/>
              <a:cxnLst/>
              <a:rect l="l" t="t" r="r" b="b"/>
              <a:pathLst>
                <a:path w="1170" h="926" extrusionOk="0">
                  <a:moveTo>
                    <a:pt x="727" y="1"/>
                  </a:moveTo>
                  <a:cubicBezTo>
                    <a:pt x="700" y="1"/>
                    <a:pt x="671" y="4"/>
                    <a:pt x="639" y="12"/>
                  </a:cubicBezTo>
                  <a:lnTo>
                    <a:pt x="572" y="12"/>
                  </a:lnTo>
                  <a:cubicBezTo>
                    <a:pt x="236" y="146"/>
                    <a:pt x="0" y="818"/>
                    <a:pt x="471" y="919"/>
                  </a:cubicBezTo>
                  <a:cubicBezTo>
                    <a:pt x="495" y="923"/>
                    <a:pt x="518" y="925"/>
                    <a:pt x="541" y="925"/>
                  </a:cubicBezTo>
                  <a:cubicBezTo>
                    <a:pt x="1025" y="925"/>
                    <a:pt x="1169" y="1"/>
                    <a:pt x="7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0" name="Google Shape;6510;p66">
              <a:extLst>
                <a:ext uri="{FF2B5EF4-FFF2-40B4-BE49-F238E27FC236}">
                  <a16:creationId xmlns:a16="http://schemas.microsoft.com/office/drawing/2014/main" id="{8DC5341C-75AB-8E00-38C3-22B7EDCDB910}"/>
                </a:ext>
              </a:extLst>
            </p:cNvPr>
            <p:cNvSpPr/>
            <p:nvPr/>
          </p:nvSpPr>
          <p:spPr>
            <a:xfrm>
              <a:off x="5998975" y="1022925"/>
              <a:ext cx="25150" cy="19700"/>
            </a:xfrm>
            <a:custGeom>
              <a:avLst/>
              <a:gdLst/>
              <a:ahLst/>
              <a:cxnLst/>
              <a:rect l="l" t="t" r="r" b="b"/>
              <a:pathLst>
                <a:path w="1006" h="788" extrusionOk="0">
                  <a:moveTo>
                    <a:pt x="423" y="1"/>
                  </a:moveTo>
                  <a:cubicBezTo>
                    <a:pt x="197" y="1"/>
                    <a:pt x="1" y="122"/>
                    <a:pt x="77" y="382"/>
                  </a:cubicBezTo>
                  <a:cubicBezTo>
                    <a:pt x="44" y="382"/>
                    <a:pt x="44" y="416"/>
                    <a:pt x="77" y="450"/>
                  </a:cubicBezTo>
                  <a:cubicBezTo>
                    <a:pt x="153" y="640"/>
                    <a:pt x="413" y="787"/>
                    <a:pt x="630" y="787"/>
                  </a:cubicBezTo>
                  <a:cubicBezTo>
                    <a:pt x="796" y="787"/>
                    <a:pt x="936" y="701"/>
                    <a:pt x="951" y="483"/>
                  </a:cubicBezTo>
                  <a:cubicBezTo>
                    <a:pt x="1006" y="172"/>
                    <a:pt x="693" y="1"/>
                    <a:pt x="42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1" name="Google Shape;6511;p66">
              <a:extLst>
                <a:ext uri="{FF2B5EF4-FFF2-40B4-BE49-F238E27FC236}">
                  <a16:creationId xmlns:a16="http://schemas.microsoft.com/office/drawing/2014/main" id="{6FBD4F13-ED0D-3559-C8F6-BF1258757A0D}"/>
                </a:ext>
              </a:extLst>
            </p:cNvPr>
            <p:cNvSpPr/>
            <p:nvPr/>
          </p:nvSpPr>
          <p:spPr>
            <a:xfrm>
              <a:off x="6104750" y="1515250"/>
              <a:ext cx="34350" cy="18350"/>
            </a:xfrm>
            <a:custGeom>
              <a:avLst/>
              <a:gdLst/>
              <a:ahLst/>
              <a:cxnLst/>
              <a:rect l="l" t="t" r="r" b="b"/>
              <a:pathLst>
                <a:path w="1374" h="734" extrusionOk="0">
                  <a:moveTo>
                    <a:pt x="864" y="1"/>
                  </a:moveTo>
                  <a:cubicBezTo>
                    <a:pt x="489" y="1"/>
                    <a:pt x="1" y="423"/>
                    <a:pt x="383" y="653"/>
                  </a:cubicBezTo>
                  <a:lnTo>
                    <a:pt x="451" y="686"/>
                  </a:lnTo>
                  <a:cubicBezTo>
                    <a:pt x="516" y="719"/>
                    <a:pt x="592" y="734"/>
                    <a:pt x="671" y="734"/>
                  </a:cubicBezTo>
                  <a:cubicBezTo>
                    <a:pt x="1000" y="734"/>
                    <a:pt x="1373" y="474"/>
                    <a:pt x="1156" y="149"/>
                  </a:cubicBezTo>
                  <a:cubicBezTo>
                    <a:pt x="1091" y="43"/>
                    <a:pt x="984" y="1"/>
                    <a:pt x="86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2" name="Google Shape;6512;p66">
              <a:extLst>
                <a:ext uri="{FF2B5EF4-FFF2-40B4-BE49-F238E27FC236}">
                  <a16:creationId xmlns:a16="http://schemas.microsoft.com/office/drawing/2014/main" id="{1486A3C1-25E4-91E8-0359-701E27344DE2}"/>
                </a:ext>
              </a:extLst>
            </p:cNvPr>
            <p:cNvSpPr/>
            <p:nvPr/>
          </p:nvSpPr>
          <p:spPr>
            <a:xfrm>
              <a:off x="6207925" y="1204850"/>
              <a:ext cx="34375" cy="18725"/>
            </a:xfrm>
            <a:custGeom>
              <a:avLst/>
              <a:gdLst/>
              <a:ahLst/>
              <a:cxnLst/>
              <a:rect l="l" t="t" r="r" b="b"/>
              <a:pathLst>
                <a:path w="1375" h="749" extrusionOk="0">
                  <a:moveTo>
                    <a:pt x="863" y="0"/>
                  </a:moveTo>
                  <a:cubicBezTo>
                    <a:pt x="495" y="0"/>
                    <a:pt x="0" y="441"/>
                    <a:pt x="390" y="701"/>
                  </a:cubicBezTo>
                  <a:lnTo>
                    <a:pt x="457" y="701"/>
                  </a:lnTo>
                  <a:cubicBezTo>
                    <a:pt x="522" y="733"/>
                    <a:pt x="597" y="748"/>
                    <a:pt x="675" y="748"/>
                  </a:cubicBezTo>
                  <a:cubicBezTo>
                    <a:pt x="1004" y="748"/>
                    <a:pt x="1374" y="483"/>
                    <a:pt x="1130" y="130"/>
                  </a:cubicBezTo>
                  <a:cubicBezTo>
                    <a:pt x="1069" y="38"/>
                    <a:pt x="971"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3" name="Google Shape;6513;p66">
              <a:extLst>
                <a:ext uri="{FF2B5EF4-FFF2-40B4-BE49-F238E27FC236}">
                  <a16:creationId xmlns:a16="http://schemas.microsoft.com/office/drawing/2014/main" id="{1682F1C0-14FA-0E07-5393-4AAB232EA767}"/>
                </a:ext>
              </a:extLst>
            </p:cNvPr>
            <p:cNvSpPr/>
            <p:nvPr/>
          </p:nvSpPr>
          <p:spPr>
            <a:xfrm>
              <a:off x="6088800" y="1096575"/>
              <a:ext cx="26000" cy="23000"/>
            </a:xfrm>
            <a:custGeom>
              <a:avLst/>
              <a:gdLst/>
              <a:ahLst/>
              <a:cxnLst/>
              <a:rect l="l" t="t" r="r" b="b"/>
              <a:pathLst>
                <a:path w="1040" h="920" extrusionOk="0">
                  <a:moveTo>
                    <a:pt x="487" y="1"/>
                  </a:moveTo>
                  <a:cubicBezTo>
                    <a:pt x="403" y="1"/>
                    <a:pt x="320" y="37"/>
                    <a:pt x="248" y="125"/>
                  </a:cubicBezTo>
                  <a:cubicBezTo>
                    <a:pt x="1" y="422"/>
                    <a:pt x="428" y="920"/>
                    <a:pt x="737" y="920"/>
                  </a:cubicBezTo>
                  <a:cubicBezTo>
                    <a:pt x="848" y="920"/>
                    <a:pt x="943" y="856"/>
                    <a:pt x="988" y="696"/>
                  </a:cubicBezTo>
                  <a:cubicBezTo>
                    <a:pt x="988" y="696"/>
                    <a:pt x="988" y="663"/>
                    <a:pt x="988" y="663"/>
                  </a:cubicBezTo>
                  <a:cubicBezTo>
                    <a:pt x="1039" y="381"/>
                    <a:pt x="758" y="1"/>
                    <a:pt x="48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4" name="Google Shape;6514;p66">
              <a:extLst>
                <a:ext uri="{FF2B5EF4-FFF2-40B4-BE49-F238E27FC236}">
                  <a16:creationId xmlns:a16="http://schemas.microsoft.com/office/drawing/2014/main" id="{48F06EC5-E9DF-8862-1136-914CEB4FACE7}"/>
                </a:ext>
              </a:extLst>
            </p:cNvPr>
            <p:cNvSpPr/>
            <p:nvPr/>
          </p:nvSpPr>
          <p:spPr>
            <a:xfrm>
              <a:off x="6218275" y="1097850"/>
              <a:ext cx="35200" cy="20200"/>
            </a:xfrm>
            <a:custGeom>
              <a:avLst/>
              <a:gdLst/>
              <a:ahLst/>
              <a:cxnLst/>
              <a:rect l="l" t="t" r="r" b="b"/>
              <a:pathLst>
                <a:path w="1408" h="808" extrusionOk="0">
                  <a:moveTo>
                    <a:pt x="781" y="1"/>
                  </a:moveTo>
                  <a:cubicBezTo>
                    <a:pt x="422" y="1"/>
                    <a:pt x="1" y="462"/>
                    <a:pt x="380" y="746"/>
                  </a:cubicBezTo>
                  <a:cubicBezTo>
                    <a:pt x="432" y="789"/>
                    <a:pt x="491" y="808"/>
                    <a:pt x="554" y="808"/>
                  </a:cubicBezTo>
                  <a:cubicBezTo>
                    <a:pt x="932" y="808"/>
                    <a:pt x="1408" y="122"/>
                    <a:pt x="917" y="7"/>
                  </a:cubicBezTo>
                  <a:lnTo>
                    <a:pt x="850" y="7"/>
                  </a:lnTo>
                  <a:cubicBezTo>
                    <a:pt x="827" y="3"/>
                    <a:pt x="804" y="1"/>
                    <a:pt x="7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5" name="Google Shape;6515;p66">
              <a:extLst>
                <a:ext uri="{FF2B5EF4-FFF2-40B4-BE49-F238E27FC236}">
                  <a16:creationId xmlns:a16="http://schemas.microsoft.com/office/drawing/2014/main" id="{182CFD34-237D-C211-B6E3-F6DA684437E9}"/>
                </a:ext>
              </a:extLst>
            </p:cNvPr>
            <p:cNvSpPr/>
            <p:nvPr/>
          </p:nvSpPr>
          <p:spPr>
            <a:xfrm>
              <a:off x="6038925" y="993975"/>
              <a:ext cx="25475" cy="22925"/>
            </a:xfrm>
            <a:custGeom>
              <a:avLst/>
              <a:gdLst/>
              <a:ahLst/>
              <a:cxnLst/>
              <a:rect l="l" t="t" r="r" b="b"/>
              <a:pathLst>
                <a:path w="1019" h="917" extrusionOk="0">
                  <a:moveTo>
                    <a:pt x="271" y="1"/>
                  </a:moveTo>
                  <a:cubicBezTo>
                    <a:pt x="157" y="1"/>
                    <a:pt x="62" y="66"/>
                    <a:pt x="25" y="230"/>
                  </a:cubicBezTo>
                  <a:cubicBezTo>
                    <a:pt x="25" y="230"/>
                    <a:pt x="25" y="263"/>
                    <a:pt x="25" y="297"/>
                  </a:cubicBezTo>
                  <a:cubicBezTo>
                    <a:pt x="0" y="570"/>
                    <a:pt x="269" y="916"/>
                    <a:pt x="533" y="916"/>
                  </a:cubicBezTo>
                  <a:cubicBezTo>
                    <a:pt x="626" y="916"/>
                    <a:pt x="719" y="873"/>
                    <a:pt x="798" y="767"/>
                  </a:cubicBezTo>
                  <a:cubicBezTo>
                    <a:pt x="1019" y="473"/>
                    <a:pt x="57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6" name="Google Shape;6516;p66">
              <a:extLst>
                <a:ext uri="{FF2B5EF4-FFF2-40B4-BE49-F238E27FC236}">
                  <a16:creationId xmlns:a16="http://schemas.microsoft.com/office/drawing/2014/main" id="{D8BDE535-CB17-FCC2-2F1B-59F1D2877B5F}"/>
                </a:ext>
              </a:extLst>
            </p:cNvPr>
            <p:cNvSpPr/>
            <p:nvPr/>
          </p:nvSpPr>
          <p:spPr>
            <a:xfrm>
              <a:off x="6157275" y="1011100"/>
              <a:ext cx="35750" cy="20600"/>
            </a:xfrm>
            <a:custGeom>
              <a:avLst/>
              <a:gdLst/>
              <a:ahLst/>
              <a:cxnLst/>
              <a:rect l="l" t="t" r="r" b="b"/>
              <a:pathLst>
                <a:path w="1430" h="824" extrusionOk="0">
                  <a:moveTo>
                    <a:pt x="867" y="1"/>
                  </a:moveTo>
                  <a:cubicBezTo>
                    <a:pt x="454" y="1"/>
                    <a:pt x="0" y="733"/>
                    <a:pt x="501" y="822"/>
                  </a:cubicBezTo>
                  <a:lnTo>
                    <a:pt x="568" y="822"/>
                  </a:lnTo>
                  <a:cubicBezTo>
                    <a:pt x="579" y="823"/>
                    <a:pt x="590" y="823"/>
                    <a:pt x="601" y="823"/>
                  </a:cubicBezTo>
                  <a:cubicBezTo>
                    <a:pt x="967" y="823"/>
                    <a:pt x="1429" y="310"/>
                    <a:pt x="1038" y="49"/>
                  </a:cubicBezTo>
                  <a:cubicBezTo>
                    <a:pt x="984" y="15"/>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7" name="Google Shape;6517;p66">
              <a:extLst>
                <a:ext uri="{FF2B5EF4-FFF2-40B4-BE49-F238E27FC236}">
                  <a16:creationId xmlns:a16="http://schemas.microsoft.com/office/drawing/2014/main" id="{4FBC03A6-D32A-9780-4BAB-F1FC4FC5CDF1}"/>
                </a:ext>
              </a:extLst>
            </p:cNvPr>
            <p:cNvSpPr/>
            <p:nvPr/>
          </p:nvSpPr>
          <p:spPr>
            <a:xfrm>
              <a:off x="6126800" y="870375"/>
              <a:ext cx="26475" cy="24600"/>
            </a:xfrm>
            <a:custGeom>
              <a:avLst/>
              <a:gdLst/>
              <a:ahLst/>
              <a:cxnLst/>
              <a:rect l="l" t="t" r="r" b="b"/>
              <a:pathLst>
                <a:path w="1059" h="984" extrusionOk="0">
                  <a:moveTo>
                    <a:pt x="567" y="1"/>
                  </a:moveTo>
                  <a:cubicBezTo>
                    <a:pt x="507" y="1"/>
                    <a:pt x="442" y="20"/>
                    <a:pt x="375" y="65"/>
                  </a:cubicBezTo>
                  <a:cubicBezTo>
                    <a:pt x="1" y="333"/>
                    <a:pt x="350" y="984"/>
                    <a:pt x="678" y="984"/>
                  </a:cubicBezTo>
                  <a:cubicBezTo>
                    <a:pt x="762" y="984"/>
                    <a:pt x="844" y="941"/>
                    <a:pt x="913" y="838"/>
                  </a:cubicBezTo>
                  <a:cubicBezTo>
                    <a:pt x="913" y="838"/>
                    <a:pt x="913" y="804"/>
                    <a:pt x="947" y="771"/>
                  </a:cubicBezTo>
                  <a:cubicBezTo>
                    <a:pt x="1059" y="491"/>
                    <a:pt x="867" y="1"/>
                    <a:pt x="5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8" name="Google Shape;6518;p66">
              <a:extLst>
                <a:ext uri="{FF2B5EF4-FFF2-40B4-BE49-F238E27FC236}">
                  <a16:creationId xmlns:a16="http://schemas.microsoft.com/office/drawing/2014/main" id="{5F81105F-63EB-C27E-6900-E4EDB74E843A}"/>
                </a:ext>
              </a:extLst>
            </p:cNvPr>
            <p:cNvSpPr/>
            <p:nvPr/>
          </p:nvSpPr>
          <p:spPr>
            <a:xfrm>
              <a:off x="6050225" y="1310350"/>
              <a:ext cx="25725" cy="24400"/>
            </a:xfrm>
            <a:custGeom>
              <a:avLst/>
              <a:gdLst/>
              <a:ahLst/>
              <a:cxnLst/>
              <a:rect l="l" t="t" r="r" b="b"/>
              <a:pathLst>
                <a:path w="1029" h="976" extrusionOk="0">
                  <a:moveTo>
                    <a:pt x="548" y="1"/>
                  </a:moveTo>
                  <a:cubicBezTo>
                    <a:pt x="485" y="1"/>
                    <a:pt x="417" y="24"/>
                    <a:pt x="346" y="77"/>
                  </a:cubicBezTo>
                  <a:cubicBezTo>
                    <a:pt x="1" y="316"/>
                    <a:pt x="349" y="975"/>
                    <a:pt x="659" y="975"/>
                  </a:cubicBezTo>
                  <a:cubicBezTo>
                    <a:pt x="741" y="975"/>
                    <a:pt x="821" y="929"/>
                    <a:pt x="884" y="816"/>
                  </a:cubicBezTo>
                  <a:cubicBezTo>
                    <a:pt x="884" y="816"/>
                    <a:pt x="884" y="783"/>
                    <a:pt x="918" y="783"/>
                  </a:cubicBezTo>
                  <a:cubicBezTo>
                    <a:pt x="1028" y="506"/>
                    <a:pt x="842" y="1"/>
                    <a:pt x="54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19" name="Google Shape;6519;p66">
              <a:extLst>
                <a:ext uri="{FF2B5EF4-FFF2-40B4-BE49-F238E27FC236}">
                  <a16:creationId xmlns:a16="http://schemas.microsoft.com/office/drawing/2014/main" id="{487C9179-A5BD-3DAD-B96C-3A0B3B79E4EF}"/>
                </a:ext>
              </a:extLst>
            </p:cNvPr>
            <p:cNvSpPr/>
            <p:nvPr/>
          </p:nvSpPr>
          <p:spPr>
            <a:xfrm>
              <a:off x="6021400" y="1219800"/>
              <a:ext cx="36125" cy="20400"/>
            </a:xfrm>
            <a:custGeom>
              <a:avLst/>
              <a:gdLst/>
              <a:ahLst/>
              <a:cxnLst/>
              <a:rect l="l" t="t" r="r" b="b"/>
              <a:pathLst>
                <a:path w="1445" h="816" extrusionOk="0">
                  <a:moveTo>
                    <a:pt x="856" y="0"/>
                  </a:moveTo>
                  <a:cubicBezTo>
                    <a:pt x="489" y="0"/>
                    <a:pt x="1" y="449"/>
                    <a:pt x="390" y="741"/>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0" name="Google Shape;6520;p66">
              <a:extLst>
                <a:ext uri="{FF2B5EF4-FFF2-40B4-BE49-F238E27FC236}">
                  <a16:creationId xmlns:a16="http://schemas.microsoft.com/office/drawing/2014/main" id="{4B2B6A93-C0F2-4D3C-BB83-1FBDC9054097}"/>
                </a:ext>
              </a:extLst>
            </p:cNvPr>
            <p:cNvSpPr/>
            <p:nvPr/>
          </p:nvSpPr>
          <p:spPr>
            <a:xfrm>
              <a:off x="5933050" y="1270775"/>
              <a:ext cx="25525" cy="23250"/>
            </a:xfrm>
            <a:custGeom>
              <a:avLst/>
              <a:gdLst/>
              <a:ahLst/>
              <a:cxnLst/>
              <a:rect l="l" t="t" r="r" b="b"/>
              <a:pathLst>
                <a:path w="1021" h="930" extrusionOk="0">
                  <a:moveTo>
                    <a:pt x="281" y="1"/>
                  </a:moveTo>
                  <a:cubicBezTo>
                    <a:pt x="168" y="1"/>
                    <a:pt x="70" y="62"/>
                    <a:pt x="26" y="215"/>
                  </a:cubicBezTo>
                  <a:cubicBezTo>
                    <a:pt x="26" y="248"/>
                    <a:pt x="26" y="282"/>
                    <a:pt x="26" y="282"/>
                  </a:cubicBezTo>
                  <a:cubicBezTo>
                    <a:pt x="0" y="559"/>
                    <a:pt x="276" y="930"/>
                    <a:pt x="544" y="930"/>
                  </a:cubicBezTo>
                  <a:cubicBezTo>
                    <a:pt x="634" y="930"/>
                    <a:pt x="722" y="888"/>
                    <a:pt x="799" y="786"/>
                  </a:cubicBezTo>
                  <a:cubicBezTo>
                    <a:pt x="1020" y="466"/>
                    <a:pt x="592" y="1"/>
                    <a:pt x="2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1" name="Google Shape;6521;p66">
              <a:extLst>
                <a:ext uri="{FF2B5EF4-FFF2-40B4-BE49-F238E27FC236}">
                  <a16:creationId xmlns:a16="http://schemas.microsoft.com/office/drawing/2014/main" id="{E2F86635-C08C-6C3B-3329-130132429B09}"/>
                </a:ext>
              </a:extLst>
            </p:cNvPr>
            <p:cNvSpPr/>
            <p:nvPr/>
          </p:nvSpPr>
          <p:spPr>
            <a:xfrm>
              <a:off x="5969550" y="1098725"/>
              <a:ext cx="35800" cy="20475"/>
            </a:xfrm>
            <a:custGeom>
              <a:avLst/>
              <a:gdLst/>
              <a:ahLst/>
              <a:cxnLst/>
              <a:rect l="l" t="t" r="r" b="b"/>
              <a:pathLst>
                <a:path w="1432" h="819" extrusionOk="0">
                  <a:moveTo>
                    <a:pt x="832" y="1"/>
                  </a:moveTo>
                  <a:cubicBezTo>
                    <a:pt x="409" y="1"/>
                    <a:pt x="1" y="698"/>
                    <a:pt x="515" y="812"/>
                  </a:cubicBezTo>
                  <a:lnTo>
                    <a:pt x="582" y="812"/>
                  </a:lnTo>
                  <a:cubicBezTo>
                    <a:pt x="605" y="816"/>
                    <a:pt x="628" y="818"/>
                    <a:pt x="651" y="818"/>
                  </a:cubicBezTo>
                  <a:cubicBezTo>
                    <a:pt x="1010" y="818"/>
                    <a:pt x="1431" y="357"/>
                    <a:pt x="1053" y="73"/>
                  </a:cubicBezTo>
                  <a:cubicBezTo>
                    <a:pt x="982" y="22"/>
                    <a:pt x="907" y="1"/>
                    <a:pt x="8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2" name="Google Shape;6522;p66">
              <a:extLst>
                <a:ext uri="{FF2B5EF4-FFF2-40B4-BE49-F238E27FC236}">
                  <a16:creationId xmlns:a16="http://schemas.microsoft.com/office/drawing/2014/main" id="{9A911E6E-3EFF-CB8C-4292-094D60CED238}"/>
                </a:ext>
              </a:extLst>
            </p:cNvPr>
            <p:cNvSpPr/>
            <p:nvPr/>
          </p:nvSpPr>
          <p:spPr>
            <a:xfrm>
              <a:off x="6066625" y="1042875"/>
              <a:ext cx="24800" cy="22400"/>
            </a:xfrm>
            <a:custGeom>
              <a:avLst/>
              <a:gdLst/>
              <a:ahLst/>
              <a:cxnLst/>
              <a:rect l="l" t="t" r="r" b="b"/>
              <a:pathLst>
                <a:path w="992" h="896" extrusionOk="0">
                  <a:moveTo>
                    <a:pt x="471" y="1"/>
                  </a:moveTo>
                  <a:cubicBezTo>
                    <a:pt x="374" y="1"/>
                    <a:pt x="277" y="46"/>
                    <a:pt x="194" y="156"/>
                  </a:cubicBezTo>
                  <a:cubicBezTo>
                    <a:pt x="0" y="447"/>
                    <a:pt x="436" y="895"/>
                    <a:pt x="732" y="895"/>
                  </a:cubicBezTo>
                  <a:cubicBezTo>
                    <a:pt x="846" y="895"/>
                    <a:pt x="939" y="828"/>
                    <a:pt x="967" y="660"/>
                  </a:cubicBezTo>
                  <a:cubicBezTo>
                    <a:pt x="967" y="660"/>
                    <a:pt x="967" y="626"/>
                    <a:pt x="967" y="593"/>
                  </a:cubicBezTo>
                  <a:cubicBezTo>
                    <a:pt x="992" y="323"/>
                    <a:pt x="731"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3" name="Google Shape;6523;p66">
              <a:extLst>
                <a:ext uri="{FF2B5EF4-FFF2-40B4-BE49-F238E27FC236}">
                  <a16:creationId xmlns:a16="http://schemas.microsoft.com/office/drawing/2014/main" id="{B4942208-54BE-CFD8-B573-81D2189F6ED0}"/>
                </a:ext>
              </a:extLst>
            </p:cNvPr>
            <p:cNvSpPr/>
            <p:nvPr/>
          </p:nvSpPr>
          <p:spPr>
            <a:xfrm>
              <a:off x="6119800" y="942525"/>
              <a:ext cx="25400" cy="22750"/>
            </a:xfrm>
            <a:custGeom>
              <a:avLst/>
              <a:gdLst/>
              <a:ahLst/>
              <a:cxnLst/>
              <a:rect l="l" t="t" r="r" b="b"/>
              <a:pathLst>
                <a:path w="1016" h="910" extrusionOk="0">
                  <a:moveTo>
                    <a:pt x="484" y="1"/>
                  </a:moveTo>
                  <a:cubicBezTo>
                    <a:pt x="387" y="1"/>
                    <a:pt x="292" y="50"/>
                    <a:pt x="218" y="170"/>
                  </a:cubicBezTo>
                  <a:cubicBezTo>
                    <a:pt x="0" y="461"/>
                    <a:pt x="429" y="910"/>
                    <a:pt x="736" y="910"/>
                  </a:cubicBezTo>
                  <a:cubicBezTo>
                    <a:pt x="854" y="910"/>
                    <a:pt x="954" y="843"/>
                    <a:pt x="991" y="674"/>
                  </a:cubicBezTo>
                  <a:lnTo>
                    <a:pt x="991" y="607"/>
                  </a:lnTo>
                  <a:cubicBezTo>
                    <a:pt x="1016" y="339"/>
                    <a:pt x="740" y="1"/>
                    <a:pt x="4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4" name="Google Shape;6524;p66">
              <a:extLst>
                <a:ext uri="{FF2B5EF4-FFF2-40B4-BE49-F238E27FC236}">
                  <a16:creationId xmlns:a16="http://schemas.microsoft.com/office/drawing/2014/main" id="{66FAA57D-A84F-53C9-E9F4-C01075684B9D}"/>
                </a:ext>
              </a:extLst>
            </p:cNvPr>
            <p:cNvSpPr/>
            <p:nvPr/>
          </p:nvSpPr>
          <p:spPr>
            <a:xfrm>
              <a:off x="6159150" y="1236725"/>
              <a:ext cx="25775" cy="24425"/>
            </a:xfrm>
            <a:custGeom>
              <a:avLst/>
              <a:gdLst/>
              <a:ahLst/>
              <a:cxnLst/>
              <a:rect l="l" t="t" r="r" b="b"/>
              <a:pathLst>
                <a:path w="1031" h="977" extrusionOk="0">
                  <a:moveTo>
                    <a:pt x="519" y="0"/>
                  </a:moveTo>
                  <a:cubicBezTo>
                    <a:pt x="457" y="0"/>
                    <a:pt x="392" y="20"/>
                    <a:pt x="325" y="64"/>
                  </a:cubicBezTo>
                  <a:cubicBezTo>
                    <a:pt x="0" y="281"/>
                    <a:pt x="329" y="977"/>
                    <a:pt x="645" y="977"/>
                  </a:cubicBezTo>
                  <a:cubicBezTo>
                    <a:pt x="721" y="977"/>
                    <a:pt x="797" y="936"/>
                    <a:pt x="862" y="837"/>
                  </a:cubicBezTo>
                  <a:cubicBezTo>
                    <a:pt x="862" y="804"/>
                    <a:pt x="862" y="804"/>
                    <a:pt x="862" y="770"/>
                  </a:cubicBezTo>
                  <a:cubicBezTo>
                    <a:pt x="1030" y="490"/>
                    <a:pt x="825" y="0"/>
                    <a:pt x="5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5" name="Google Shape;6525;p66">
              <a:extLst>
                <a:ext uri="{FF2B5EF4-FFF2-40B4-BE49-F238E27FC236}">
                  <a16:creationId xmlns:a16="http://schemas.microsoft.com/office/drawing/2014/main" id="{4F672F76-97E9-FE73-7D24-2BDBF3A985B6}"/>
                </a:ext>
              </a:extLst>
            </p:cNvPr>
            <p:cNvSpPr/>
            <p:nvPr/>
          </p:nvSpPr>
          <p:spPr>
            <a:xfrm>
              <a:off x="6057525" y="1512300"/>
              <a:ext cx="25175" cy="24525"/>
            </a:xfrm>
            <a:custGeom>
              <a:avLst/>
              <a:gdLst/>
              <a:ahLst/>
              <a:cxnLst/>
              <a:rect l="l" t="t" r="r" b="b"/>
              <a:pathLst>
                <a:path w="1007" h="981" extrusionOk="0">
                  <a:moveTo>
                    <a:pt x="515" y="1"/>
                  </a:moveTo>
                  <a:cubicBezTo>
                    <a:pt x="455" y="1"/>
                    <a:pt x="390" y="20"/>
                    <a:pt x="323" y="65"/>
                  </a:cubicBezTo>
                  <a:cubicBezTo>
                    <a:pt x="0" y="307"/>
                    <a:pt x="345" y="980"/>
                    <a:pt x="651" y="980"/>
                  </a:cubicBezTo>
                  <a:cubicBezTo>
                    <a:pt x="727" y="980"/>
                    <a:pt x="801" y="939"/>
                    <a:pt x="861" y="838"/>
                  </a:cubicBezTo>
                  <a:lnTo>
                    <a:pt x="894" y="771"/>
                  </a:lnTo>
                  <a:cubicBezTo>
                    <a:pt x="1006" y="491"/>
                    <a:pt x="815"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6" name="Google Shape;6526;p66">
              <a:extLst>
                <a:ext uri="{FF2B5EF4-FFF2-40B4-BE49-F238E27FC236}">
                  <a16:creationId xmlns:a16="http://schemas.microsoft.com/office/drawing/2014/main" id="{15A886FF-D86B-50BC-9622-1CB2B020B65A}"/>
                </a:ext>
              </a:extLst>
            </p:cNvPr>
            <p:cNvSpPr/>
            <p:nvPr/>
          </p:nvSpPr>
          <p:spPr>
            <a:xfrm>
              <a:off x="6000650" y="1346550"/>
              <a:ext cx="35950" cy="20200"/>
            </a:xfrm>
            <a:custGeom>
              <a:avLst/>
              <a:gdLst/>
              <a:ahLst/>
              <a:cxnLst/>
              <a:rect l="l" t="t" r="r" b="b"/>
              <a:pathLst>
                <a:path w="1438" h="808" extrusionOk="0">
                  <a:moveTo>
                    <a:pt x="810" y="1"/>
                  </a:moveTo>
                  <a:cubicBezTo>
                    <a:pt x="448" y="1"/>
                    <a:pt x="1" y="432"/>
                    <a:pt x="346" y="746"/>
                  </a:cubicBezTo>
                  <a:cubicBezTo>
                    <a:pt x="403" y="789"/>
                    <a:pt x="468" y="808"/>
                    <a:pt x="535" y="808"/>
                  </a:cubicBezTo>
                  <a:cubicBezTo>
                    <a:pt x="941" y="808"/>
                    <a:pt x="1437" y="122"/>
                    <a:pt x="918" y="7"/>
                  </a:cubicBezTo>
                  <a:lnTo>
                    <a:pt x="884" y="7"/>
                  </a:lnTo>
                  <a:cubicBezTo>
                    <a:pt x="860" y="3"/>
                    <a:pt x="83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7" name="Google Shape;6527;p66">
              <a:extLst>
                <a:ext uri="{FF2B5EF4-FFF2-40B4-BE49-F238E27FC236}">
                  <a16:creationId xmlns:a16="http://schemas.microsoft.com/office/drawing/2014/main" id="{21B61284-7A9F-49A3-D301-F861590EB722}"/>
                </a:ext>
              </a:extLst>
            </p:cNvPr>
            <p:cNvSpPr/>
            <p:nvPr/>
          </p:nvSpPr>
          <p:spPr>
            <a:xfrm>
              <a:off x="6129675" y="886425"/>
              <a:ext cx="24850" cy="22925"/>
            </a:xfrm>
            <a:custGeom>
              <a:avLst/>
              <a:gdLst/>
              <a:ahLst/>
              <a:cxnLst/>
              <a:rect l="l" t="t" r="r" b="b"/>
              <a:pathLst>
                <a:path w="994" h="917" extrusionOk="0">
                  <a:moveTo>
                    <a:pt x="266" y="1"/>
                  </a:moveTo>
                  <a:cubicBezTo>
                    <a:pt x="154" y="1"/>
                    <a:pt x="61" y="66"/>
                    <a:pt x="25" y="230"/>
                  </a:cubicBezTo>
                  <a:cubicBezTo>
                    <a:pt x="25" y="263"/>
                    <a:pt x="25" y="263"/>
                    <a:pt x="25" y="297"/>
                  </a:cubicBezTo>
                  <a:cubicBezTo>
                    <a:pt x="0" y="570"/>
                    <a:pt x="269" y="916"/>
                    <a:pt x="533" y="916"/>
                  </a:cubicBezTo>
                  <a:cubicBezTo>
                    <a:pt x="626" y="916"/>
                    <a:pt x="719" y="873"/>
                    <a:pt x="798" y="767"/>
                  </a:cubicBezTo>
                  <a:cubicBezTo>
                    <a:pt x="994" y="473"/>
                    <a:pt x="565" y="1"/>
                    <a:pt x="2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8" name="Google Shape;6528;p66">
              <a:extLst>
                <a:ext uri="{FF2B5EF4-FFF2-40B4-BE49-F238E27FC236}">
                  <a16:creationId xmlns:a16="http://schemas.microsoft.com/office/drawing/2014/main" id="{F71B06E7-A5F8-E0BF-CB11-E730EF5C7074}"/>
                </a:ext>
              </a:extLst>
            </p:cNvPr>
            <p:cNvSpPr/>
            <p:nvPr/>
          </p:nvSpPr>
          <p:spPr>
            <a:xfrm>
              <a:off x="6039875" y="1567825"/>
              <a:ext cx="35500" cy="20100"/>
            </a:xfrm>
            <a:custGeom>
              <a:avLst/>
              <a:gdLst/>
              <a:ahLst/>
              <a:cxnLst/>
              <a:rect l="l" t="t" r="r" b="b"/>
              <a:pathLst>
                <a:path w="1420" h="804" extrusionOk="0">
                  <a:moveTo>
                    <a:pt x="844" y="1"/>
                  </a:moveTo>
                  <a:cubicBezTo>
                    <a:pt x="452" y="1"/>
                    <a:pt x="1" y="686"/>
                    <a:pt x="491" y="802"/>
                  </a:cubicBezTo>
                  <a:lnTo>
                    <a:pt x="559" y="802"/>
                  </a:lnTo>
                  <a:cubicBezTo>
                    <a:pt x="570" y="803"/>
                    <a:pt x="582" y="803"/>
                    <a:pt x="594" y="803"/>
                  </a:cubicBezTo>
                  <a:cubicBezTo>
                    <a:pt x="960" y="803"/>
                    <a:pt x="1419" y="323"/>
                    <a:pt x="1029" y="62"/>
                  </a:cubicBezTo>
                  <a:cubicBezTo>
                    <a:pt x="972" y="20"/>
                    <a:pt x="909" y="1"/>
                    <a:pt x="8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29" name="Google Shape;6529;p66">
              <a:extLst>
                <a:ext uri="{FF2B5EF4-FFF2-40B4-BE49-F238E27FC236}">
                  <a16:creationId xmlns:a16="http://schemas.microsoft.com/office/drawing/2014/main" id="{3DF09CB0-1285-8AC3-DEED-1560A115E918}"/>
                </a:ext>
              </a:extLst>
            </p:cNvPr>
            <p:cNvSpPr/>
            <p:nvPr/>
          </p:nvSpPr>
          <p:spPr>
            <a:xfrm>
              <a:off x="5944600" y="1393600"/>
              <a:ext cx="31275" cy="22450"/>
            </a:xfrm>
            <a:custGeom>
              <a:avLst/>
              <a:gdLst/>
              <a:ahLst/>
              <a:cxnLst/>
              <a:rect l="l" t="t" r="r" b="b"/>
              <a:pathLst>
                <a:path w="1251" h="898" extrusionOk="0">
                  <a:moveTo>
                    <a:pt x="808" y="1"/>
                  </a:moveTo>
                  <a:cubicBezTo>
                    <a:pt x="787" y="1"/>
                    <a:pt x="764" y="3"/>
                    <a:pt x="740" y="7"/>
                  </a:cubicBezTo>
                  <a:lnTo>
                    <a:pt x="673" y="7"/>
                  </a:lnTo>
                  <a:cubicBezTo>
                    <a:pt x="303" y="74"/>
                    <a:pt x="0" y="713"/>
                    <a:pt x="471" y="881"/>
                  </a:cubicBezTo>
                  <a:cubicBezTo>
                    <a:pt x="508" y="892"/>
                    <a:pt x="544" y="898"/>
                    <a:pt x="578" y="898"/>
                  </a:cubicBezTo>
                  <a:cubicBezTo>
                    <a:pt x="1025" y="898"/>
                    <a:pt x="1251"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0" name="Google Shape;6530;p66">
              <a:extLst>
                <a:ext uri="{FF2B5EF4-FFF2-40B4-BE49-F238E27FC236}">
                  <a16:creationId xmlns:a16="http://schemas.microsoft.com/office/drawing/2014/main" id="{318EFD18-3408-3CF4-867E-79C4D5FAF8F2}"/>
                </a:ext>
              </a:extLst>
            </p:cNvPr>
            <p:cNvSpPr/>
            <p:nvPr/>
          </p:nvSpPr>
          <p:spPr>
            <a:xfrm>
              <a:off x="5901725" y="1312275"/>
              <a:ext cx="26100" cy="23500"/>
            </a:xfrm>
            <a:custGeom>
              <a:avLst/>
              <a:gdLst/>
              <a:ahLst/>
              <a:cxnLst/>
              <a:rect l="l" t="t" r="r" b="b"/>
              <a:pathLst>
                <a:path w="1044" h="940" extrusionOk="0">
                  <a:moveTo>
                    <a:pt x="539" y="0"/>
                  </a:moveTo>
                  <a:cubicBezTo>
                    <a:pt x="21" y="0"/>
                    <a:pt x="0" y="939"/>
                    <a:pt x="402" y="939"/>
                  </a:cubicBezTo>
                  <a:cubicBezTo>
                    <a:pt x="443" y="939"/>
                    <a:pt x="489" y="929"/>
                    <a:pt x="539" y="907"/>
                  </a:cubicBezTo>
                  <a:lnTo>
                    <a:pt x="606" y="907"/>
                  </a:lnTo>
                  <a:cubicBezTo>
                    <a:pt x="942" y="706"/>
                    <a:pt x="1043" y="0"/>
                    <a:pt x="53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1" name="Google Shape;6531;p66">
              <a:extLst>
                <a:ext uri="{FF2B5EF4-FFF2-40B4-BE49-F238E27FC236}">
                  <a16:creationId xmlns:a16="http://schemas.microsoft.com/office/drawing/2014/main" id="{7758B99D-A4F3-13C9-7C93-48B8745D8083}"/>
                </a:ext>
              </a:extLst>
            </p:cNvPr>
            <p:cNvSpPr/>
            <p:nvPr/>
          </p:nvSpPr>
          <p:spPr>
            <a:xfrm>
              <a:off x="6199425" y="935475"/>
              <a:ext cx="24775" cy="22375"/>
            </a:xfrm>
            <a:custGeom>
              <a:avLst/>
              <a:gdLst/>
              <a:ahLst/>
              <a:cxnLst/>
              <a:rect l="l" t="t" r="r" b="b"/>
              <a:pathLst>
                <a:path w="991" h="895" extrusionOk="0">
                  <a:moveTo>
                    <a:pt x="444" y="1"/>
                  </a:moveTo>
                  <a:cubicBezTo>
                    <a:pt x="351" y="1"/>
                    <a:pt x="263" y="44"/>
                    <a:pt x="192" y="150"/>
                  </a:cubicBezTo>
                  <a:cubicBezTo>
                    <a:pt x="0" y="462"/>
                    <a:pt x="427" y="895"/>
                    <a:pt x="722" y="895"/>
                  </a:cubicBezTo>
                  <a:cubicBezTo>
                    <a:pt x="840" y="895"/>
                    <a:pt x="937" y="826"/>
                    <a:pt x="965" y="654"/>
                  </a:cubicBezTo>
                  <a:lnTo>
                    <a:pt x="965" y="620"/>
                  </a:lnTo>
                  <a:cubicBezTo>
                    <a:pt x="990" y="347"/>
                    <a:pt x="703" y="1"/>
                    <a:pt x="4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2" name="Google Shape;6532;p66">
              <a:extLst>
                <a:ext uri="{FF2B5EF4-FFF2-40B4-BE49-F238E27FC236}">
                  <a16:creationId xmlns:a16="http://schemas.microsoft.com/office/drawing/2014/main" id="{5172EB13-D961-00DD-7A8C-3274B94FA88A}"/>
                </a:ext>
              </a:extLst>
            </p:cNvPr>
            <p:cNvSpPr/>
            <p:nvPr/>
          </p:nvSpPr>
          <p:spPr>
            <a:xfrm>
              <a:off x="6121050" y="1316650"/>
              <a:ext cx="25100" cy="21875"/>
            </a:xfrm>
            <a:custGeom>
              <a:avLst/>
              <a:gdLst/>
              <a:ahLst/>
              <a:cxnLst/>
              <a:rect l="l" t="t" r="r" b="b"/>
              <a:pathLst>
                <a:path w="1004" h="875" extrusionOk="0">
                  <a:moveTo>
                    <a:pt x="268" y="0"/>
                  </a:moveTo>
                  <a:cubicBezTo>
                    <a:pt x="132" y="0"/>
                    <a:pt x="21" y="75"/>
                    <a:pt x="0" y="262"/>
                  </a:cubicBezTo>
                  <a:cubicBezTo>
                    <a:pt x="0" y="262"/>
                    <a:pt x="0" y="296"/>
                    <a:pt x="0" y="296"/>
                  </a:cubicBezTo>
                  <a:cubicBezTo>
                    <a:pt x="0" y="559"/>
                    <a:pt x="291" y="875"/>
                    <a:pt x="556" y="875"/>
                  </a:cubicBezTo>
                  <a:cubicBezTo>
                    <a:pt x="662" y="875"/>
                    <a:pt x="763" y="824"/>
                    <a:pt x="840" y="699"/>
                  </a:cubicBezTo>
                  <a:cubicBezTo>
                    <a:pt x="1003" y="374"/>
                    <a:pt x="572"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3" name="Google Shape;6533;p66">
              <a:extLst>
                <a:ext uri="{FF2B5EF4-FFF2-40B4-BE49-F238E27FC236}">
                  <a16:creationId xmlns:a16="http://schemas.microsoft.com/office/drawing/2014/main" id="{C9A00825-0AB2-3F07-44F5-347A885DFA2D}"/>
                </a:ext>
              </a:extLst>
            </p:cNvPr>
            <p:cNvSpPr/>
            <p:nvPr/>
          </p:nvSpPr>
          <p:spPr>
            <a:xfrm>
              <a:off x="6197500" y="1345200"/>
              <a:ext cx="25075" cy="21425"/>
            </a:xfrm>
            <a:custGeom>
              <a:avLst/>
              <a:gdLst/>
              <a:ahLst/>
              <a:cxnLst/>
              <a:rect l="l" t="t" r="r" b="b"/>
              <a:pathLst>
                <a:path w="1003" h="857" extrusionOk="0">
                  <a:moveTo>
                    <a:pt x="256" y="0"/>
                  </a:moveTo>
                  <a:cubicBezTo>
                    <a:pt x="119" y="0"/>
                    <a:pt x="11" y="74"/>
                    <a:pt x="1" y="263"/>
                  </a:cubicBezTo>
                  <a:cubicBezTo>
                    <a:pt x="1" y="263"/>
                    <a:pt x="1" y="296"/>
                    <a:pt x="1" y="330"/>
                  </a:cubicBezTo>
                  <a:cubicBezTo>
                    <a:pt x="1" y="585"/>
                    <a:pt x="273" y="856"/>
                    <a:pt x="530" y="856"/>
                  </a:cubicBezTo>
                  <a:cubicBezTo>
                    <a:pt x="645" y="856"/>
                    <a:pt x="757" y="801"/>
                    <a:pt x="841" y="666"/>
                  </a:cubicBezTo>
                  <a:cubicBezTo>
                    <a:pt x="1003" y="365"/>
                    <a:pt x="559" y="0"/>
                    <a:pt x="2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4" name="Google Shape;6534;p66">
              <a:extLst>
                <a:ext uri="{FF2B5EF4-FFF2-40B4-BE49-F238E27FC236}">
                  <a16:creationId xmlns:a16="http://schemas.microsoft.com/office/drawing/2014/main" id="{1221D897-2F21-4227-9AFF-28602485FA08}"/>
                </a:ext>
              </a:extLst>
            </p:cNvPr>
            <p:cNvSpPr/>
            <p:nvPr/>
          </p:nvSpPr>
          <p:spPr>
            <a:xfrm>
              <a:off x="5989675" y="1318700"/>
              <a:ext cx="30575" cy="22425"/>
            </a:xfrm>
            <a:custGeom>
              <a:avLst/>
              <a:gdLst/>
              <a:ahLst/>
              <a:cxnLst/>
              <a:rect l="l" t="t" r="r" b="b"/>
              <a:pathLst>
                <a:path w="1223" h="897" extrusionOk="0">
                  <a:moveTo>
                    <a:pt x="631" y="1"/>
                  </a:moveTo>
                  <a:cubicBezTo>
                    <a:pt x="185" y="1"/>
                    <a:pt x="1" y="897"/>
                    <a:pt x="457" y="897"/>
                  </a:cubicBezTo>
                  <a:cubicBezTo>
                    <a:pt x="485" y="897"/>
                    <a:pt x="516" y="893"/>
                    <a:pt x="550" y="886"/>
                  </a:cubicBezTo>
                  <a:lnTo>
                    <a:pt x="617" y="886"/>
                  </a:lnTo>
                  <a:cubicBezTo>
                    <a:pt x="953" y="785"/>
                    <a:pt x="1222" y="113"/>
                    <a:pt x="718" y="12"/>
                  </a:cubicBezTo>
                  <a:cubicBezTo>
                    <a:pt x="688" y="4"/>
                    <a:pt x="659"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5" name="Google Shape;6535;p66">
              <a:extLst>
                <a:ext uri="{FF2B5EF4-FFF2-40B4-BE49-F238E27FC236}">
                  <a16:creationId xmlns:a16="http://schemas.microsoft.com/office/drawing/2014/main" id="{9BCB05D5-DDC4-2FEF-78A5-1C28435812CD}"/>
                </a:ext>
              </a:extLst>
            </p:cNvPr>
            <p:cNvSpPr/>
            <p:nvPr/>
          </p:nvSpPr>
          <p:spPr>
            <a:xfrm>
              <a:off x="5902825" y="1243225"/>
              <a:ext cx="25600" cy="19925"/>
            </a:xfrm>
            <a:custGeom>
              <a:avLst/>
              <a:gdLst/>
              <a:ahLst/>
              <a:cxnLst/>
              <a:rect l="l" t="t" r="r" b="b"/>
              <a:pathLst>
                <a:path w="1024" h="797" extrusionOk="0">
                  <a:moveTo>
                    <a:pt x="399" y="0"/>
                  </a:moveTo>
                  <a:cubicBezTo>
                    <a:pt x="240" y="0"/>
                    <a:pt x="100" y="80"/>
                    <a:pt x="58" y="275"/>
                  </a:cubicBezTo>
                  <a:cubicBezTo>
                    <a:pt x="1" y="602"/>
                    <a:pt x="350" y="797"/>
                    <a:pt x="634" y="797"/>
                  </a:cubicBezTo>
                  <a:cubicBezTo>
                    <a:pt x="847" y="797"/>
                    <a:pt x="1023" y="688"/>
                    <a:pt x="966" y="443"/>
                  </a:cubicBezTo>
                  <a:cubicBezTo>
                    <a:pt x="966" y="409"/>
                    <a:pt x="966" y="376"/>
                    <a:pt x="966" y="376"/>
                  </a:cubicBezTo>
                  <a:cubicBezTo>
                    <a:pt x="887" y="159"/>
                    <a:pt x="624" y="0"/>
                    <a:pt x="3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6" name="Google Shape;6536;p66">
              <a:extLst>
                <a:ext uri="{FF2B5EF4-FFF2-40B4-BE49-F238E27FC236}">
                  <a16:creationId xmlns:a16="http://schemas.microsoft.com/office/drawing/2014/main" id="{616732FE-55D4-5452-9732-4F5917440C72}"/>
                </a:ext>
              </a:extLst>
            </p:cNvPr>
            <p:cNvSpPr/>
            <p:nvPr/>
          </p:nvSpPr>
          <p:spPr>
            <a:xfrm>
              <a:off x="6200025" y="1262525"/>
              <a:ext cx="29325" cy="23050"/>
            </a:xfrm>
            <a:custGeom>
              <a:avLst/>
              <a:gdLst/>
              <a:ahLst/>
              <a:cxnLst/>
              <a:rect l="l" t="t" r="r" b="b"/>
              <a:pathLst>
                <a:path w="1173" h="922" extrusionOk="0">
                  <a:moveTo>
                    <a:pt x="709" y="1"/>
                  </a:moveTo>
                  <a:cubicBezTo>
                    <a:pt x="687" y="1"/>
                    <a:pt x="664" y="3"/>
                    <a:pt x="639" y="7"/>
                  </a:cubicBezTo>
                  <a:lnTo>
                    <a:pt x="572" y="7"/>
                  </a:lnTo>
                  <a:cubicBezTo>
                    <a:pt x="236" y="142"/>
                    <a:pt x="0" y="847"/>
                    <a:pt x="505" y="915"/>
                  </a:cubicBezTo>
                  <a:cubicBezTo>
                    <a:pt x="528" y="919"/>
                    <a:pt x="551" y="921"/>
                    <a:pt x="573" y="921"/>
                  </a:cubicBezTo>
                  <a:cubicBezTo>
                    <a:pt x="1034" y="921"/>
                    <a:pt x="1173" y="1"/>
                    <a:pt x="7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7" name="Google Shape;6537;p66">
              <a:extLst>
                <a:ext uri="{FF2B5EF4-FFF2-40B4-BE49-F238E27FC236}">
                  <a16:creationId xmlns:a16="http://schemas.microsoft.com/office/drawing/2014/main" id="{600A0F77-BF25-89A1-BA3E-0E3571C44D22}"/>
                </a:ext>
              </a:extLst>
            </p:cNvPr>
            <p:cNvSpPr/>
            <p:nvPr/>
          </p:nvSpPr>
          <p:spPr>
            <a:xfrm>
              <a:off x="5983450" y="1385425"/>
              <a:ext cx="25600" cy="19500"/>
            </a:xfrm>
            <a:custGeom>
              <a:avLst/>
              <a:gdLst/>
              <a:ahLst/>
              <a:cxnLst/>
              <a:rect l="l" t="t" r="r" b="b"/>
              <a:pathLst>
                <a:path w="1024" h="780" extrusionOk="0">
                  <a:moveTo>
                    <a:pt x="412" y="1"/>
                  </a:moveTo>
                  <a:cubicBezTo>
                    <a:pt x="190" y="1"/>
                    <a:pt x="0" y="115"/>
                    <a:pt x="60" y="368"/>
                  </a:cubicBezTo>
                  <a:lnTo>
                    <a:pt x="60" y="435"/>
                  </a:lnTo>
                  <a:cubicBezTo>
                    <a:pt x="157" y="630"/>
                    <a:pt x="423" y="779"/>
                    <a:pt x="643" y="779"/>
                  </a:cubicBezTo>
                  <a:cubicBezTo>
                    <a:pt x="803" y="779"/>
                    <a:pt x="939" y="700"/>
                    <a:pt x="967" y="502"/>
                  </a:cubicBezTo>
                  <a:cubicBezTo>
                    <a:pt x="1023" y="183"/>
                    <a:pt x="692" y="1"/>
                    <a:pt x="4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8" name="Google Shape;6538;p66">
              <a:extLst>
                <a:ext uri="{FF2B5EF4-FFF2-40B4-BE49-F238E27FC236}">
                  <a16:creationId xmlns:a16="http://schemas.microsoft.com/office/drawing/2014/main" id="{79F2C5F4-DAD8-067F-8452-97E37D31FE92}"/>
                </a:ext>
              </a:extLst>
            </p:cNvPr>
            <p:cNvSpPr/>
            <p:nvPr/>
          </p:nvSpPr>
          <p:spPr>
            <a:xfrm>
              <a:off x="6052600" y="1235800"/>
              <a:ext cx="34400" cy="18025"/>
            </a:xfrm>
            <a:custGeom>
              <a:avLst/>
              <a:gdLst/>
              <a:ahLst/>
              <a:cxnLst/>
              <a:rect l="l" t="t" r="r" b="b"/>
              <a:pathLst>
                <a:path w="1376" h="721" extrusionOk="0">
                  <a:moveTo>
                    <a:pt x="860" y="1"/>
                  </a:moveTo>
                  <a:cubicBezTo>
                    <a:pt x="478" y="1"/>
                    <a:pt x="1" y="408"/>
                    <a:pt x="386" y="639"/>
                  </a:cubicBezTo>
                  <a:lnTo>
                    <a:pt x="453" y="673"/>
                  </a:lnTo>
                  <a:cubicBezTo>
                    <a:pt x="518" y="705"/>
                    <a:pt x="594" y="720"/>
                    <a:pt x="673" y="720"/>
                  </a:cubicBezTo>
                  <a:cubicBezTo>
                    <a:pt x="1002" y="720"/>
                    <a:pt x="1376" y="460"/>
                    <a:pt x="1159" y="135"/>
                  </a:cubicBezTo>
                  <a:cubicBezTo>
                    <a:pt x="1087" y="40"/>
                    <a:pt x="978" y="1"/>
                    <a:pt x="8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39" name="Google Shape;6539;p66">
              <a:extLst>
                <a:ext uri="{FF2B5EF4-FFF2-40B4-BE49-F238E27FC236}">
                  <a16:creationId xmlns:a16="http://schemas.microsoft.com/office/drawing/2014/main" id="{4B657E27-F81A-DB16-397F-4A6D4FBBB74F}"/>
                </a:ext>
              </a:extLst>
            </p:cNvPr>
            <p:cNvSpPr/>
            <p:nvPr/>
          </p:nvSpPr>
          <p:spPr>
            <a:xfrm>
              <a:off x="6006275" y="1143500"/>
              <a:ext cx="34600" cy="18650"/>
            </a:xfrm>
            <a:custGeom>
              <a:avLst/>
              <a:gdLst/>
              <a:ahLst/>
              <a:cxnLst/>
              <a:rect l="l" t="t" r="r" b="b"/>
              <a:pathLst>
                <a:path w="1384" h="746" extrusionOk="0">
                  <a:moveTo>
                    <a:pt x="877" y="0"/>
                  </a:moveTo>
                  <a:cubicBezTo>
                    <a:pt x="493" y="0"/>
                    <a:pt x="1" y="434"/>
                    <a:pt x="390" y="668"/>
                  </a:cubicBezTo>
                  <a:lnTo>
                    <a:pt x="457" y="701"/>
                  </a:lnTo>
                  <a:cubicBezTo>
                    <a:pt x="518" y="732"/>
                    <a:pt x="589" y="746"/>
                    <a:pt x="662" y="746"/>
                  </a:cubicBezTo>
                  <a:cubicBezTo>
                    <a:pt x="995" y="746"/>
                    <a:pt x="1383" y="460"/>
                    <a:pt x="1163" y="130"/>
                  </a:cubicBezTo>
                  <a:cubicBezTo>
                    <a:pt x="1094" y="38"/>
                    <a:pt x="990" y="0"/>
                    <a:pt x="87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0" name="Google Shape;6540;p66">
              <a:extLst>
                <a:ext uri="{FF2B5EF4-FFF2-40B4-BE49-F238E27FC236}">
                  <a16:creationId xmlns:a16="http://schemas.microsoft.com/office/drawing/2014/main" id="{5B56C9AC-D73E-7316-0D14-F39475E40F4D}"/>
                </a:ext>
              </a:extLst>
            </p:cNvPr>
            <p:cNvSpPr/>
            <p:nvPr/>
          </p:nvSpPr>
          <p:spPr>
            <a:xfrm>
              <a:off x="5906450" y="1408675"/>
              <a:ext cx="25350" cy="23100"/>
            </a:xfrm>
            <a:custGeom>
              <a:avLst/>
              <a:gdLst/>
              <a:ahLst/>
              <a:cxnLst/>
              <a:rect l="l" t="t" r="r" b="b"/>
              <a:pathLst>
                <a:path w="1014" h="924" extrusionOk="0">
                  <a:moveTo>
                    <a:pt x="499" y="0"/>
                  </a:moveTo>
                  <a:cubicBezTo>
                    <a:pt x="412" y="0"/>
                    <a:pt x="325" y="42"/>
                    <a:pt x="249" y="143"/>
                  </a:cubicBezTo>
                  <a:cubicBezTo>
                    <a:pt x="1" y="442"/>
                    <a:pt x="432" y="924"/>
                    <a:pt x="742" y="924"/>
                  </a:cubicBezTo>
                  <a:cubicBezTo>
                    <a:pt x="851" y="924"/>
                    <a:pt x="945" y="864"/>
                    <a:pt x="989" y="715"/>
                  </a:cubicBezTo>
                  <a:cubicBezTo>
                    <a:pt x="989" y="681"/>
                    <a:pt x="989" y="681"/>
                    <a:pt x="989" y="648"/>
                  </a:cubicBezTo>
                  <a:cubicBezTo>
                    <a:pt x="1014" y="371"/>
                    <a:pt x="757" y="0"/>
                    <a:pt x="4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1" name="Google Shape;6541;p66">
              <a:extLst>
                <a:ext uri="{FF2B5EF4-FFF2-40B4-BE49-F238E27FC236}">
                  <a16:creationId xmlns:a16="http://schemas.microsoft.com/office/drawing/2014/main" id="{3661E466-DF77-504D-D7F2-1E5F4AF376AF}"/>
                </a:ext>
              </a:extLst>
            </p:cNvPr>
            <p:cNvSpPr/>
            <p:nvPr/>
          </p:nvSpPr>
          <p:spPr>
            <a:xfrm>
              <a:off x="6162525" y="854300"/>
              <a:ext cx="35575" cy="20875"/>
            </a:xfrm>
            <a:custGeom>
              <a:avLst/>
              <a:gdLst/>
              <a:ahLst/>
              <a:cxnLst/>
              <a:rect l="l" t="t" r="r" b="b"/>
              <a:pathLst>
                <a:path w="1423" h="835" extrusionOk="0">
                  <a:moveTo>
                    <a:pt x="826" y="1"/>
                  </a:moveTo>
                  <a:cubicBezTo>
                    <a:pt x="461" y="1"/>
                    <a:pt x="1" y="482"/>
                    <a:pt x="391" y="775"/>
                  </a:cubicBezTo>
                  <a:cubicBezTo>
                    <a:pt x="442" y="817"/>
                    <a:pt x="500" y="835"/>
                    <a:pt x="560" y="835"/>
                  </a:cubicBezTo>
                  <a:cubicBezTo>
                    <a:pt x="939" y="835"/>
                    <a:pt x="1422" y="118"/>
                    <a:pt x="929" y="2"/>
                  </a:cubicBezTo>
                  <a:lnTo>
                    <a:pt x="862" y="2"/>
                  </a:lnTo>
                  <a:cubicBezTo>
                    <a:pt x="850" y="1"/>
                    <a:pt x="838" y="1"/>
                    <a:pt x="8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2" name="Google Shape;6542;p66">
              <a:extLst>
                <a:ext uri="{FF2B5EF4-FFF2-40B4-BE49-F238E27FC236}">
                  <a16:creationId xmlns:a16="http://schemas.microsoft.com/office/drawing/2014/main" id="{75F9F79E-E13E-4DB3-979D-9593357036F0}"/>
                </a:ext>
              </a:extLst>
            </p:cNvPr>
            <p:cNvSpPr/>
            <p:nvPr/>
          </p:nvSpPr>
          <p:spPr>
            <a:xfrm>
              <a:off x="6214525" y="1144875"/>
              <a:ext cx="24950" cy="22775"/>
            </a:xfrm>
            <a:custGeom>
              <a:avLst/>
              <a:gdLst/>
              <a:ahLst/>
              <a:cxnLst/>
              <a:rect l="l" t="t" r="r" b="b"/>
              <a:pathLst>
                <a:path w="998" h="911" extrusionOk="0">
                  <a:moveTo>
                    <a:pt x="253" y="1"/>
                  </a:moveTo>
                  <a:cubicBezTo>
                    <a:pt x="148" y="1"/>
                    <a:pt x="60" y="61"/>
                    <a:pt x="25" y="210"/>
                  </a:cubicBezTo>
                  <a:cubicBezTo>
                    <a:pt x="25" y="243"/>
                    <a:pt x="25" y="277"/>
                    <a:pt x="25" y="277"/>
                  </a:cubicBezTo>
                  <a:cubicBezTo>
                    <a:pt x="0" y="555"/>
                    <a:pt x="280" y="910"/>
                    <a:pt x="549" y="910"/>
                  </a:cubicBezTo>
                  <a:cubicBezTo>
                    <a:pt x="637" y="910"/>
                    <a:pt x="724" y="872"/>
                    <a:pt x="798" y="781"/>
                  </a:cubicBezTo>
                  <a:cubicBezTo>
                    <a:pt x="997" y="483"/>
                    <a:pt x="553" y="1"/>
                    <a:pt x="25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3" name="Google Shape;6543;p66">
              <a:extLst>
                <a:ext uri="{FF2B5EF4-FFF2-40B4-BE49-F238E27FC236}">
                  <a16:creationId xmlns:a16="http://schemas.microsoft.com/office/drawing/2014/main" id="{580DE619-A5CA-EA6D-F402-5B5B337AD121}"/>
                </a:ext>
              </a:extLst>
            </p:cNvPr>
            <p:cNvSpPr/>
            <p:nvPr/>
          </p:nvSpPr>
          <p:spPr>
            <a:xfrm>
              <a:off x="6023775" y="1093450"/>
              <a:ext cx="35650" cy="20575"/>
            </a:xfrm>
            <a:custGeom>
              <a:avLst/>
              <a:gdLst/>
              <a:ahLst/>
              <a:cxnLst/>
              <a:rect l="l" t="t" r="r" b="b"/>
              <a:pathLst>
                <a:path w="1426" h="823" extrusionOk="0">
                  <a:moveTo>
                    <a:pt x="873" y="0"/>
                  </a:moveTo>
                  <a:cubicBezTo>
                    <a:pt x="476" y="0"/>
                    <a:pt x="1" y="733"/>
                    <a:pt x="530" y="821"/>
                  </a:cubicBezTo>
                  <a:lnTo>
                    <a:pt x="598" y="821"/>
                  </a:lnTo>
                  <a:cubicBezTo>
                    <a:pt x="609" y="822"/>
                    <a:pt x="620" y="823"/>
                    <a:pt x="631" y="823"/>
                  </a:cubicBezTo>
                  <a:cubicBezTo>
                    <a:pt x="995" y="823"/>
                    <a:pt x="1426" y="309"/>
                    <a:pt x="1035" y="48"/>
                  </a:cubicBezTo>
                  <a:cubicBezTo>
                    <a:pt x="984" y="15"/>
                    <a:pt x="930" y="0"/>
                    <a:pt x="8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4" name="Google Shape;6544;p66">
              <a:extLst>
                <a:ext uri="{FF2B5EF4-FFF2-40B4-BE49-F238E27FC236}">
                  <a16:creationId xmlns:a16="http://schemas.microsoft.com/office/drawing/2014/main" id="{ECE1CAF2-6203-35EC-FE66-E913515875D2}"/>
                </a:ext>
              </a:extLst>
            </p:cNvPr>
            <p:cNvSpPr/>
            <p:nvPr/>
          </p:nvSpPr>
          <p:spPr>
            <a:xfrm>
              <a:off x="6189425" y="1023000"/>
              <a:ext cx="25000" cy="23975"/>
            </a:xfrm>
            <a:custGeom>
              <a:avLst/>
              <a:gdLst/>
              <a:ahLst/>
              <a:cxnLst/>
              <a:rect l="l" t="t" r="r" b="b"/>
              <a:pathLst>
                <a:path w="1000" h="959" extrusionOk="0">
                  <a:moveTo>
                    <a:pt x="525" y="1"/>
                  </a:moveTo>
                  <a:cubicBezTo>
                    <a:pt x="462" y="1"/>
                    <a:pt x="395" y="24"/>
                    <a:pt x="324" y="77"/>
                  </a:cubicBezTo>
                  <a:cubicBezTo>
                    <a:pt x="1" y="292"/>
                    <a:pt x="302" y="959"/>
                    <a:pt x="625" y="959"/>
                  </a:cubicBezTo>
                  <a:cubicBezTo>
                    <a:pt x="705" y="959"/>
                    <a:pt x="787" y="917"/>
                    <a:pt x="861" y="816"/>
                  </a:cubicBezTo>
                  <a:cubicBezTo>
                    <a:pt x="861" y="816"/>
                    <a:pt x="861" y="783"/>
                    <a:pt x="861" y="783"/>
                  </a:cubicBezTo>
                  <a:cubicBezTo>
                    <a:pt x="1000" y="506"/>
                    <a:pt x="819"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5" name="Google Shape;6545;p66">
              <a:extLst>
                <a:ext uri="{FF2B5EF4-FFF2-40B4-BE49-F238E27FC236}">
                  <a16:creationId xmlns:a16="http://schemas.microsoft.com/office/drawing/2014/main" id="{E8B1AECF-87D1-C221-1380-7E6F401DDE4A}"/>
                </a:ext>
              </a:extLst>
            </p:cNvPr>
            <p:cNvSpPr/>
            <p:nvPr/>
          </p:nvSpPr>
          <p:spPr>
            <a:xfrm>
              <a:off x="6140750" y="1082575"/>
              <a:ext cx="25750" cy="24150"/>
            </a:xfrm>
            <a:custGeom>
              <a:avLst/>
              <a:gdLst/>
              <a:ahLst/>
              <a:cxnLst/>
              <a:rect l="l" t="t" r="r" b="b"/>
              <a:pathLst>
                <a:path w="1030" h="966" extrusionOk="0">
                  <a:moveTo>
                    <a:pt x="533" y="1"/>
                  </a:moveTo>
                  <a:cubicBezTo>
                    <a:pt x="467" y="1"/>
                    <a:pt x="395" y="25"/>
                    <a:pt x="321" y="80"/>
                  </a:cubicBezTo>
                  <a:cubicBezTo>
                    <a:pt x="1" y="321"/>
                    <a:pt x="339" y="965"/>
                    <a:pt x="643" y="965"/>
                  </a:cubicBezTo>
                  <a:cubicBezTo>
                    <a:pt x="721" y="965"/>
                    <a:pt x="797" y="923"/>
                    <a:pt x="859" y="819"/>
                  </a:cubicBezTo>
                  <a:lnTo>
                    <a:pt x="893" y="752"/>
                  </a:lnTo>
                  <a:cubicBezTo>
                    <a:pt x="1030" y="478"/>
                    <a:pt x="831" y="1"/>
                    <a:pt x="5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6" name="Google Shape;6546;p66">
              <a:extLst>
                <a:ext uri="{FF2B5EF4-FFF2-40B4-BE49-F238E27FC236}">
                  <a16:creationId xmlns:a16="http://schemas.microsoft.com/office/drawing/2014/main" id="{5D37E540-4F28-2E3E-DF14-A978D935BEF9}"/>
                </a:ext>
              </a:extLst>
            </p:cNvPr>
            <p:cNvSpPr/>
            <p:nvPr/>
          </p:nvSpPr>
          <p:spPr>
            <a:xfrm>
              <a:off x="5945775" y="1208025"/>
              <a:ext cx="36150" cy="20400"/>
            </a:xfrm>
            <a:custGeom>
              <a:avLst/>
              <a:gdLst/>
              <a:ahLst/>
              <a:cxnLst/>
              <a:rect l="l" t="t" r="r" b="b"/>
              <a:pathLst>
                <a:path w="1446" h="816" extrusionOk="0">
                  <a:moveTo>
                    <a:pt x="856" y="1"/>
                  </a:moveTo>
                  <a:cubicBezTo>
                    <a:pt x="489" y="1"/>
                    <a:pt x="1" y="450"/>
                    <a:pt x="390" y="742"/>
                  </a:cubicBezTo>
                  <a:cubicBezTo>
                    <a:pt x="453" y="794"/>
                    <a:pt x="523" y="816"/>
                    <a:pt x="595" y="816"/>
                  </a:cubicBezTo>
                  <a:cubicBezTo>
                    <a:pt x="990" y="816"/>
                    <a:pt x="1445" y="145"/>
                    <a:pt x="962" y="3"/>
                  </a:cubicBezTo>
                  <a:lnTo>
                    <a:pt x="894" y="3"/>
                  </a:lnTo>
                  <a:cubicBezTo>
                    <a:pt x="882" y="1"/>
                    <a:pt x="869" y="1"/>
                    <a:pt x="8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7" name="Google Shape;6547;p66">
              <a:extLst>
                <a:ext uri="{FF2B5EF4-FFF2-40B4-BE49-F238E27FC236}">
                  <a16:creationId xmlns:a16="http://schemas.microsoft.com/office/drawing/2014/main" id="{62460790-20FE-CC80-3CEF-7601754B1D3E}"/>
                </a:ext>
              </a:extLst>
            </p:cNvPr>
            <p:cNvSpPr/>
            <p:nvPr/>
          </p:nvSpPr>
          <p:spPr>
            <a:xfrm>
              <a:off x="5998600" y="1427900"/>
              <a:ext cx="25500" cy="22550"/>
            </a:xfrm>
            <a:custGeom>
              <a:avLst/>
              <a:gdLst/>
              <a:ahLst/>
              <a:cxnLst/>
              <a:rect l="l" t="t" r="r" b="b"/>
              <a:pathLst>
                <a:path w="1020" h="902" extrusionOk="0">
                  <a:moveTo>
                    <a:pt x="268" y="0"/>
                  </a:moveTo>
                  <a:cubicBezTo>
                    <a:pt x="155" y="0"/>
                    <a:pt x="61" y="61"/>
                    <a:pt x="25" y="215"/>
                  </a:cubicBezTo>
                  <a:lnTo>
                    <a:pt x="25" y="282"/>
                  </a:lnTo>
                  <a:cubicBezTo>
                    <a:pt x="0" y="555"/>
                    <a:pt x="269" y="901"/>
                    <a:pt x="533" y="901"/>
                  </a:cubicBezTo>
                  <a:cubicBezTo>
                    <a:pt x="626" y="901"/>
                    <a:pt x="719" y="858"/>
                    <a:pt x="798" y="752"/>
                  </a:cubicBezTo>
                  <a:cubicBezTo>
                    <a:pt x="1019" y="457"/>
                    <a:pt x="575" y="0"/>
                    <a:pt x="2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8" name="Google Shape;6548;p66">
              <a:extLst>
                <a:ext uri="{FF2B5EF4-FFF2-40B4-BE49-F238E27FC236}">
                  <a16:creationId xmlns:a16="http://schemas.microsoft.com/office/drawing/2014/main" id="{720B6079-0A7D-1559-5EBF-A7E178672BA2}"/>
                </a:ext>
              </a:extLst>
            </p:cNvPr>
            <p:cNvSpPr/>
            <p:nvPr/>
          </p:nvSpPr>
          <p:spPr>
            <a:xfrm>
              <a:off x="5924825" y="1408250"/>
              <a:ext cx="36275" cy="20875"/>
            </a:xfrm>
            <a:custGeom>
              <a:avLst/>
              <a:gdLst/>
              <a:ahLst/>
              <a:cxnLst/>
              <a:rect l="l" t="t" r="r" b="b"/>
              <a:pathLst>
                <a:path w="1451" h="835" extrusionOk="0">
                  <a:moveTo>
                    <a:pt x="880" y="0"/>
                  </a:moveTo>
                  <a:cubicBezTo>
                    <a:pt x="480" y="0"/>
                    <a:pt x="1" y="717"/>
                    <a:pt x="523" y="833"/>
                  </a:cubicBezTo>
                  <a:lnTo>
                    <a:pt x="556" y="833"/>
                  </a:lnTo>
                  <a:cubicBezTo>
                    <a:pt x="568" y="834"/>
                    <a:pt x="580" y="834"/>
                    <a:pt x="592" y="834"/>
                  </a:cubicBezTo>
                  <a:cubicBezTo>
                    <a:pt x="959" y="834"/>
                    <a:pt x="1451" y="352"/>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49" name="Google Shape;6549;p66">
              <a:extLst>
                <a:ext uri="{FF2B5EF4-FFF2-40B4-BE49-F238E27FC236}">
                  <a16:creationId xmlns:a16="http://schemas.microsoft.com/office/drawing/2014/main" id="{59A63B4C-B82A-A34F-93F1-96486812E065}"/>
                </a:ext>
              </a:extLst>
            </p:cNvPr>
            <p:cNvSpPr/>
            <p:nvPr/>
          </p:nvSpPr>
          <p:spPr>
            <a:xfrm>
              <a:off x="6137250" y="1137125"/>
              <a:ext cx="24775" cy="22400"/>
            </a:xfrm>
            <a:custGeom>
              <a:avLst/>
              <a:gdLst/>
              <a:ahLst/>
              <a:cxnLst/>
              <a:rect l="l" t="t" r="r" b="b"/>
              <a:pathLst>
                <a:path w="991" h="896" extrusionOk="0">
                  <a:moveTo>
                    <a:pt x="443" y="1"/>
                  </a:moveTo>
                  <a:cubicBezTo>
                    <a:pt x="351" y="1"/>
                    <a:pt x="263" y="44"/>
                    <a:pt x="192" y="150"/>
                  </a:cubicBezTo>
                  <a:cubicBezTo>
                    <a:pt x="0" y="462"/>
                    <a:pt x="427" y="895"/>
                    <a:pt x="722" y="895"/>
                  </a:cubicBezTo>
                  <a:cubicBezTo>
                    <a:pt x="840" y="895"/>
                    <a:pt x="937" y="826"/>
                    <a:pt x="965" y="654"/>
                  </a:cubicBezTo>
                  <a:cubicBezTo>
                    <a:pt x="965" y="654"/>
                    <a:pt x="965" y="620"/>
                    <a:pt x="965" y="620"/>
                  </a:cubicBezTo>
                  <a:cubicBezTo>
                    <a:pt x="990" y="347"/>
                    <a:pt x="703" y="1"/>
                    <a:pt x="4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0" name="Google Shape;6550;p66">
              <a:extLst>
                <a:ext uri="{FF2B5EF4-FFF2-40B4-BE49-F238E27FC236}">
                  <a16:creationId xmlns:a16="http://schemas.microsoft.com/office/drawing/2014/main" id="{B9310069-4CC4-CB0D-3D72-2B1E464637C5}"/>
                </a:ext>
              </a:extLst>
            </p:cNvPr>
            <p:cNvSpPr/>
            <p:nvPr/>
          </p:nvSpPr>
          <p:spPr>
            <a:xfrm>
              <a:off x="5940800" y="1271050"/>
              <a:ext cx="25450" cy="22400"/>
            </a:xfrm>
            <a:custGeom>
              <a:avLst/>
              <a:gdLst/>
              <a:ahLst/>
              <a:cxnLst/>
              <a:rect l="l" t="t" r="r" b="b"/>
              <a:pathLst>
                <a:path w="1018" h="896" extrusionOk="0">
                  <a:moveTo>
                    <a:pt x="486" y="1"/>
                  </a:moveTo>
                  <a:cubicBezTo>
                    <a:pt x="388" y="1"/>
                    <a:pt x="294" y="50"/>
                    <a:pt x="220" y="170"/>
                  </a:cubicBezTo>
                  <a:cubicBezTo>
                    <a:pt x="1" y="462"/>
                    <a:pt x="433" y="895"/>
                    <a:pt x="740" y="895"/>
                  </a:cubicBezTo>
                  <a:cubicBezTo>
                    <a:pt x="857" y="895"/>
                    <a:pt x="956" y="832"/>
                    <a:pt x="993" y="674"/>
                  </a:cubicBezTo>
                  <a:lnTo>
                    <a:pt x="993" y="607"/>
                  </a:lnTo>
                  <a:cubicBezTo>
                    <a:pt x="1017" y="339"/>
                    <a:pt x="741" y="1"/>
                    <a:pt x="48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1" name="Google Shape;6551;p66">
              <a:extLst>
                <a:ext uri="{FF2B5EF4-FFF2-40B4-BE49-F238E27FC236}">
                  <a16:creationId xmlns:a16="http://schemas.microsoft.com/office/drawing/2014/main" id="{090FFAB8-DB9E-5C16-3066-EC214B9D8FEE}"/>
                </a:ext>
              </a:extLst>
            </p:cNvPr>
            <p:cNvSpPr/>
            <p:nvPr/>
          </p:nvSpPr>
          <p:spPr>
            <a:xfrm>
              <a:off x="6042525" y="1400550"/>
              <a:ext cx="25750" cy="24450"/>
            </a:xfrm>
            <a:custGeom>
              <a:avLst/>
              <a:gdLst/>
              <a:ahLst/>
              <a:cxnLst/>
              <a:rect l="l" t="t" r="r" b="b"/>
              <a:pathLst>
                <a:path w="1030" h="978" extrusionOk="0">
                  <a:moveTo>
                    <a:pt x="543" y="1"/>
                  </a:moveTo>
                  <a:cubicBezTo>
                    <a:pt x="483" y="1"/>
                    <a:pt x="419" y="20"/>
                    <a:pt x="352" y="65"/>
                  </a:cubicBezTo>
                  <a:cubicBezTo>
                    <a:pt x="0" y="282"/>
                    <a:pt x="345" y="977"/>
                    <a:pt x="651" y="977"/>
                  </a:cubicBezTo>
                  <a:cubicBezTo>
                    <a:pt x="725" y="977"/>
                    <a:pt x="797" y="936"/>
                    <a:pt x="856" y="838"/>
                  </a:cubicBezTo>
                  <a:cubicBezTo>
                    <a:pt x="856" y="838"/>
                    <a:pt x="856" y="805"/>
                    <a:pt x="889" y="771"/>
                  </a:cubicBezTo>
                  <a:cubicBezTo>
                    <a:pt x="1030" y="491"/>
                    <a:pt x="843" y="1"/>
                    <a:pt x="5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2" name="Google Shape;6552;p66">
              <a:extLst>
                <a:ext uri="{FF2B5EF4-FFF2-40B4-BE49-F238E27FC236}">
                  <a16:creationId xmlns:a16="http://schemas.microsoft.com/office/drawing/2014/main" id="{A706C579-36A4-7EF5-361C-98DA21974061}"/>
                </a:ext>
              </a:extLst>
            </p:cNvPr>
            <p:cNvSpPr/>
            <p:nvPr/>
          </p:nvSpPr>
          <p:spPr>
            <a:xfrm>
              <a:off x="5995400" y="1375050"/>
              <a:ext cx="25775" cy="24075"/>
            </a:xfrm>
            <a:custGeom>
              <a:avLst/>
              <a:gdLst/>
              <a:ahLst/>
              <a:cxnLst/>
              <a:rect l="l" t="t" r="r" b="b"/>
              <a:pathLst>
                <a:path w="1031" h="963" extrusionOk="0">
                  <a:moveTo>
                    <a:pt x="525" y="1"/>
                  </a:moveTo>
                  <a:cubicBezTo>
                    <a:pt x="461" y="1"/>
                    <a:pt x="392" y="24"/>
                    <a:pt x="321" y="77"/>
                  </a:cubicBezTo>
                  <a:cubicBezTo>
                    <a:pt x="0" y="317"/>
                    <a:pt x="339" y="962"/>
                    <a:pt x="643" y="962"/>
                  </a:cubicBezTo>
                  <a:cubicBezTo>
                    <a:pt x="721" y="962"/>
                    <a:pt x="797" y="919"/>
                    <a:pt x="859" y="816"/>
                  </a:cubicBezTo>
                  <a:cubicBezTo>
                    <a:pt x="859" y="816"/>
                    <a:pt x="892" y="783"/>
                    <a:pt x="892" y="783"/>
                  </a:cubicBezTo>
                  <a:cubicBezTo>
                    <a:pt x="1031" y="506"/>
                    <a:pt x="827"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3" name="Google Shape;6553;p66">
              <a:extLst>
                <a:ext uri="{FF2B5EF4-FFF2-40B4-BE49-F238E27FC236}">
                  <a16:creationId xmlns:a16="http://schemas.microsoft.com/office/drawing/2014/main" id="{9C304BEF-0458-012C-D1BE-5AFC1C694FC0}"/>
                </a:ext>
              </a:extLst>
            </p:cNvPr>
            <p:cNvSpPr/>
            <p:nvPr/>
          </p:nvSpPr>
          <p:spPr>
            <a:xfrm>
              <a:off x="5897050" y="1127375"/>
              <a:ext cx="36125" cy="20400"/>
            </a:xfrm>
            <a:custGeom>
              <a:avLst/>
              <a:gdLst/>
              <a:ahLst/>
              <a:cxnLst/>
              <a:rect l="l" t="t" r="r" b="b"/>
              <a:pathLst>
                <a:path w="1445" h="816" extrusionOk="0">
                  <a:moveTo>
                    <a:pt x="856" y="0"/>
                  </a:moveTo>
                  <a:cubicBezTo>
                    <a:pt x="489" y="0"/>
                    <a:pt x="1" y="449"/>
                    <a:pt x="390" y="742"/>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4" name="Google Shape;6554;p66">
              <a:extLst>
                <a:ext uri="{FF2B5EF4-FFF2-40B4-BE49-F238E27FC236}">
                  <a16:creationId xmlns:a16="http://schemas.microsoft.com/office/drawing/2014/main" id="{25A03AA9-AB5C-BF58-F8F3-30E71B8D3912}"/>
                </a:ext>
              </a:extLst>
            </p:cNvPr>
            <p:cNvSpPr/>
            <p:nvPr/>
          </p:nvSpPr>
          <p:spPr>
            <a:xfrm>
              <a:off x="6089325" y="1134300"/>
              <a:ext cx="24650" cy="22900"/>
            </a:xfrm>
            <a:custGeom>
              <a:avLst/>
              <a:gdLst/>
              <a:ahLst/>
              <a:cxnLst/>
              <a:rect l="l" t="t" r="r" b="b"/>
              <a:pathLst>
                <a:path w="986" h="916" extrusionOk="0">
                  <a:moveTo>
                    <a:pt x="266" y="0"/>
                  </a:moveTo>
                  <a:cubicBezTo>
                    <a:pt x="155" y="0"/>
                    <a:pt x="62" y="65"/>
                    <a:pt x="26" y="229"/>
                  </a:cubicBezTo>
                  <a:cubicBezTo>
                    <a:pt x="26" y="229"/>
                    <a:pt x="26" y="263"/>
                    <a:pt x="26" y="296"/>
                  </a:cubicBezTo>
                  <a:cubicBezTo>
                    <a:pt x="1" y="569"/>
                    <a:pt x="269" y="916"/>
                    <a:pt x="520" y="916"/>
                  </a:cubicBezTo>
                  <a:cubicBezTo>
                    <a:pt x="608" y="916"/>
                    <a:pt x="695" y="872"/>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5" name="Google Shape;6555;p66">
              <a:extLst>
                <a:ext uri="{FF2B5EF4-FFF2-40B4-BE49-F238E27FC236}">
                  <a16:creationId xmlns:a16="http://schemas.microsoft.com/office/drawing/2014/main" id="{ED995600-F680-5C3C-7C50-1F13F13BD4C3}"/>
                </a:ext>
              </a:extLst>
            </p:cNvPr>
            <p:cNvSpPr/>
            <p:nvPr/>
          </p:nvSpPr>
          <p:spPr>
            <a:xfrm>
              <a:off x="6178625" y="1005725"/>
              <a:ext cx="36225" cy="20925"/>
            </a:xfrm>
            <a:custGeom>
              <a:avLst/>
              <a:gdLst/>
              <a:ahLst/>
              <a:cxnLst/>
              <a:rect l="l" t="t" r="r" b="b"/>
              <a:pathLst>
                <a:path w="1449" h="837" extrusionOk="0">
                  <a:moveTo>
                    <a:pt x="872" y="1"/>
                  </a:moveTo>
                  <a:cubicBezTo>
                    <a:pt x="473" y="1"/>
                    <a:pt x="1" y="691"/>
                    <a:pt x="520" y="835"/>
                  </a:cubicBezTo>
                  <a:lnTo>
                    <a:pt x="554" y="835"/>
                  </a:lnTo>
                  <a:cubicBezTo>
                    <a:pt x="566" y="836"/>
                    <a:pt x="578" y="837"/>
                    <a:pt x="590" y="837"/>
                  </a:cubicBezTo>
                  <a:cubicBezTo>
                    <a:pt x="957" y="837"/>
                    <a:pt x="1449" y="355"/>
                    <a:pt x="1058" y="62"/>
                  </a:cubicBezTo>
                  <a:cubicBezTo>
                    <a:pt x="1001" y="19"/>
                    <a:pt x="938" y="1"/>
                    <a:pt x="8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6" name="Google Shape;6556;p66">
              <a:extLst>
                <a:ext uri="{FF2B5EF4-FFF2-40B4-BE49-F238E27FC236}">
                  <a16:creationId xmlns:a16="http://schemas.microsoft.com/office/drawing/2014/main" id="{C41DBABD-4816-D5C1-3674-E4709F90945D}"/>
                </a:ext>
              </a:extLst>
            </p:cNvPr>
            <p:cNvSpPr/>
            <p:nvPr/>
          </p:nvSpPr>
          <p:spPr>
            <a:xfrm>
              <a:off x="5906800" y="1483600"/>
              <a:ext cx="32025" cy="22525"/>
            </a:xfrm>
            <a:custGeom>
              <a:avLst/>
              <a:gdLst/>
              <a:ahLst/>
              <a:cxnLst/>
              <a:rect l="l" t="t" r="r" b="b"/>
              <a:pathLst>
                <a:path w="1281" h="901" extrusionOk="0">
                  <a:moveTo>
                    <a:pt x="789" y="0"/>
                  </a:moveTo>
                  <a:cubicBezTo>
                    <a:pt x="773" y="0"/>
                    <a:pt x="757" y="1"/>
                    <a:pt x="739" y="3"/>
                  </a:cubicBezTo>
                  <a:lnTo>
                    <a:pt x="672" y="3"/>
                  </a:lnTo>
                  <a:cubicBezTo>
                    <a:pt x="303" y="104"/>
                    <a:pt x="0" y="743"/>
                    <a:pt x="471" y="877"/>
                  </a:cubicBezTo>
                  <a:cubicBezTo>
                    <a:pt x="514" y="893"/>
                    <a:pt x="557" y="901"/>
                    <a:pt x="597" y="901"/>
                  </a:cubicBezTo>
                  <a:cubicBezTo>
                    <a:pt x="1042" y="901"/>
                    <a:pt x="1280" y="0"/>
                    <a:pt x="7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7" name="Google Shape;6557;p66">
              <a:extLst>
                <a:ext uri="{FF2B5EF4-FFF2-40B4-BE49-F238E27FC236}">
                  <a16:creationId xmlns:a16="http://schemas.microsoft.com/office/drawing/2014/main" id="{A57D481F-7927-81BF-1AA2-BB16D8D21CF3}"/>
                </a:ext>
              </a:extLst>
            </p:cNvPr>
            <p:cNvSpPr/>
            <p:nvPr/>
          </p:nvSpPr>
          <p:spPr>
            <a:xfrm>
              <a:off x="6023550" y="1268575"/>
              <a:ext cx="26100" cy="24325"/>
            </a:xfrm>
            <a:custGeom>
              <a:avLst/>
              <a:gdLst/>
              <a:ahLst/>
              <a:cxnLst/>
              <a:rect l="l" t="t" r="r" b="b"/>
              <a:pathLst>
                <a:path w="1044" h="973" extrusionOk="0">
                  <a:moveTo>
                    <a:pt x="539" y="0"/>
                  </a:moveTo>
                  <a:cubicBezTo>
                    <a:pt x="20" y="0"/>
                    <a:pt x="1" y="973"/>
                    <a:pt x="405" y="973"/>
                  </a:cubicBezTo>
                  <a:cubicBezTo>
                    <a:pt x="446" y="973"/>
                    <a:pt x="491" y="963"/>
                    <a:pt x="539" y="941"/>
                  </a:cubicBezTo>
                  <a:lnTo>
                    <a:pt x="607" y="908"/>
                  </a:lnTo>
                  <a:cubicBezTo>
                    <a:pt x="943" y="740"/>
                    <a:pt x="1044" y="34"/>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8" name="Google Shape;6558;p66">
              <a:extLst>
                <a:ext uri="{FF2B5EF4-FFF2-40B4-BE49-F238E27FC236}">
                  <a16:creationId xmlns:a16="http://schemas.microsoft.com/office/drawing/2014/main" id="{00AB1472-E050-3980-BFAB-117E093F1381}"/>
                </a:ext>
              </a:extLst>
            </p:cNvPr>
            <p:cNvSpPr/>
            <p:nvPr/>
          </p:nvSpPr>
          <p:spPr>
            <a:xfrm>
              <a:off x="6029450" y="1423850"/>
              <a:ext cx="31450" cy="22325"/>
            </a:xfrm>
            <a:custGeom>
              <a:avLst/>
              <a:gdLst/>
              <a:ahLst/>
              <a:cxnLst/>
              <a:rect l="l" t="t" r="r" b="b"/>
              <a:pathLst>
                <a:path w="1258" h="893" extrusionOk="0">
                  <a:moveTo>
                    <a:pt x="781" y="0"/>
                  </a:moveTo>
                  <a:cubicBezTo>
                    <a:pt x="758" y="0"/>
                    <a:pt x="733" y="3"/>
                    <a:pt x="707" y="7"/>
                  </a:cubicBezTo>
                  <a:lnTo>
                    <a:pt x="673" y="7"/>
                  </a:lnTo>
                  <a:cubicBezTo>
                    <a:pt x="303" y="74"/>
                    <a:pt x="1" y="746"/>
                    <a:pt x="471" y="881"/>
                  </a:cubicBezTo>
                  <a:cubicBezTo>
                    <a:pt x="504" y="889"/>
                    <a:pt x="536" y="892"/>
                    <a:pt x="567" y="892"/>
                  </a:cubicBezTo>
                  <a:cubicBezTo>
                    <a:pt x="1047" y="892"/>
                    <a:pt x="1257"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59" name="Google Shape;6559;p66">
              <a:extLst>
                <a:ext uri="{FF2B5EF4-FFF2-40B4-BE49-F238E27FC236}">
                  <a16:creationId xmlns:a16="http://schemas.microsoft.com/office/drawing/2014/main" id="{CE2B8AF0-6C03-9C65-0FF9-7E23748DAE47}"/>
                </a:ext>
              </a:extLst>
            </p:cNvPr>
            <p:cNvSpPr/>
            <p:nvPr/>
          </p:nvSpPr>
          <p:spPr>
            <a:xfrm>
              <a:off x="6065600" y="1225225"/>
              <a:ext cx="25125" cy="22275"/>
            </a:xfrm>
            <a:custGeom>
              <a:avLst/>
              <a:gdLst/>
              <a:ahLst/>
              <a:cxnLst/>
              <a:rect l="l" t="t" r="r" b="b"/>
              <a:pathLst>
                <a:path w="1005" h="891" extrusionOk="0">
                  <a:moveTo>
                    <a:pt x="270" y="1"/>
                  </a:moveTo>
                  <a:cubicBezTo>
                    <a:pt x="143" y="1"/>
                    <a:pt x="44" y="73"/>
                    <a:pt x="34" y="256"/>
                  </a:cubicBezTo>
                  <a:cubicBezTo>
                    <a:pt x="0" y="289"/>
                    <a:pt x="0" y="289"/>
                    <a:pt x="34" y="323"/>
                  </a:cubicBezTo>
                  <a:cubicBezTo>
                    <a:pt x="34" y="582"/>
                    <a:pt x="297" y="890"/>
                    <a:pt x="548" y="890"/>
                  </a:cubicBezTo>
                  <a:cubicBezTo>
                    <a:pt x="655" y="890"/>
                    <a:pt x="760" y="834"/>
                    <a:pt x="840" y="693"/>
                  </a:cubicBezTo>
                  <a:cubicBezTo>
                    <a:pt x="1005" y="387"/>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0" name="Google Shape;6560;p66">
              <a:extLst>
                <a:ext uri="{FF2B5EF4-FFF2-40B4-BE49-F238E27FC236}">
                  <a16:creationId xmlns:a16="http://schemas.microsoft.com/office/drawing/2014/main" id="{ACA2E8F8-F5B2-2ABA-1C94-1D7B2AC03425}"/>
                </a:ext>
              </a:extLst>
            </p:cNvPr>
            <p:cNvSpPr/>
            <p:nvPr/>
          </p:nvSpPr>
          <p:spPr>
            <a:xfrm>
              <a:off x="6089125" y="1038500"/>
              <a:ext cx="25650" cy="21400"/>
            </a:xfrm>
            <a:custGeom>
              <a:avLst/>
              <a:gdLst/>
              <a:ahLst/>
              <a:cxnLst/>
              <a:rect l="l" t="t" r="r" b="b"/>
              <a:pathLst>
                <a:path w="1026" h="856" extrusionOk="0">
                  <a:moveTo>
                    <a:pt x="277" y="1"/>
                  </a:moveTo>
                  <a:cubicBezTo>
                    <a:pt x="136" y="1"/>
                    <a:pt x="21" y="75"/>
                    <a:pt x="0" y="263"/>
                  </a:cubicBezTo>
                  <a:lnTo>
                    <a:pt x="0" y="297"/>
                  </a:lnTo>
                  <a:cubicBezTo>
                    <a:pt x="0" y="576"/>
                    <a:pt x="290" y="856"/>
                    <a:pt x="547" y="856"/>
                  </a:cubicBezTo>
                  <a:cubicBezTo>
                    <a:pt x="661" y="856"/>
                    <a:pt x="768" y="801"/>
                    <a:pt x="840" y="667"/>
                  </a:cubicBezTo>
                  <a:cubicBezTo>
                    <a:pt x="1026" y="366"/>
                    <a:pt x="589" y="1"/>
                    <a:pt x="27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1" name="Google Shape;6561;p66">
              <a:extLst>
                <a:ext uri="{FF2B5EF4-FFF2-40B4-BE49-F238E27FC236}">
                  <a16:creationId xmlns:a16="http://schemas.microsoft.com/office/drawing/2014/main" id="{DB41F203-95C5-495C-4F96-4C8C4EF37909}"/>
                </a:ext>
              </a:extLst>
            </p:cNvPr>
            <p:cNvSpPr/>
            <p:nvPr/>
          </p:nvSpPr>
          <p:spPr>
            <a:xfrm>
              <a:off x="6100600" y="1385925"/>
              <a:ext cx="30550" cy="22425"/>
            </a:xfrm>
            <a:custGeom>
              <a:avLst/>
              <a:gdLst/>
              <a:ahLst/>
              <a:cxnLst/>
              <a:rect l="l" t="t" r="r" b="b"/>
              <a:pathLst>
                <a:path w="1222" h="897" extrusionOk="0">
                  <a:moveTo>
                    <a:pt x="630" y="1"/>
                  </a:moveTo>
                  <a:cubicBezTo>
                    <a:pt x="184" y="1"/>
                    <a:pt x="0" y="896"/>
                    <a:pt x="456" y="896"/>
                  </a:cubicBezTo>
                  <a:cubicBezTo>
                    <a:pt x="485" y="896"/>
                    <a:pt x="516" y="893"/>
                    <a:pt x="549" y="885"/>
                  </a:cubicBezTo>
                  <a:lnTo>
                    <a:pt x="617" y="885"/>
                  </a:lnTo>
                  <a:cubicBezTo>
                    <a:pt x="953" y="785"/>
                    <a:pt x="1222" y="112"/>
                    <a:pt x="717" y="12"/>
                  </a:cubicBezTo>
                  <a:cubicBezTo>
                    <a:pt x="687" y="4"/>
                    <a:pt x="658"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2" name="Google Shape;6562;p66">
              <a:extLst>
                <a:ext uri="{FF2B5EF4-FFF2-40B4-BE49-F238E27FC236}">
                  <a16:creationId xmlns:a16="http://schemas.microsoft.com/office/drawing/2014/main" id="{A7D2D924-9145-7326-613E-B5C3EC6C1E26}"/>
                </a:ext>
              </a:extLst>
            </p:cNvPr>
            <p:cNvSpPr/>
            <p:nvPr/>
          </p:nvSpPr>
          <p:spPr>
            <a:xfrm>
              <a:off x="5876825" y="1370525"/>
              <a:ext cx="25600" cy="19850"/>
            </a:xfrm>
            <a:custGeom>
              <a:avLst/>
              <a:gdLst/>
              <a:ahLst/>
              <a:cxnLst/>
              <a:rect l="l" t="t" r="r" b="b"/>
              <a:pathLst>
                <a:path w="1024" h="794" extrusionOk="0">
                  <a:moveTo>
                    <a:pt x="398" y="0"/>
                  </a:moveTo>
                  <a:cubicBezTo>
                    <a:pt x="239" y="0"/>
                    <a:pt x="98" y="82"/>
                    <a:pt x="56" y="292"/>
                  </a:cubicBezTo>
                  <a:cubicBezTo>
                    <a:pt x="0" y="610"/>
                    <a:pt x="331" y="793"/>
                    <a:pt x="611" y="793"/>
                  </a:cubicBezTo>
                  <a:cubicBezTo>
                    <a:pt x="833" y="793"/>
                    <a:pt x="1023" y="678"/>
                    <a:pt x="964" y="426"/>
                  </a:cubicBezTo>
                  <a:cubicBezTo>
                    <a:pt x="964" y="392"/>
                    <a:pt x="964" y="392"/>
                    <a:pt x="964" y="359"/>
                  </a:cubicBezTo>
                  <a:cubicBezTo>
                    <a:pt x="885" y="162"/>
                    <a:pt x="623"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3" name="Google Shape;6563;p66">
              <a:extLst>
                <a:ext uri="{FF2B5EF4-FFF2-40B4-BE49-F238E27FC236}">
                  <a16:creationId xmlns:a16="http://schemas.microsoft.com/office/drawing/2014/main" id="{C09F1052-EA09-7581-ECEA-1DB9DD1F9941}"/>
                </a:ext>
              </a:extLst>
            </p:cNvPr>
            <p:cNvSpPr/>
            <p:nvPr/>
          </p:nvSpPr>
          <p:spPr>
            <a:xfrm>
              <a:off x="6031975" y="1274050"/>
              <a:ext cx="29025" cy="22550"/>
            </a:xfrm>
            <a:custGeom>
              <a:avLst/>
              <a:gdLst/>
              <a:ahLst/>
              <a:cxnLst/>
              <a:rect l="l" t="t" r="r" b="b"/>
              <a:pathLst>
                <a:path w="1161" h="902" extrusionOk="0">
                  <a:moveTo>
                    <a:pt x="744" y="0"/>
                  </a:moveTo>
                  <a:cubicBezTo>
                    <a:pt x="712" y="0"/>
                    <a:pt x="678" y="5"/>
                    <a:pt x="639" y="17"/>
                  </a:cubicBezTo>
                  <a:lnTo>
                    <a:pt x="572" y="17"/>
                  </a:lnTo>
                  <a:cubicBezTo>
                    <a:pt x="236" y="117"/>
                    <a:pt x="1" y="823"/>
                    <a:pt x="471" y="890"/>
                  </a:cubicBezTo>
                  <a:cubicBezTo>
                    <a:pt x="502" y="898"/>
                    <a:pt x="532" y="901"/>
                    <a:pt x="561" y="901"/>
                  </a:cubicBezTo>
                  <a:cubicBezTo>
                    <a:pt x="1023" y="901"/>
                    <a:pt x="1161" y="0"/>
                    <a:pt x="7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4" name="Google Shape;6564;p66">
              <a:extLst>
                <a:ext uri="{FF2B5EF4-FFF2-40B4-BE49-F238E27FC236}">
                  <a16:creationId xmlns:a16="http://schemas.microsoft.com/office/drawing/2014/main" id="{29F63AE4-8CAA-D30D-3FDA-62E67F05356C}"/>
                </a:ext>
              </a:extLst>
            </p:cNvPr>
            <p:cNvSpPr/>
            <p:nvPr/>
          </p:nvSpPr>
          <p:spPr>
            <a:xfrm>
              <a:off x="6104000" y="1326250"/>
              <a:ext cx="25150" cy="19700"/>
            </a:xfrm>
            <a:custGeom>
              <a:avLst/>
              <a:gdLst/>
              <a:ahLst/>
              <a:cxnLst/>
              <a:rect l="l" t="t" r="r" b="b"/>
              <a:pathLst>
                <a:path w="1006" h="788" extrusionOk="0">
                  <a:moveTo>
                    <a:pt x="423" y="1"/>
                  </a:moveTo>
                  <a:cubicBezTo>
                    <a:pt x="197" y="1"/>
                    <a:pt x="1" y="121"/>
                    <a:pt x="77" y="382"/>
                  </a:cubicBezTo>
                  <a:lnTo>
                    <a:pt x="77" y="449"/>
                  </a:lnTo>
                  <a:cubicBezTo>
                    <a:pt x="154" y="640"/>
                    <a:pt x="413" y="787"/>
                    <a:pt x="630" y="787"/>
                  </a:cubicBezTo>
                  <a:cubicBezTo>
                    <a:pt x="796" y="787"/>
                    <a:pt x="937" y="701"/>
                    <a:pt x="951" y="483"/>
                  </a:cubicBezTo>
                  <a:cubicBezTo>
                    <a:pt x="1006" y="172"/>
                    <a:pt x="693" y="1"/>
                    <a:pt x="4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5" name="Google Shape;6565;p66">
              <a:extLst>
                <a:ext uri="{FF2B5EF4-FFF2-40B4-BE49-F238E27FC236}">
                  <a16:creationId xmlns:a16="http://schemas.microsoft.com/office/drawing/2014/main" id="{4473C1EB-C06A-7692-D588-8303FAEBF4E0}"/>
                </a:ext>
              </a:extLst>
            </p:cNvPr>
            <p:cNvSpPr/>
            <p:nvPr/>
          </p:nvSpPr>
          <p:spPr>
            <a:xfrm>
              <a:off x="6005700" y="1468075"/>
              <a:ext cx="34075" cy="18475"/>
            </a:xfrm>
            <a:custGeom>
              <a:avLst/>
              <a:gdLst/>
              <a:ahLst/>
              <a:cxnLst/>
              <a:rect l="l" t="t" r="r" b="b"/>
              <a:pathLst>
                <a:path w="1363" h="739" extrusionOk="0">
                  <a:moveTo>
                    <a:pt x="821" y="1"/>
                  </a:moveTo>
                  <a:cubicBezTo>
                    <a:pt x="457" y="1"/>
                    <a:pt x="1" y="405"/>
                    <a:pt x="380" y="658"/>
                  </a:cubicBezTo>
                  <a:lnTo>
                    <a:pt x="413" y="691"/>
                  </a:lnTo>
                  <a:cubicBezTo>
                    <a:pt x="478" y="724"/>
                    <a:pt x="556" y="739"/>
                    <a:pt x="636" y="739"/>
                  </a:cubicBezTo>
                  <a:cubicBezTo>
                    <a:pt x="973" y="739"/>
                    <a:pt x="1363" y="479"/>
                    <a:pt x="1119" y="154"/>
                  </a:cubicBezTo>
                  <a:cubicBezTo>
                    <a:pt x="1052" y="45"/>
                    <a:pt x="942" y="1"/>
                    <a:pt x="8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6" name="Google Shape;6566;p66">
              <a:extLst>
                <a:ext uri="{FF2B5EF4-FFF2-40B4-BE49-F238E27FC236}">
                  <a16:creationId xmlns:a16="http://schemas.microsoft.com/office/drawing/2014/main" id="{19770EC1-1C7B-C9C9-C91B-C07106BBBBEA}"/>
                </a:ext>
              </a:extLst>
            </p:cNvPr>
            <p:cNvSpPr/>
            <p:nvPr/>
          </p:nvSpPr>
          <p:spPr>
            <a:xfrm>
              <a:off x="6123925" y="1475375"/>
              <a:ext cx="34575" cy="18675"/>
            </a:xfrm>
            <a:custGeom>
              <a:avLst/>
              <a:gdLst/>
              <a:ahLst/>
              <a:cxnLst/>
              <a:rect l="l" t="t" r="r" b="b"/>
              <a:pathLst>
                <a:path w="1383" h="747" extrusionOk="0">
                  <a:moveTo>
                    <a:pt x="876" y="1"/>
                  </a:moveTo>
                  <a:cubicBezTo>
                    <a:pt x="492" y="1"/>
                    <a:pt x="0" y="435"/>
                    <a:pt x="389" y="668"/>
                  </a:cubicBezTo>
                  <a:lnTo>
                    <a:pt x="457" y="702"/>
                  </a:lnTo>
                  <a:cubicBezTo>
                    <a:pt x="517" y="732"/>
                    <a:pt x="588" y="746"/>
                    <a:pt x="661" y="746"/>
                  </a:cubicBezTo>
                  <a:cubicBezTo>
                    <a:pt x="994" y="746"/>
                    <a:pt x="1383" y="461"/>
                    <a:pt x="1162" y="131"/>
                  </a:cubicBezTo>
                  <a:cubicBezTo>
                    <a:pt x="1093" y="39"/>
                    <a:pt x="990" y="1"/>
                    <a:pt x="8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7" name="Google Shape;6567;p66">
              <a:extLst>
                <a:ext uri="{FF2B5EF4-FFF2-40B4-BE49-F238E27FC236}">
                  <a16:creationId xmlns:a16="http://schemas.microsoft.com/office/drawing/2014/main" id="{23FC66D9-1A03-C04D-5A44-6A88853DADE8}"/>
                </a:ext>
              </a:extLst>
            </p:cNvPr>
            <p:cNvSpPr/>
            <p:nvPr/>
          </p:nvSpPr>
          <p:spPr>
            <a:xfrm>
              <a:off x="6058325" y="1423300"/>
              <a:ext cx="25350" cy="22750"/>
            </a:xfrm>
            <a:custGeom>
              <a:avLst/>
              <a:gdLst/>
              <a:ahLst/>
              <a:cxnLst/>
              <a:rect l="l" t="t" r="r" b="b"/>
              <a:pathLst>
                <a:path w="1014" h="910" extrusionOk="0">
                  <a:moveTo>
                    <a:pt x="473" y="1"/>
                  </a:moveTo>
                  <a:cubicBezTo>
                    <a:pt x="385" y="1"/>
                    <a:pt x="298" y="39"/>
                    <a:pt x="224" y="130"/>
                  </a:cubicBezTo>
                  <a:cubicBezTo>
                    <a:pt x="0" y="428"/>
                    <a:pt x="420" y="910"/>
                    <a:pt x="721" y="910"/>
                  </a:cubicBezTo>
                  <a:cubicBezTo>
                    <a:pt x="828" y="910"/>
                    <a:pt x="919" y="850"/>
                    <a:pt x="963" y="701"/>
                  </a:cubicBezTo>
                  <a:cubicBezTo>
                    <a:pt x="963" y="668"/>
                    <a:pt x="963" y="668"/>
                    <a:pt x="963" y="634"/>
                  </a:cubicBezTo>
                  <a:cubicBezTo>
                    <a:pt x="1014" y="355"/>
                    <a:pt x="740" y="1"/>
                    <a:pt x="47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8" name="Google Shape;6568;p66">
              <a:extLst>
                <a:ext uri="{FF2B5EF4-FFF2-40B4-BE49-F238E27FC236}">
                  <a16:creationId xmlns:a16="http://schemas.microsoft.com/office/drawing/2014/main" id="{AE458ABD-9E02-6686-C607-EE896317A814}"/>
                </a:ext>
              </a:extLst>
            </p:cNvPr>
            <p:cNvSpPr/>
            <p:nvPr/>
          </p:nvSpPr>
          <p:spPr>
            <a:xfrm>
              <a:off x="6027550" y="1386050"/>
              <a:ext cx="35925" cy="20200"/>
            </a:xfrm>
            <a:custGeom>
              <a:avLst/>
              <a:gdLst/>
              <a:ahLst/>
              <a:cxnLst/>
              <a:rect l="l" t="t" r="r" b="b"/>
              <a:pathLst>
                <a:path w="1437" h="808" extrusionOk="0">
                  <a:moveTo>
                    <a:pt x="781" y="0"/>
                  </a:moveTo>
                  <a:cubicBezTo>
                    <a:pt x="422" y="0"/>
                    <a:pt x="1" y="462"/>
                    <a:pt x="379" y="746"/>
                  </a:cubicBezTo>
                  <a:cubicBezTo>
                    <a:pt x="436" y="789"/>
                    <a:pt x="500" y="807"/>
                    <a:pt x="566" y="807"/>
                  </a:cubicBezTo>
                  <a:cubicBezTo>
                    <a:pt x="965" y="807"/>
                    <a:pt x="1437" y="122"/>
                    <a:pt x="917" y="7"/>
                  </a:cubicBezTo>
                  <a:lnTo>
                    <a:pt x="850" y="7"/>
                  </a:lnTo>
                  <a:cubicBezTo>
                    <a:pt x="827" y="2"/>
                    <a:pt x="804"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69" name="Google Shape;6569;p66">
              <a:extLst>
                <a:ext uri="{FF2B5EF4-FFF2-40B4-BE49-F238E27FC236}">
                  <a16:creationId xmlns:a16="http://schemas.microsoft.com/office/drawing/2014/main" id="{5D2C78B5-AFC2-549A-B9B7-E3C39F7022E4}"/>
                </a:ext>
              </a:extLst>
            </p:cNvPr>
            <p:cNvSpPr/>
            <p:nvPr/>
          </p:nvSpPr>
          <p:spPr>
            <a:xfrm>
              <a:off x="6160750" y="1041125"/>
              <a:ext cx="25400" cy="22825"/>
            </a:xfrm>
            <a:custGeom>
              <a:avLst/>
              <a:gdLst/>
              <a:ahLst/>
              <a:cxnLst/>
              <a:rect l="l" t="t" r="r" b="b"/>
              <a:pathLst>
                <a:path w="1016" h="913" extrusionOk="0">
                  <a:moveTo>
                    <a:pt x="284" y="0"/>
                  </a:moveTo>
                  <a:cubicBezTo>
                    <a:pt x="165" y="0"/>
                    <a:pt x="63" y="65"/>
                    <a:pt x="25" y="226"/>
                  </a:cubicBezTo>
                  <a:lnTo>
                    <a:pt x="25" y="293"/>
                  </a:lnTo>
                  <a:cubicBezTo>
                    <a:pt x="1" y="566"/>
                    <a:pt x="269" y="912"/>
                    <a:pt x="533" y="912"/>
                  </a:cubicBezTo>
                  <a:cubicBezTo>
                    <a:pt x="626" y="912"/>
                    <a:pt x="719" y="869"/>
                    <a:pt x="798" y="763"/>
                  </a:cubicBezTo>
                  <a:cubicBezTo>
                    <a:pt x="1016" y="425"/>
                    <a:pt x="591" y="0"/>
                    <a:pt x="2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0" name="Google Shape;6570;p66">
              <a:extLst>
                <a:ext uri="{FF2B5EF4-FFF2-40B4-BE49-F238E27FC236}">
                  <a16:creationId xmlns:a16="http://schemas.microsoft.com/office/drawing/2014/main" id="{46747196-84EC-F666-5FB6-52A2230586C8}"/>
                </a:ext>
              </a:extLst>
            </p:cNvPr>
            <p:cNvSpPr/>
            <p:nvPr/>
          </p:nvSpPr>
          <p:spPr>
            <a:xfrm>
              <a:off x="6033225" y="1176350"/>
              <a:ext cx="35750" cy="20825"/>
            </a:xfrm>
            <a:custGeom>
              <a:avLst/>
              <a:gdLst/>
              <a:ahLst/>
              <a:cxnLst/>
              <a:rect l="l" t="t" r="r" b="b"/>
              <a:pathLst>
                <a:path w="1430" h="833" extrusionOk="0">
                  <a:moveTo>
                    <a:pt x="847" y="0"/>
                  </a:moveTo>
                  <a:cubicBezTo>
                    <a:pt x="454" y="0"/>
                    <a:pt x="0" y="717"/>
                    <a:pt x="522" y="833"/>
                  </a:cubicBezTo>
                  <a:lnTo>
                    <a:pt x="589" y="833"/>
                  </a:lnTo>
                  <a:cubicBezTo>
                    <a:pt x="959" y="833"/>
                    <a:pt x="1430" y="329"/>
                    <a:pt x="1026" y="60"/>
                  </a:cubicBezTo>
                  <a:cubicBezTo>
                    <a:pt x="971" y="18"/>
                    <a:pt x="910" y="0"/>
                    <a:pt x="8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1" name="Google Shape;6571;p66">
              <a:extLst>
                <a:ext uri="{FF2B5EF4-FFF2-40B4-BE49-F238E27FC236}">
                  <a16:creationId xmlns:a16="http://schemas.microsoft.com/office/drawing/2014/main" id="{981C0A5B-5CD1-B5D4-BB2C-2F9EC5970224}"/>
                </a:ext>
              </a:extLst>
            </p:cNvPr>
            <p:cNvSpPr/>
            <p:nvPr/>
          </p:nvSpPr>
          <p:spPr>
            <a:xfrm>
              <a:off x="6003700" y="1035050"/>
              <a:ext cx="25925" cy="24450"/>
            </a:xfrm>
            <a:custGeom>
              <a:avLst/>
              <a:gdLst/>
              <a:ahLst/>
              <a:cxnLst/>
              <a:rect l="l" t="t" r="r" b="b"/>
              <a:pathLst>
                <a:path w="1037" h="978" extrusionOk="0">
                  <a:moveTo>
                    <a:pt x="531" y="1"/>
                  </a:moveTo>
                  <a:cubicBezTo>
                    <a:pt x="467" y="1"/>
                    <a:pt x="398" y="21"/>
                    <a:pt x="325" y="65"/>
                  </a:cubicBezTo>
                  <a:cubicBezTo>
                    <a:pt x="0" y="282"/>
                    <a:pt x="329" y="977"/>
                    <a:pt x="645" y="977"/>
                  </a:cubicBezTo>
                  <a:cubicBezTo>
                    <a:pt x="722" y="977"/>
                    <a:pt x="797" y="937"/>
                    <a:pt x="863" y="838"/>
                  </a:cubicBezTo>
                  <a:cubicBezTo>
                    <a:pt x="863" y="805"/>
                    <a:pt x="896" y="805"/>
                    <a:pt x="896" y="771"/>
                  </a:cubicBezTo>
                  <a:cubicBezTo>
                    <a:pt x="1037" y="491"/>
                    <a:pt x="850" y="1"/>
                    <a:pt x="5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2" name="Google Shape;6572;p66">
              <a:extLst>
                <a:ext uri="{FF2B5EF4-FFF2-40B4-BE49-F238E27FC236}">
                  <a16:creationId xmlns:a16="http://schemas.microsoft.com/office/drawing/2014/main" id="{5B6107A5-55E8-6EE2-13CF-80630516542A}"/>
                </a:ext>
              </a:extLst>
            </p:cNvPr>
            <p:cNvSpPr/>
            <p:nvPr/>
          </p:nvSpPr>
          <p:spPr>
            <a:xfrm>
              <a:off x="6048275" y="1319900"/>
              <a:ext cx="25875" cy="24500"/>
            </a:xfrm>
            <a:custGeom>
              <a:avLst/>
              <a:gdLst/>
              <a:ahLst/>
              <a:cxnLst/>
              <a:rect l="l" t="t" r="r" b="b"/>
              <a:pathLst>
                <a:path w="1035" h="980" extrusionOk="0">
                  <a:moveTo>
                    <a:pt x="517" y="0"/>
                  </a:moveTo>
                  <a:cubicBezTo>
                    <a:pt x="456" y="0"/>
                    <a:pt x="391" y="20"/>
                    <a:pt x="323" y="65"/>
                  </a:cubicBezTo>
                  <a:cubicBezTo>
                    <a:pt x="0" y="307"/>
                    <a:pt x="345" y="980"/>
                    <a:pt x="651" y="980"/>
                  </a:cubicBezTo>
                  <a:cubicBezTo>
                    <a:pt x="727" y="980"/>
                    <a:pt x="801" y="938"/>
                    <a:pt x="861" y="838"/>
                  </a:cubicBezTo>
                  <a:cubicBezTo>
                    <a:pt x="861" y="838"/>
                    <a:pt x="895" y="804"/>
                    <a:pt x="895" y="771"/>
                  </a:cubicBezTo>
                  <a:cubicBezTo>
                    <a:pt x="1035" y="490"/>
                    <a:pt x="825" y="0"/>
                    <a:pt x="5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3" name="Google Shape;6573;p66">
              <a:extLst>
                <a:ext uri="{FF2B5EF4-FFF2-40B4-BE49-F238E27FC236}">
                  <a16:creationId xmlns:a16="http://schemas.microsoft.com/office/drawing/2014/main" id="{3DEDA042-BF86-F8AF-AEE1-A58064B4BAD8}"/>
                </a:ext>
              </a:extLst>
            </p:cNvPr>
            <p:cNvSpPr/>
            <p:nvPr/>
          </p:nvSpPr>
          <p:spPr>
            <a:xfrm>
              <a:off x="5991375" y="1546525"/>
              <a:ext cx="35200" cy="20250"/>
            </a:xfrm>
            <a:custGeom>
              <a:avLst/>
              <a:gdLst/>
              <a:ahLst/>
              <a:cxnLst/>
              <a:rect l="l" t="t" r="r" b="b"/>
              <a:pathLst>
                <a:path w="1408" h="810" extrusionOk="0">
                  <a:moveTo>
                    <a:pt x="788" y="1"/>
                  </a:moveTo>
                  <a:cubicBezTo>
                    <a:pt x="453" y="1"/>
                    <a:pt x="1" y="462"/>
                    <a:pt x="348" y="746"/>
                  </a:cubicBezTo>
                  <a:cubicBezTo>
                    <a:pt x="406" y="790"/>
                    <a:pt x="472" y="809"/>
                    <a:pt x="540" y="809"/>
                  </a:cubicBezTo>
                  <a:cubicBezTo>
                    <a:pt x="938" y="809"/>
                    <a:pt x="1407" y="150"/>
                    <a:pt x="919" y="7"/>
                  </a:cubicBezTo>
                  <a:lnTo>
                    <a:pt x="852" y="7"/>
                  </a:lnTo>
                  <a:cubicBezTo>
                    <a:pt x="831" y="3"/>
                    <a:pt x="810" y="1"/>
                    <a:pt x="78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4" name="Google Shape;6574;p66">
              <a:extLst>
                <a:ext uri="{FF2B5EF4-FFF2-40B4-BE49-F238E27FC236}">
                  <a16:creationId xmlns:a16="http://schemas.microsoft.com/office/drawing/2014/main" id="{26F84057-61F1-3249-4932-D35DB6B013DE}"/>
                </a:ext>
              </a:extLst>
            </p:cNvPr>
            <p:cNvSpPr/>
            <p:nvPr/>
          </p:nvSpPr>
          <p:spPr>
            <a:xfrm>
              <a:off x="6028000" y="1336300"/>
              <a:ext cx="24900" cy="22550"/>
            </a:xfrm>
            <a:custGeom>
              <a:avLst/>
              <a:gdLst/>
              <a:ahLst/>
              <a:cxnLst/>
              <a:rect l="l" t="t" r="r" b="b"/>
              <a:pathLst>
                <a:path w="996" h="902" extrusionOk="0">
                  <a:moveTo>
                    <a:pt x="263" y="1"/>
                  </a:moveTo>
                  <a:cubicBezTo>
                    <a:pt x="153" y="1"/>
                    <a:pt x="61" y="62"/>
                    <a:pt x="25" y="215"/>
                  </a:cubicBezTo>
                  <a:cubicBezTo>
                    <a:pt x="25" y="249"/>
                    <a:pt x="25" y="249"/>
                    <a:pt x="25" y="283"/>
                  </a:cubicBezTo>
                  <a:cubicBezTo>
                    <a:pt x="0" y="556"/>
                    <a:pt x="269" y="902"/>
                    <a:pt x="533" y="902"/>
                  </a:cubicBezTo>
                  <a:cubicBezTo>
                    <a:pt x="626" y="902"/>
                    <a:pt x="719" y="859"/>
                    <a:pt x="798" y="753"/>
                  </a:cubicBezTo>
                  <a:cubicBezTo>
                    <a:pt x="995" y="458"/>
                    <a:pt x="562"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5" name="Google Shape;6575;p66">
              <a:extLst>
                <a:ext uri="{FF2B5EF4-FFF2-40B4-BE49-F238E27FC236}">
                  <a16:creationId xmlns:a16="http://schemas.microsoft.com/office/drawing/2014/main" id="{0EC33648-C43B-8F9E-2763-F65185CAE6EE}"/>
                </a:ext>
              </a:extLst>
            </p:cNvPr>
            <p:cNvSpPr/>
            <p:nvPr/>
          </p:nvSpPr>
          <p:spPr>
            <a:xfrm>
              <a:off x="5998775" y="983675"/>
              <a:ext cx="35425" cy="21125"/>
            </a:xfrm>
            <a:custGeom>
              <a:avLst/>
              <a:gdLst/>
              <a:ahLst/>
              <a:cxnLst/>
              <a:rect l="l" t="t" r="r" b="b"/>
              <a:pathLst>
                <a:path w="1417" h="845" extrusionOk="0">
                  <a:moveTo>
                    <a:pt x="814" y="0"/>
                  </a:moveTo>
                  <a:cubicBezTo>
                    <a:pt x="395" y="0"/>
                    <a:pt x="0" y="728"/>
                    <a:pt x="489" y="843"/>
                  </a:cubicBezTo>
                  <a:lnTo>
                    <a:pt x="556" y="843"/>
                  </a:lnTo>
                  <a:cubicBezTo>
                    <a:pt x="568" y="844"/>
                    <a:pt x="580" y="845"/>
                    <a:pt x="592" y="845"/>
                  </a:cubicBezTo>
                  <a:cubicBezTo>
                    <a:pt x="957" y="845"/>
                    <a:pt x="1417" y="363"/>
                    <a:pt x="1026" y="70"/>
                  </a:cubicBezTo>
                  <a:cubicBezTo>
                    <a:pt x="958" y="21"/>
                    <a:pt x="886" y="0"/>
                    <a:pt x="81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6" name="Google Shape;6576;p66">
              <a:extLst>
                <a:ext uri="{FF2B5EF4-FFF2-40B4-BE49-F238E27FC236}">
                  <a16:creationId xmlns:a16="http://schemas.microsoft.com/office/drawing/2014/main" id="{496CED7E-47D7-E617-97B8-5A6F0DD9C921}"/>
                </a:ext>
              </a:extLst>
            </p:cNvPr>
            <p:cNvSpPr/>
            <p:nvPr/>
          </p:nvSpPr>
          <p:spPr>
            <a:xfrm>
              <a:off x="6095400" y="927925"/>
              <a:ext cx="24825" cy="22700"/>
            </a:xfrm>
            <a:custGeom>
              <a:avLst/>
              <a:gdLst/>
              <a:ahLst/>
              <a:cxnLst/>
              <a:rect l="l" t="t" r="r" b="b"/>
              <a:pathLst>
                <a:path w="993" h="908" extrusionOk="0">
                  <a:moveTo>
                    <a:pt x="466" y="0"/>
                  </a:moveTo>
                  <a:cubicBezTo>
                    <a:pt x="376" y="0"/>
                    <a:pt x="290" y="44"/>
                    <a:pt x="220" y="149"/>
                  </a:cubicBezTo>
                  <a:cubicBezTo>
                    <a:pt x="0" y="466"/>
                    <a:pt x="435" y="907"/>
                    <a:pt x="742" y="907"/>
                  </a:cubicBezTo>
                  <a:cubicBezTo>
                    <a:pt x="858" y="907"/>
                    <a:pt x="956" y="844"/>
                    <a:pt x="993" y="687"/>
                  </a:cubicBezTo>
                  <a:lnTo>
                    <a:pt x="993" y="620"/>
                  </a:lnTo>
                  <a:cubicBezTo>
                    <a:pt x="993" y="347"/>
                    <a:pt x="718"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7" name="Google Shape;6577;p66">
              <a:extLst>
                <a:ext uri="{FF2B5EF4-FFF2-40B4-BE49-F238E27FC236}">
                  <a16:creationId xmlns:a16="http://schemas.microsoft.com/office/drawing/2014/main" id="{5816B6CA-D5CE-0E4F-B565-D55DA30694B3}"/>
                </a:ext>
              </a:extLst>
            </p:cNvPr>
            <p:cNvSpPr/>
            <p:nvPr/>
          </p:nvSpPr>
          <p:spPr>
            <a:xfrm>
              <a:off x="6171625" y="1046100"/>
              <a:ext cx="34975" cy="19275"/>
            </a:xfrm>
            <a:custGeom>
              <a:avLst/>
              <a:gdLst/>
              <a:ahLst/>
              <a:cxnLst/>
              <a:rect l="l" t="t" r="r" b="b"/>
              <a:pathLst>
                <a:path w="1399" h="771" extrusionOk="0">
                  <a:moveTo>
                    <a:pt x="754" y="0"/>
                  </a:moveTo>
                  <a:cubicBezTo>
                    <a:pt x="419" y="0"/>
                    <a:pt x="1" y="345"/>
                    <a:pt x="263" y="665"/>
                  </a:cubicBezTo>
                  <a:cubicBezTo>
                    <a:pt x="330" y="739"/>
                    <a:pt x="420" y="770"/>
                    <a:pt x="517" y="770"/>
                  </a:cubicBezTo>
                  <a:cubicBezTo>
                    <a:pt x="904" y="770"/>
                    <a:pt x="1399" y="275"/>
                    <a:pt x="968" y="60"/>
                  </a:cubicBezTo>
                  <a:lnTo>
                    <a:pt x="901" y="27"/>
                  </a:lnTo>
                  <a:cubicBezTo>
                    <a:pt x="856" y="9"/>
                    <a:pt x="806" y="0"/>
                    <a:pt x="7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8" name="Google Shape;6578;p66">
              <a:extLst>
                <a:ext uri="{FF2B5EF4-FFF2-40B4-BE49-F238E27FC236}">
                  <a16:creationId xmlns:a16="http://schemas.microsoft.com/office/drawing/2014/main" id="{9A7CD4C1-8810-8EBA-48F6-F0ED0E305063}"/>
                </a:ext>
              </a:extLst>
            </p:cNvPr>
            <p:cNvSpPr/>
            <p:nvPr/>
          </p:nvSpPr>
          <p:spPr>
            <a:xfrm>
              <a:off x="6067975" y="991100"/>
              <a:ext cx="25875" cy="24525"/>
            </a:xfrm>
            <a:custGeom>
              <a:avLst/>
              <a:gdLst/>
              <a:ahLst/>
              <a:cxnLst/>
              <a:rect l="l" t="t" r="r" b="b"/>
              <a:pathLst>
                <a:path w="1035" h="981" extrusionOk="0">
                  <a:moveTo>
                    <a:pt x="397" y="1"/>
                  </a:moveTo>
                  <a:cubicBezTo>
                    <a:pt x="319" y="1"/>
                    <a:pt x="241" y="42"/>
                    <a:pt x="174" y="143"/>
                  </a:cubicBezTo>
                  <a:cubicBezTo>
                    <a:pt x="174" y="143"/>
                    <a:pt x="174"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79" name="Google Shape;6579;p66">
              <a:extLst>
                <a:ext uri="{FF2B5EF4-FFF2-40B4-BE49-F238E27FC236}">
                  <a16:creationId xmlns:a16="http://schemas.microsoft.com/office/drawing/2014/main" id="{E3606554-235E-2D49-7CE3-8AF863072D55}"/>
                </a:ext>
              </a:extLst>
            </p:cNvPr>
            <p:cNvSpPr/>
            <p:nvPr/>
          </p:nvSpPr>
          <p:spPr>
            <a:xfrm>
              <a:off x="5877100" y="1328450"/>
              <a:ext cx="25750" cy="24100"/>
            </a:xfrm>
            <a:custGeom>
              <a:avLst/>
              <a:gdLst/>
              <a:ahLst/>
              <a:cxnLst/>
              <a:rect l="l" t="t" r="r" b="b"/>
              <a:pathLst>
                <a:path w="1030" h="964" extrusionOk="0">
                  <a:moveTo>
                    <a:pt x="385" y="1"/>
                  </a:moveTo>
                  <a:cubicBezTo>
                    <a:pt x="300" y="1"/>
                    <a:pt x="217" y="47"/>
                    <a:pt x="146" y="160"/>
                  </a:cubicBezTo>
                  <a:cubicBezTo>
                    <a:pt x="146" y="160"/>
                    <a:pt x="146" y="193"/>
                    <a:pt x="113" y="193"/>
                  </a:cubicBezTo>
                  <a:cubicBezTo>
                    <a:pt x="1" y="473"/>
                    <a:pt x="192" y="963"/>
                    <a:pt x="492" y="963"/>
                  </a:cubicBezTo>
                  <a:cubicBezTo>
                    <a:pt x="552" y="963"/>
                    <a:pt x="617" y="944"/>
                    <a:pt x="684" y="899"/>
                  </a:cubicBezTo>
                  <a:cubicBezTo>
                    <a:pt x="1029" y="660"/>
                    <a:pt x="703" y="1"/>
                    <a:pt x="38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0" name="Google Shape;6580;p66">
              <a:extLst>
                <a:ext uri="{FF2B5EF4-FFF2-40B4-BE49-F238E27FC236}">
                  <a16:creationId xmlns:a16="http://schemas.microsoft.com/office/drawing/2014/main" id="{92EB1983-35A5-1E89-B9A3-27BDE9838BEA}"/>
                </a:ext>
              </a:extLst>
            </p:cNvPr>
            <p:cNvSpPr/>
            <p:nvPr/>
          </p:nvSpPr>
          <p:spPr>
            <a:xfrm>
              <a:off x="6140050" y="905700"/>
              <a:ext cx="35900" cy="20250"/>
            </a:xfrm>
            <a:custGeom>
              <a:avLst/>
              <a:gdLst/>
              <a:ahLst/>
              <a:cxnLst/>
              <a:rect l="l" t="t" r="r" b="b"/>
              <a:pathLst>
                <a:path w="1436" h="810" extrusionOk="0">
                  <a:moveTo>
                    <a:pt x="895" y="1"/>
                  </a:moveTo>
                  <a:cubicBezTo>
                    <a:pt x="490" y="1"/>
                    <a:pt x="0" y="659"/>
                    <a:pt x="517" y="803"/>
                  </a:cubicBezTo>
                  <a:lnTo>
                    <a:pt x="551" y="803"/>
                  </a:lnTo>
                  <a:cubicBezTo>
                    <a:pt x="574" y="807"/>
                    <a:pt x="597" y="809"/>
                    <a:pt x="621" y="809"/>
                  </a:cubicBezTo>
                  <a:cubicBezTo>
                    <a:pt x="983" y="809"/>
                    <a:pt x="1436" y="348"/>
                    <a:pt x="1089" y="64"/>
                  </a:cubicBezTo>
                  <a:cubicBezTo>
                    <a:pt x="1030" y="20"/>
                    <a:pt x="964" y="1"/>
                    <a:pt x="8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1" name="Google Shape;6581;p66">
              <a:extLst>
                <a:ext uri="{FF2B5EF4-FFF2-40B4-BE49-F238E27FC236}">
                  <a16:creationId xmlns:a16="http://schemas.microsoft.com/office/drawing/2014/main" id="{6AC6F139-955D-2E2A-E601-5EC390A2D3F6}"/>
                </a:ext>
              </a:extLst>
            </p:cNvPr>
            <p:cNvSpPr/>
            <p:nvPr/>
          </p:nvSpPr>
          <p:spPr>
            <a:xfrm>
              <a:off x="6123075" y="1251400"/>
              <a:ext cx="25500" cy="22550"/>
            </a:xfrm>
            <a:custGeom>
              <a:avLst/>
              <a:gdLst/>
              <a:ahLst/>
              <a:cxnLst/>
              <a:rect l="l" t="t" r="r" b="b"/>
              <a:pathLst>
                <a:path w="1020" h="902" extrusionOk="0">
                  <a:moveTo>
                    <a:pt x="487" y="1"/>
                  </a:moveTo>
                  <a:cubicBezTo>
                    <a:pt x="394" y="1"/>
                    <a:pt x="301" y="44"/>
                    <a:pt x="222" y="150"/>
                  </a:cubicBezTo>
                  <a:cubicBezTo>
                    <a:pt x="0" y="445"/>
                    <a:pt x="427" y="902"/>
                    <a:pt x="738" y="902"/>
                  </a:cubicBezTo>
                  <a:cubicBezTo>
                    <a:pt x="851" y="902"/>
                    <a:pt x="950" y="841"/>
                    <a:pt x="995" y="687"/>
                  </a:cubicBezTo>
                  <a:cubicBezTo>
                    <a:pt x="995" y="654"/>
                    <a:pt x="995" y="620"/>
                    <a:pt x="995" y="620"/>
                  </a:cubicBezTo>
                  <a:cubicBezTo>
                    <a:pt x="1020"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2" name="Google Shape;6582;p66">
              <a:extLst>
                <a:ext uri="{FF2B5EF4-FFF2-40B4-BE49-F238E27FC236}">
                  <a16:creationId xmlns:a16="http://schemas.microsoft.com/office/drawing/2014/main" id="{C3E73653-A566-DEA5-FCA2-0FB16BDA1082}"/>
                </a:ext>
              </a:extLst>
            </p:cNvPr>
            <p:cNvSpPr/>
            <p:nvPr/>
          </p:nvSpPr>
          <p:spPr>
            <a:xfrm>
              <a:off x="6112975" y="852625"/>
              <a:ext cx="36275" cy="20875"/>
            </a:xfrm>
            <a:custGeom>
              <a:avLst/>
              <a:gdLst/>
              <a:ahLst/>
              <a:cxnLst/>
              <a:rect l="l" t="t" r="r" b="b"/>
              <a:pathLst>
                <a:path w="1451" h="835" extrusionOk="0">
                  <a:moveTo>
                    <a:pt x="825" y="0"/>
                  </a:moveTo>
                  <a:cubicBezTo>
                    <a:pt x="460" y="0"/>
                    <a:pt x="0" y="482"/>
                    <a:pt x="390" y="775"/>
                  </a:cubicBezTo>
                  <a:cubicBezTo>
                    <a:pt x="446" y="817"/>
                    <a:pt x="507" y="835"/>
                    <a:pt x="571" y="835"/>
                  </a:cubicBezTo>
                  <a:cubicBezTo>
                    <a:pt x="971" y="835"/>
                    <a:pt x="1450" y="118"/>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3" name="Google Shape;6583;p66">
              <a:extLst>
                <a:ext uri="{FF2B5EF4-FFF2-40B4-BE49-F238E27FC236}">
                  <a16:creationId xmlns:a16="http://schemas.microsoft.com/office/drawing/2014/main" id="{F63A4606-EBFF-9EC7-7602-31314D1F77E2}"/>
                </a:ext>
              </a:extLst>
            </p:cNvPr>
            <p:cNvSpPr/>
            <p:nvPr/>
          </p:nvSpPr>
          <p:spPr>
            <a:xfrm>
              <a:off x="6139400" y="1350625"/>
              <a:ext cx="31250" cy="22325"/>
            </a:xfrm>
            <a:custGeom>
              <a:avLst/>
              <a:gdLst/>
              <a:ahLst/>
              <a:cxnLst/>
              <a:rect l="l" t="t" r="r" b="b"/>
              <a:pathLst>
                <a:path w="1250" h="893" extrusionOk="0">
                  <a:moveTo>
                    <a:pt x="699" y="1"/>
                  </a:moveTo>
                  <a:cubicBezTo>
                    <a:pt x="289" y="1"/>
                    <a:pt x="1" y="892"/>
                    <a:pt x="470" y="892"/>
                  </a:cubicBezTo>
                  <a:cubicBezTo>
                    <a:pt x="492" y="892"/>
                    <a:pt x="517" y="890"/>
                    <a:pt x="543" y="886"/>
                  </a:cubicBezTo>
                  <a:lnTo>
                    <a:pt x="577" y="886"/>
                  </a:lnTo>
                  <a:cubicBezTo>
                    <a:pt x="947" y="819"/>
                    <a:pt x="1249" y="180"/>
                    <a:pt x="779" y="12"/>
                  </a:cubicBezTo>
                  <a:cubicBezTo>
                    <a:pt x="752" y="4"/>
                    <a:pt x="725" y="1"/>
                    <a:pt x="6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4" name="Google Shape;6584;p66">
              <a:extLst>
                <a:ext uri="{FF2B5EF4-FFF2-40B4-BE49-F238E27FC236}">
                  <a16:creationId xmlns:a16="http://schemas.microsoft.com/office/drawing/2014/main" id="{F58C439B-F811-25AE-A07F-A5D76B4082D4}"/>
                </a:ext>
              </a:extLst>
            </p:cNvPr>
            <p:cNvSpPr/>
            <p:nvPr/>
          </p:nvSpPr>
          <p:spPr>
            <a:xfrm>
              <a:off x="5991650" y="1256875"/>
              <a:ext cx="25800" cy="23500"/>
            </a:xfrm>
            <a:custGeom>
              <a:avLst/>
              <a:gdLst/>
              <a:ahLst/>
              <a:cxnLst/>
              <a:rect l="l" t="t" r="r" b="b"/>
              <a:pathLst>
                <a:path w="1032" h="940" extrusionOk="0">
                  <a:moveTo>
                    <a:pt x="638" y="0"/>
                  </a:moveTo>
                  <a:cubicBezTo>
                    <a:pt x="598" y="0"/>
                    <a:pt x="554" y="10"/>
                    <a:pt x="505" y="31"/>
                  </a:cubicBezTo>
                  <a:lnTo>
                    <a:pt x="437" y="31"/>
                  </a:lnTo>
                  <a:cubicBezTo>
                    <a:pt x="101" y="233"/>
                    <a:pt x="1" y="939"/>
                    <a:pt x="471" y="939"/>
                  </a:cubicBezTo>
                  <a:cubicBezTo>
                    <a:pt x="479" y="939"/>
                    <a:pt x="487" y="940"/>
                    <a:pt x="495" y="940"/>
                  </a:cubicBezTo>
                  <a:cubicBezTo>
                    <a:pt x="992" y="940"/>
                    <a:pt x="1031" y="0"/>
                    <a:pt x="63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5" name="Google Shape;6585;p66">
              <a:extLst>
                <a:ext uri="{FF2B5EF4-FFF2-40B4-BE49-F238E27FC236}">
                  <a16:creationId xmlns:a16="http://schemas.microsoft.com/office/drawing/2014/main" id="{8AF9531B-99D7-0A8B-280F-E2E6ADE4DC03}"/>
                </a:ext>
              </a:extLst>
            </p:cNvPr>
            <p:cNvSpPr/>
            <p:nvPr/>
          </p:nvSpPr>
          <p:spPr>
            <a:xfrm>
              <a:off x="6049025" y="962450"/>
              <a:ext cx="25300" cy="22650"/>
            </a:xfrm>
            <a:custGeom>
              <a:avLst/>
              <a:gdLst/>
              <a:ahLst/>
              <a:cxnLst/>
              <a:rect l="l" t="t" r="r" b="b"/>
              <a:pathLst>
                <a:path w="1012" h="906" extrusionOk="0">
                  <a:moveTo>
                    <a:pt x="282" y="0"/>
                  </a:moveTo>
                  <a:cubicBezTo>
                    <a:pt x="158" y="0"/>
                    <a:pt x="54" y="71"/>
                    <a:pt x="25" y="247"/>
                  </a:cubicBezTo>
                  <a:cubicBezTo>
                    <a:pt x="25" y="247"/>
                    <a:pt x="25" y="281"/>
                    <a:pt x="25" y="314"/>
                  </a:cubicBezTo>
                  <a:cubicBezTo>
                    <a:pt x="0" y="583"/>
                    <a:pt x="278" y="906"/>
                    <a:pt x="535" y="906"/>
                  </a:cubicBezTo>
                  <a:cubicBezTo>
                    <a:pt x="631" y="906"/>
                    <a:pt x="724" y="861"/>
                    <a:pt x="798" y="751"/>
                  </a:cubicBezTo>
                  <a:cubicBezTo>
                    <a:pt x="1012" y="418"/>
                    <a:pt x="585"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6" name="Google Shape;6586;p66">
              <a:extLst>
                <a:ext uri="{FF2B5EF4-FFF2-40B4-BE49-F238E27FC236}">
                  <a16:creationId xmlns:a16="http://schemas.microsoft.com/office/drawing/2014/main" id="{65CC010A-8475-8052-4C68-92ABABE21F25}"/>
                </a:ext>
              </a:extLst>
            </p:cNvPr>
            <p:cNvSpPr/>
            <p:nvPr/>
          </p:nvSpPr>
          <p:spPr>
            <a:xfrm>
              <a:off x="6037125" y="1046850"/>
              <a:ext cx="24300" cy="22275"/>
            </a:xfrm>
            <a:custGeom>
              <a:avLst/>
              <a:gdLst/>
              <a:ahLst/>
              <a:cxnLst/>
              <a:rect l="l" t="t" r="r" b="b"/>
              <a:pathLst>
                <a:path w="972" h="891" extrusionOk="0">
                  <a:moveTo>
                    <a:pt x="457" y="1"/>
                  </a:moveTo>
                  <a:cubicBezTo>
                    <a:pt x="350" y="1"/>
                    <a:pt x="245" y="57"/>
                    <a:pt x="164" y="198"/>
                  </a:cubicBezTo>
                  <a:cubicBezTo>
                    <a:pt x="0" y="503"/>
                    <a:pt x="442" y="890"/>
                    <a:pt x="735" y="890"/>
                  </a:cubicBezTo>
                  <a:cubicBezTo>
                    <a:pt x="862" y="890"/>
                    <a:pt x="961" y="818"/>
                    <a:pt x="971" y="635"/>
                  </a:cubicBezTo>
                  <a:cubicBezTo>
                    <a:pt x="971" y="602"/>
                    <a:pt x="971" y="602"/>
                    <a:pt x="971" y="568"/>
                  </a:cubicBezTo>
                  <a:cubicBezTo>
                    <a:pt x="971" y="309"/>
                    <a:pt x="707" y="1"/>
                    <a:pt x="4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7" name="Google Shape;6587;p66">
              <a:extLst>
                <a:ext uri="{FF2B5EF4-FFF2-40B4-BE49-F238E27FC236}">
                  <a16:creationId xmlns:a16="http://schemas.microsoft.com/office/drawing/2014/main" id="{0D316C48-04E2-F2E0-58A0-E4359BCB02E2}"/>
                </a:ext>
              </a:extLst>
            </p:cNvPr>
            <p:cNvSpPr/>
            <p:nvPr/>
          </p:nvSpPr>
          <p:spPr>
            <a:xfrm>
              <a:off x="6043150" y="1240475"/>
              <a:ext cx="24975" cy="21600"/>
            </a:xfrm>
            <a:custGeom>
              <a:avLst/>
              <a:gdLst/>
              <a:ahLst/>
              <a:cxnLst/>
              <a:rect l="l" t="t" r="r" b="b"/>
              <a:pathLst>
                <a:path w="999" h="864" extrusionOk="0">
                  <a:moveTo>
                    <a:pt x="456" y="1"/>
                  </a:moveTo>
                  <a:cubicBezTo>
                    <a:pt x="346" y="1"/>
                    <a:pt x="239" y="53"/>
                    <a:pt x="159" y="183"/>
                  </a:cubicBezTo>
                  <a:cubicBezTo>
                    <a:pt x="0" y="523"/>
                    <a:pt x="422" y="863"/>
                    <a:pt x="724" y="863"/>
                  </a:cubicBezTo>
                  <a:cubicBezTo>
                    <a:pt x="870" y="863"/>
                    <a:pt x="988" y="784"/>
                    <a:pt x="999" y="587"/>
                  </a:cubicBezTo>
                  <a:cubicBezTo>
                    <a:pt x="999" y="587"/>
                    <a:pt x="999" y="553"/>
                    <a:pt x="999" y="553"/>
                  </a:cubicBezTo>
                  <a:cubicBezTo>
                    <a:pt x="999" y="293"/>
                    <a:pt x="717" y="1"/>
                    <a:pt x="4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8" name="Google Shape;6588;p66">
              <a:extLst>
                <a:ext uri="{FF2B5EF4-FFF2-40B4-BE49-F238E27FC236}">
                  <a16:creationId xmlns:a16="http://schemas.microsoft.com/office/drawing/2014/main" id="{EB477C04-1563-D42C-A2C3-F09DA53A298C}"/>
                </a:ext>
              </a:extLst>
            </p:cNvPr>
            <p:cNvSpPr/>
            <p:nvPr/>
          </p:nvSpPr>
          <p:spPr>
            <a:xfrm>
              <a:off x="6165575" y="1152350"/>
              <a:ext cx="30550" cy="22425"/>
            </a:xfrm>
            <a:custGeom>
              <a:avLst/>
              <a:gdLst/>
              <a:ahLst/>
              <a:cxnLst/>
              <a:rect l="l" t="t" r="r" b="b"/>
              <a:pathLst>
                <a:path w="1222" h="897" extrusionOk="0">
                  <a:moveTo>
                    <a:pt x="766" y="0"/>
                  </a:moveTo>
                  <a:cubicBezTo>
                    <a:pt x="737" y="0"/>
                    <a:pt x="706" y="4"/>
                    <a:pt x="673" y="11"/>
                  </a:cubicBezTo>
                  <a:lnTo>
                    <a:pt x="605" y="11"/>
                  </a:lnTo>
                  <a:cubicBezTo>
                    <a:pt x="269" y="112"/>
                    <a:pt x="0" y="784"/>
                    <a:pt x="505" y="885"/>
                  </a:cubicBezTo>
                  <a:cubicBezTo>
                    <a:pt x="535" y="893"/>
                    <a:pt x="564" y="896"/>
                    <a:pt x="592" y="896"/>
                  </a:cubicBezTo>
                  <a:cubicBezTo>
                    <a:pt x="1038" y="896"/>
                    <a:pt x="1222" y="0"/>
                    <a:pt x="7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89" name="Google Shape;6589;p66">
              <a:extLst>
                <a:ext uri="{FF2B5EF4-FFF2-40B4-BE49-F238E27FC236}">
                  <a16:creationId xmlns:a16="http://schemas.microsoft.com/office/drawing/2014/main" id="{59ADB124-B9FF-06AC-9D7A-3CA7E6D69317}"/>
                </a:ext>
              </a:extLst>
            </p:cNvPr>
            <p:cNvSpPr/>
            <p:nvPr/>
          </p:nvSpPr>
          <p:spPr>
            <a:xfrm>
              <a:off x="5991050" y="1329475"/>
              <a:ext cx="25600" cy="19675"/>
            </a:xfrm>
            <a:custGeom>
              <a:avLst/>
              <a:gdLst/>
              <a:ahLst/>
              <a:cxnLst/>
              <a:rect l="l" t="t" r="r" b="b"/>
              <a:pathLst>
                <a:path w="1024" h="787" extrusionOk="0">
                  <a:moveTo>
                    <a:pt x="390" y="0"/>
                  </a:moveTo>
                  <a:cubicBezTo>
                    <a:pt x="177" y="0"/>
                    <a:pt x="1" y="109"/>
                    <a:pt x="58" y="354"/>
                  </a:cubicBezTo>
                  <a:lnTo>
                    <a:pt x="58" y="421"/>
                  </a:lnTo>
                  <a:cubicBezTo>
                    <a:pt x="138" y="622"/>
                    <a:pt x="410" y="787"/>
                    <a:pt x="638" y="787"/>
                  </a:cubicBezTo>
                  <a:cubicBezTo>
                    <a:pt x="792" y="787"/>
                    <a:pt x="925" y="712"/>
                    <a:pt x="966" y="522"/>
                  </a:cubicBezTo>
                  <a:cubicBezTo>
                    <a:pt x="1023" y="195"/>
                    <a:pt x="674" y="0"/>
                    <a:pt x="3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0" name="Google Shape;6590;p66">
              <a:extLst>
                <a:ext uri="{FF2B5EF4-FFF2-40B4-BE49-F238E27FC236}">
                  <a16:creationId xmlns:a16="http://schemas.microsoft.com/office/drawing/2014/main" id="{E3072C1F-B0B2-0E0C-6C84-2C56C3F10BB5}"/>
                </a:ext>
              </a:extLst>
            </p:cNvPr>
            <p:cNvSpPr/>
            <p:nvPr/>
          </p:nvSpPr>
          <p:spPr>
            <a:xfrm>
              <a:off x="5953200" y="109952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631" y="914"/>
                  </a:lnTo>
                  <a:cubicBezTo>
                    <a:pt x="967" y="780"/>
                    <a:pt x="1202" y="108"/>
                    <a:pt x="698" y="7"/>
                  </a:cubicBezTo>
                  <a:cubicBezTo>
                    <a:pt x="674" y="3"/>
                    <a:pt x="651"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1" name="Google Shape;6591;p66">
              <a:extLst>
                <a:ext uri="{FF2B5EF4-FFF2-40B4-BE49-F238E27FC236}">
                  <a16:creationId xmlns:a16="http://schemas.microsoft.com/office/drawing/2014/main" id="{92866160-25CF-A45E-461E-C544CDB191BB}"/>
                </a:ext>
              </a:extLst>
            </p:cNvPr>
            <p:cNvSpPr/>
            <p:nvPr/>
          </p:nvSpPr>
          <p:spPr>
            <a:xfrm>
              <a:off x="6167175" y="866975"/>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3"/>
                  </a:cubicBezTo>
                  <a:cubicBezTo>
                    <a:pt x="945" y="403"/>
                    <a:pt x="945" y="369"/>
                    <a:pt x="945" y="369"/>
                  </a:cubicBez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2" name="Google Shape;6592;p66">
              <a:extLst>
                <a:ext uri="{FF2B5EF4-FFF2-40B4-BE49-F238E27FC236}">
                  <a16:creationId xmlns:a16="http://schemas.microsoft.com/office/drawing/2014/main" id="{3A9D80E6-4C02-C21A-9621-9A98662AE262}"/>
                </a:ext>
              </a:extLst>
            </p:cNvPr>
            <p:cNvSpPr/>
            <p:nvPr/>
          </p:nvSpPr>
          <p:spPr>
            <a:xfrm>
              <a:off x="6096300" y="1132125"/>
              <a:ext cx="34400" cy="18000"/>
            </a:xfrm>
            <a:custGeom>
              <a:avLst/>
              <a:gdLst/>
              <a:ahLst/>
              <a:cxnLst/>
              <a:rect l="l" t="t" r="r" b="b"/>
              <a:pathLst>
                <a:path w="1376" h="720" extrusionOk="0">
                  <a:moveTo>
                    <a:pt x="703" y="0"/>
                  </a:moveTo>
                  <a:cubicBezTo>
                    <a:pt x="374" y="0"/>
                    <a:pt x="0" y="260"/>
                    <a:pt x="217" y="585"/>
                  </a:cubicBezTo>
                  <a:cubicBezTo>
                    <a:pt x="281" y="680"/>
                    <a:pt x="386" y="719"/>
                    <a:pt x="502" y="719"/>
                  </a:cubicBezTo>
                  <a:cubicBezTo>
                    <a:pt x="878" y="719"/>
                    <a:pt x="1375" y="312"/>
                    <a:pt x="990" y="81"/>
                  </a:cubicBezTo>
                  <a:lnTo>
                    <a:pt x="923" y="47"/>
                  </a:lnTo>
                  <a:cubicBezTo>
                    <a:pt x="858" y="15"/>
                    <a:pt x="782" y="0"/>
                    <a:pt x="7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3" name="Google Shape;6593;p66">
              <a:extLst>
                <a:ext uri="{FF2B5EF4-FFF2-40B4-BE49-F238E27FC236}">
                  <a16:creationId xmlns:a16="http://schemas.microsoft.com/office/drawing/2014/main" id="{D13BA06E-A2FE-B203-7BB7-BC236C10D1D4}"/>
                </a:ext>
              </a:extLst>
            </p:cNvPr>
            <p:cNvSpPr/>
            <p:nvPr/>
          </p:nvSpPr>
          <p:spPr>
            <a:xfrm>
              <a:off x="6176750" y="797250"/>
              <a:ext cx="34575" cy="19050"/>
            </a:xfrm>
            <a:custGeom>
              <a:avLst/>
              <a:gdLst/>
              <a:ahLst/>
              <a:cxnLst/>
              <a:rect l="l" t="t" r="r" b="b"/>
              <a:pathLst>
                <a:path w="1383" h="762" extrusionOk="0">
                  <a:moveTo>
                    <a:pt x="747" y="0"/>
                  </a:moveTo>
                  <a:cubicBezTo>
                    <a:pt x="410" y="0"/>
                    <a:pt x="1" y="267"/>
                    <a:pt x="226" y="604"/>
                  </a:cubicBezTo>
                  <a:cubicBezTo>
                    <a:pt x="306" y="716"/>
                    <a:pt x="420" y="761"/>
                    <a:pt x="541" y="761"/>
                  </a:cubicBezTo>
                  <a:cubicBezTo>
                    <a:pt x="928" y="761"/>
                    <a:pt x="1383" y="297"/>
                    <a:pt x="999" y="66"/>
                  </a:cubicBezTo>
                  <a:lnTo>
                    <a:pt x="931" y="33"/>
                  </a:lnTo>
                  <a:cubicBezTo>
                    <a:pt x="876" y="10"/>
                    <a:pt x="813" y="0"/>
                    <a:pt x="7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4" name="Google Shape;6594;p66">
              <a:extLst>
                <a:ext uri="{FF2B5EF4-FFF2-40B4-BE49-F238E27FC236}">
                  <a16:creationId xmlns:a16="http://schemas.microsoft.com/office/drawing/2014/main" id="{B22EB91A-5112-4EFB-C61F-35AA89D626C2}"/>
                </a:ext>
              </a:extLst>
            </p:cNvPr>
            <p:cNvSpPr/>
            <p:nvPr/>
          </p:nvSpPr>
          <p:spPr>
            <a:xfrm>
              <a:off x="5948175" y="1117625"/>
              <a:ext cx="25325" cy="23475"/>
            </a:xfrm>
            <a:custGeom>
              <a:avLst/>
              <a:gdLst/>
              <a:ahLst/>
              <a:cxnLst/>
              <a:rect l="l" t="t" r="r" b="b"/>
              <a:pathLst>
                <a:path w="1013" h="939" extrusionOk="0">
                  <a:moveTo>
                    <a:pt x="276" y="1"/>
                  </a:moveTo>
                  <a:cubicBezTo>
                    <a:pt x="165" y="1"/>
                    <a:pt x="70" y="65"/>
                    <a:pt x="26" y="224"/>
                  </a:cubicBezTo>
                  <a:lnTo>
                    <a:pt x="26" y="291"/>
                  </a:lnTo>
                  <a:cubicBezTo>
                    <a:pt x="0" y="568"/>
                    <a:pt x="258" y="939"/>
                    <a:pt x="515" y="939"/>
                  </a:cubicBezTo>
                  <a:cubicBezTo>
                    <a:pt x="602" y="939"/>
                    <a:pt x="689" y="897"/>
                    <a:pt x="765" y="795"/>
                  </a:cubicBezTo>
                  <a:cubicBezTo>
                    <a:pt x="1012" y="498"/>
                    <a:pt x="585" y="1"/>
                    <a:pt x="2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5" name="Google Shape;6595;p66">
              <a:extLst>
                <a:ext uri="{FF2B5EF4-FFF2-40B4-BE49-F238E27FC236}">
                  <a16:creationId xmlns:a16="http://schemas.microsoft.com/office/drawing/2014/main" id="{D7712A83-BE79-D9CD-2326-4C8F8739C0B8}"/>
                </a:ext>
              </a:extLst>
            </p:cNvPr>
            <p:cNvSpPr/>
            <p:nvPr/>
          </p:nvSpPr>
          <p:spPr>
            <a:xfrm>
              <a:off x="6103675" y="1036025"/>
              <a:ext cx="35550" cy="20875"/>
            </a:xfrm>
            <a:custGeom>
              <a:avLst/>
              <a:gdLst/>
              <a:ahLst/>
              <a:cxnLst/>
              <a:rect l="l" t="t" r="r" b="b"/>
              <a:pathLst>
                <a:path w="1422" h="835" extrusionOk="0">
                  <a:moveTo>
                    <a:pt x="852" y="0"/>
                  </a:moveTo>
                  <a:cubicBezTo>
                    <a:pt x="458" y="0"/>
                    <a:pt x="1" y="717"/>
                    <a:pt x="494" y="833"/>
                  </a:cubicBezTo>
                  <a:lnTo>
                    <a:pt x="561" y="833"/>
                  </a:lnTo>
                  <a:cubicBezTo>
                    <a:pt x="573" y="834"/>
                    <a:pt x="585" y="835"/>
                    <a:pt x="597" y="835"/>
                  </a:cubicBezTo>
                  <a:cubicBezTo>
                    <a:pt x="962" y="835"/>
                    <a:pt x="1422" y="353"/>
                    <a:pt x="1031" y="60"/>
                  </a:cubicBezTo>
                  <a:cubicBezTo>
                    <a:pt x="976" y="19"/>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6" name="Google Shape;6596;p66">
              <a:extLst>
                <a:ext uri="{FF2B5EF4-FFF2-40B4-BE49-F238E27FC236}">
                  <a16:creationId xmlns:a16="http://schemas.microsoft.com/office/drawing/2014/main" id="{23163205-021E-1BE0-1386-8F118B6382ED}"/>
                </a:ext>
              </a:extLst>
            </p:cNvPr>
            <p:cNvSpPr/>
            <p:nvPr/>
          </p:nvSpPr>
          <p:spPr>
            <a:xfrm>
              <a:off x="5943275" y="1217800"/>
              <a:ext cx="25500" cy="22550"/>
            </a:xfrm>
            <a:custGeom>
              <a:avLst/>
              <a:gdLst/>
              <a:ahLst/>
              <a:cxnLst/>
              <a:rect l="l" t="t" r="r" b="b"/>
              <a:pathLst>
                <a:path w="1020" h="902" extrusionOk="0">
                  <a:moveTo>
                    <a:pt x="487" y="0"/>
                  </a:moveTo>
                  <a:cubicBezTo>
                    <a:pt x="393" y="0"/>
                    <a:pt x="301" y="44"/>
                    <a:pt x="222" y="149"/>
                  </a:cubicBezTo>
                  <a:cubicBezTo>
                    <a:pt x="0" y="444"/>
                    <a:pt x="445" y="902"/>
                    <a:pt x="752" y="902"/>
                  </a:cubicBezTo>
                  <a:cubicBezTo>
                    <a:pt x="864" y="902"/>
                    <a:pt x="958" y="840"/>
                    <a:pt x="994" y="687"/>
                  </a:cubicBezTo>
                  <a:cubicBezTo>
                    <a:pt x="994" y="653"/>
                    <a:pt x="994" y="653"/>
                    <a:pt x="994" y="620"/>
                  </a:cubicBezTo>
                  <a:cubicBezTo>
                    <a:pt x="1019" y="347"/>
                    <a:pt x="751" y="0"/>
                    <a:pt x="4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7" name="Google Shape;6597;p66">
              <a:extLst>
                <a:ext uri="{FF2B5EF4-FFF2-40B4-BE49-F238E27FC236}">
                  <a16:creationId xmlns:a16="http://schemas.microsoft.com/office/drawing/2014/main" id="{3725D430-7FBE-59F1-074C-6F3F51CB1CF2}"/>
                </a:ext>
              </a:extLst>
            </p:cNvPr>
            <p:cNvSpPr/>
            <p:nvPr/>
          </p:nvSpPr>
          <p:spPr>
            <a:xfrm>
              <a:off x="6094475" y="1066875"/>
              <a:ext cx="35750" cy="20600"/>
            </a:xfrm>
            <a:custGeom>
              <a:avLst/>
              <a:gdLst/>
              <a:ahLst/>
              <a:cxnLst/>
              <a:rect l="l" t="t" r="r" b="b"/>
              <a:pathLst>
                <a:path w="1430" h="824" extrusionOk="0">
                  <a:moveTo>
                    <a:pt x="828" y="1"/>
                  </a:moveTo>
                  <a:cubicBezTo>
                    <a:pt x="462" y="1"/>
                    <a:pt x="1" y="515"/>
                    <a:pt x="425" y="775"/>
                  </a:cubicBezTo>
                  <a:cubicBezTo>
                    <a:pt x="475" y="809"/>
                    <a:pt x="529" y="823"/>
                    <a:pt x="584" y="823"/>
                  </a:cubicBezTo>
                  <a:cubicBezTo>
                    <a:pt x="976" y="823"/>
                    <a:pt x="1429" y="91"/>
                    <a:pt x="929" y="2"/>
                  </a:cubicBezTo>
                  <a:lnTo>
                    <a:pt x="862" y="2"/>
                  </a:lnTo>
                  <a:cubicBezTo>
                    <a:pt x="850" y="1"/>
                    <a:pt x="839" y="1"/>
                    <a:pt x="8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8" name="Google Shape;6598;p66">
              <a:extLst>
                <a:ext uri="{FF2B5EF4-FFF2-40B4-BE49-F238E27FC236}">
                  <a16:creationId xmlns:a16="http://schemas.microsoft.com/office/drawing/2014/main" id="{569F6C7D-9E0E-2B13-3ACF-B1696DC4B80B}"/>
                </a:ext>
              </a:extLst>
            </p:cNvPr>
            <p:cNvSpPr/>
            <p:nvPr/>
          </p:nvSpPr>
          <p:spPr>
            <a:xfrm>
              <a:off x="6080575" y="1197025"/>
              <a:ext cx="25075" cy="24450"/>
            </a:xfrm>
            <a:custGeom>
              <a:avLst/>
              <a:gdLst/>
              <a:ahLst/>
              <a:cxnLst/>
              <a:rect l="l" t="t" r="r" b="b"/>
              <a:pathLst>
                <a:path w="1003" h="978" extrusionOk="0">
                  <a:moveTo>
                    <a:pt x="376" y="1"/>
                  </a:moveTo>
                  <a:cubicBezTo>
                    <a:pt x="304" y="1"/>
                    <a:pt x="233" y="42"/>
                    <a:pt x="174" y="140"/>
                  </a:cubicBezTo>
                  <a:cubicBezTo>
                    <a:pt x="140" y="174"/>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99" name="Google Shape;6599;p66">
              <a:extLst>
                <a:ext uri="{FF2B5EF4-FFF2-40B4-BE49-F238E27FC236}">
                  <a16:creationId xmlns:a16="http://schemas.microsoft.com/office/drawing/2014/main" id="{0F8C69DE-F624-BC8C-C068-9851923C3A30}"/>
                </a:ext>
              </a:extLst>
            </p:cNvPr>
            <p:cNvSpPr/>
            <p:nvPr/>
          </p:nvSpPr>
          <p:spPr>
            <a:xfrm>
              <a:off x="6127475" y="1019675"/>
              <a:ext cx="25875" cy="24525"/>
            </a:xfrm>
            <a:custGeom>
              <a:avLst/>
              <a:gdLst/>
              <a:ahLst/>
              <a:cxnLst/>
              <a:rect l="l" t="t" r="r" b="b"/>
              <a:pathLst>
                <a:path w="1035" h="981" extrusionOk="0">
                  <a:moveTo>
                    <a:pt x="373" y="0"/>
                  </a:moveTo>
                  <a:cubicBezTo>
                    <a:pt x="293" y="0"/>
                    <a:pt x="214" y="42"/>
                    <a:pt x="147" y="143"/>
                  </a:cubicBezTo>
                  <a:cubicBezTo>
                    <a:pt x="147" y="143"/>
                    <a:pt x="147" y="176"/>
                    <a:pt x="113" y="210"/>
                  </a:cubicBezTo>
                  <a:cubicBezTo>
                    <a:pt x="1" y="490"/>
                    <a:pt x="192" y="980"/>
                    <a:pt x="493" y="980"/>
                  </a:cubicBezTo>
                  <a:cubicBezTo>
                    <a:pt x="553" y="980"/>
                    <a:pt x="617" y="960"/>
                    <a:pt x="684" y="916"/>
                  </a:cubicBezTo>
                  <a:cubicBezTo>
                    <a:pt x="1034" y="673"/>
                    <a:pt x="694" y="0"/>
                    <a:pt x="3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0" name="Google Shape;6600;p66">
              <a:extLst>
                <a:ext uri="{FF2B5EF4-FFF2-40B4-BE49-F238E27FC236}">
                  <a16:creationId xmlns:a16="http://schemas.microsoft.com/office/drawing/2014/main" id="{47653B46-4A9D-3172-CE33-68D407CF48E2}"/>
                </a:ext>
              </a:extLst>
            </p:cNvPr>
            <p:cNvSpPr/>
            <p:nvPr/>
          </p:nvSpPr>
          <p:spPr>
            <a:xfrm>
              <a:off x="6192075" y="823125"/>
              <a:ext cx="36200" cy="20375"/>
            </a:xfrm>
            <a:custGeom>
              <a:avLst/>
              <a:gdLst/>
              <a:ahLst/>
              <a:cxnLst/>
              <a:rect l="l" t="t" r="r" b="b"/>
              <a:pathLst>
                <a:path w="1448" h="815" extrusionOk="0">
                  <a:moveTo>
                    <a:pt x="859" y="1"/>
                  </a:moveTo>
                  <a:cubicBezTo>
                    <a:pt x="462" y="1"/>
                    <a:pt x="1" y="698"/>
                    <a:pt x="486" y="812"/>
                  </a:cubicBezTo>
                  <a:lnTo>
                    <a:pt x="554" y="812"/>
                  </a:lnTo>
                  <a:cubicBezTo>
                    <a:pt x="566" y="814"/>
                    <a:pt x="579" y="814"/>
                    <a:pt x="592" y="814"/>
                  </a:cubicBezTo>
                  <a:cubicBezTo>
                    <a:pt x="959" y="814"/>
                    <a:pt x="1447" y="365"/>
                    <a:pt x="1058" y="73"/>
                  </a:cubicBezTo>
                  <a:cubicBezTo>
                    <a:pt x="997" y="23"/>
                    <a:pt x="929" y="1"/>
                    <a:pt x="8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1" name="Google Shape;6601;p66">
              <a:extLst>
                <a:ext uri="{FF2B5EF4-FFF2-40B4-BE49-F238E27FC236}">
                  <a16:creationId xmlns:a16="http://schemas.microsoft.com/office/drawing/2014/main" id="{838EF4CF-0C97-473A-305F-8370D6056500}"/>
                </a:ext>
              </a:extLst>
            </p:cNvPr>
            <p:cNvSpPr/>
            <p:nvPr/>
          </p:nvSpPr>
          <p:spPr>
            <a:xfrm>
              <a:off x="6139825" y="911250"/>
              <a:ext cx="25575" cy="23125"/>
            </a:xfrm>
            <a:custGeom>
              <a:avLst/>
              <a:gdLst/>
              <a:ahLst/>
              <a:cxnLst/>
              <a:rect l="l" t="t" r="r" b="b"/>
              <a:pathLst>
                <a:path w="1023" h="925" extrusionOk="0">
                  <a:moveTo>
                    <a:pt x="479" y="1"/>
                  </a:moveTo>
                  <a:cubicBezTo>
                    <a:pt x="389" y="1"/>
                    <a:pt x="300" y="43"/>
                    <a:pt x="224" y="144"/>
                  </a:cubicBezTo>
                  <a:cubicBezTo>
                    <a:pt x="0" y="442"/>
                    <a:pt x="456" y="924"/>
                    <a:pt x="764" y="924"/>
                  </a:cubicBezTo>
                  <a:cubicBezTo>
                    <a:pt x="872" y="924"/>
                    <a:pt x="962" y="864"/>
                    <a:pt x="997" y="715"/>
                  </a:cubicBezTo>
                  <a:lnTo>
                    <a:pt x="997" y="648"/>
                  </a:lnTo>
                  <a:cubicBezTo>
                    <a:pt x="1022" y="372"/>
                    <a:pt x="746" y="1"/>
                    <a:pt x="47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2" name="Google Shape;6602;p66">
              <a:extLst>
                <a:ext uri="{FF2B5EF4-FFF2-40B4-BE49-F238E27FC236}">
                  <a16:creationId xmlns:a16="http://schemas.microsoft.com/office/drawing/2014/main" id="{AECDC9A8-8BB3-5FD5-0779-CCB06DC126BD}"/>
                </a:ext>
              </a:extLst>
            </p:cNvPr>
            <p:cNvSpPr/>
            <p:nvPr/>
          </p:nvSpPr>
          <p:spPr>
            <a:xfrm>
              <a:off x="6012975" y="1009750"/>
              <a:ext cx="36400" cy="20875"/>
            </a:xfrm>
            <a:custGeom>
              <a:avLst/>
              <a:gdLst/>
              <a:ahLst/>
              <a:cxnLst/>
              <a:rect l="l" t="t" r="r" b="b"/>
              <a:pathLst>
                <a:path w="1456" h="835" extrusionOk="0">
                  <a:moveTo>
                    <a:pt x="859" y="0"/>
                  </a:moveTo>
                  <a:cubicBezTo>
                    <a:pt x="492" y="0"/>
                    <a:pt x="1" y="482"/>
                    <a:pt x="391" y="775"/>
                  </a:cubicBezTo>
                  <a:cubicBezTo>
                    <a:pt x="446" y="816"/>
                    <a:pt x="508" y="834"/>
                    <a:pt x="572" y="834"/>
                  </a:cubicBezTo>
                  <a:cubicBezTo>
                    <a:pt x="972" y="834"/>
                    <a:pt x="1455" y="118"/>
                    <a:pt x="962"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3" name="Google Shape;6603;p66">
              <a:extLst>
                <a:ext uri="{FF2B5EF4-FFF2-40B4-BE49-F238E27FC236}">
                  <a16:creationId xmlns:a16="http://schemas.microsoft.com/office/drawing/2014/main" id="{ABE00980-2888-F42B-309A-50A7044420FF}"/>
                </a:ext>
              </a:extLst>
            </p:cNvPr>
            <p:cNvSpPr/>
            <p:nvPr/>
          </p:nvSpPr>
          <p:spPr>
            <a:xfrm>
              <a:off x="6024425" y="1291625"/>
              <a:ext cx="25050" cy="22375"/>
            </a:xfrm>
            <a:custGeom>
              <a:avLst/>
              <a:gdLst/>
              <a:ahLst/>
              <a:cxnLst/>
              <a:rect l="l" t="t" r="r" b="b"/>
              <a:pathLst>
                <a:path w="1002" h="895" extrusionOk="0">
                  <a:moveTo>
                    <a:pt x="266" y="0"/>
                  </a:moveTo>
                  <a:cubicBezTo>
                    <a:pt x="154" y="0"/>
                    <a:pt x="62" y="63"/>
                    <a:pt x="34" y="221"/>
                  </a:cubicBezTo>
                  <a:cubicBezTo>
                    <a:pt x="0" y="255"/>
                    <a:pt x="0" y="255"/>
                    <a:pt x="34" y="288"/>
                  </a:cubicBezTo>
                  <a:cubicBezTo>
                    <a:pt x="10" y="556"/>
                    <a:pt x="267" y="895"/>
                    <a:pt x="526" y="895"/>
                  </a:cubicBezTo>
                  <a:cubicBezTo>
                    <a:pt x="625" y="895"/>
                    <a:pt x="724" y="846"/>
                    <a:pt x="807" y="725"/>
                  </a:cubicBezTo>
                  <a:cubicBezTo>
                    <a:pt x="1002" y="433"/>
                    <a:pt x="562" y="0"/>
                    <a:pt x="2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4" name="Google Shape;6604;p66">
              <a:extLst>
                <a:ext uri="{FF2B5EF4-FFF2-40B4-BE49-F238E27FC236}">
                  <a16:creationId xmlns:a16="http://schemas.microsoft.com/office/drawing/2014/main" id="{B9F7F54C-B159-D152-ECFD-3F495522177B}"/>
                </a:ext>
              </a:extLst>
            </p:cNvPr>
            <p:cNvSpPr/>
            <p:nvPr/>
          </p:nvSpPr>
          <p:spPr>
            <a:xfrm>
              <a:off x="6006175" y="1109775"/>
              <a:ext cx="24800" cy="22750"/>
            </a:xfrm>
            <a:custGeom>
              <a:avLst/>
              <a:gdLst/>
              <a:ahLst/>
              <a:cxnLst/>
              <a:rect l="l" t="t" r="r" b="b"/>
              <a:pathLst>
                <a:path w="992" h="910" extrusionOk="0">
                  <a:moveTo>
                    <a:pt x="260" y="0"/>
                  </a:moveTo>
                  <a:cubicBezTo>
                    <a:pt x="146" y="0"/>
                    <a:pt x="53" y="67"/>
                    <a:pt x="24" y="236"/>
                  </a:cubicBezTo>
                  <a:lnTo>
                    <a:pt x="24" y="303"/>
                  </a:lnTo>
                  <a:cubicBezTo>
                    <a:pt x="0" y="571"/>
                    <a:pt x="258" y="909"/>
                    <a:pt x="517" y="909"/>
                  </a:cubicBezTo>
                  <a:cubicBezTo>
                    <a:pt x="615" y="909"/>
                    <a:pt x="714" y="860"/>
                    <a:pt x="797" y="740"/>
                  </a:cubicBezTo>
                  <a:cubicBezTo>
                    <a:pt x="991" y="449"/>
                    <a:pt x="556"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5" name="Google Shape;6605;p66">
              <a:extLst>
                <a:ext uri="{FF2B5EF4-FFF2-40B4-BE49-F238E27FC236}">
                  <a16:creationId xmlns:a16="http://schemas.microsoft.com/office/drawing/2014/main" id="{55DF3AD6-3BCE-9C43-97C3-7E188C3B1A74}"/>
                </a:ext>
              </a:extLst>
            </p:cNvPr>
            <p:cNvSpPr/>
            <p:nvPr/>
          </p:nvSpPr>
          <p:spPr>
            <a:xfrm>
              <a:off x="6006625" y="1181825"/>
              <a:ext cx="25900" cy="24525"/>
            </a:xfrm>
            <a:custGeom>
              <a:avLst/>
              <a:gdLst/>
              <a:ahLst/>
              <a:cxnLst/>
              <a:rect l="l" t="t" r="r" b="b"/>
              <a:pathLst>
                <a:path w="1036" h="981" extrusionOk="0">
                  <a:moveTo>
                    <a:pt x="397" y="1"/>
                  </a:moveTo>
                  <a:cubicBezTo>
                    <a:pt x="319" y="1"/>
                    <a:pt x="242" y="43"/>
                    <a:pt x="175" y="143"/>
                  </a:cubicBezTo>
                  <a:lnTo>
                    <a:pt x="141" y="210"/>
                  </a:lnTo>
                  <a:cubicBezTo>
                    <a:pt x="1" y="490"/>
                    <a:pt x="188" y="981"/>
                    <a:pt x="507" y="981"/>
                  </a:cubicBezTo>
                  <a:cubicBezTo>
                    <a:pt x="570" y="981"/>
                    <a:pt x="639" y="961"/>
                    <a:pt x="712" y="916"/>
                  </a:cubicBezTo>
                  <a:cubicBezTo>
                    <a:pt x="1035" y="674"/>
                    <a:pt x="712"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6" name="Google Shape;6606;p66">
              <a:extLst>
                <a:ext uri="{FF2B5EF4-FFF2-40B4-BE49-F238E27FC236}">
                  <a16:creationId xmlns:a16="http://schemas.microsoft.com/office/drawing/2014/main" id="{147C7D27-94FA-6F2A-0CCB-870C509E0045}"/>
                </a:ext>
              </a:extLst>
            </p:cNvPr>
            <p:cNvSpPr/>
            <p:nvPr/>
          </p:nvSpPr>
          <p:spPr>
            <a:xfrm>
              <a:off x="5971400" y="1278375"/>
              <a:ext cx="25775" cy="24125"/>
            </a:xfrm>
            <a:custGeom>
              <a:avLst/>
              <a:gdLst/>
              <a:ahLst/>
              <a:cxnLst/>
              <a:rect l="l" t="t" r="r" b="b"/>
              <a:pathLst>
                <a:path w="1031" h="965" extrusionOk="0">
                  <a:moveTo>
                    <a:pt x="371" y="0"/>
                  </a:moveTo>
                  <a:cubicBezTo>
                    <a:pt x="289" y="0"/>
                    <a:pt x="207" y="43"/>
                    <a:pt x="138" y="146"/>
                  </a:cubicBezTo>
                  <a:cubicBezTo>
                    <a:pt x="138" y="146"/>
                    <a:pt x="138" y="180"/>
                    <a:pt x="138" y="180"/>
                  </a:cubicBezTo>
                  <a:cubicBezTo>
                    <a:pt x="1" y="482"/>
                    <a:pt x="178" y="964"/>
                    <a:pt x="487" y="964"/>
                  </a:cubicBezTo>
                  <a:cubicBezTo>
                    <a:pt x="555" y="964"/>
                    <a:pt x="630" y="941"/>
                    <a:pt x="710" y="886"/>
                  </a:cubicBezTo>
                  <a:cubicBezTo>
                    <a:pt x="1030" y="645"/>
                    <a:pt x="692" y="0"/>
                    <a:pt x="3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7" name="Google Shape;6607;p66">
              <a:extLst>
                <a:ext uri="{FF2B5EF4-FFF2-40B4-BE49-F238E27FC236}">
                  <a16:creationId xmlns:a16="http://schemas.microsoft.com/office/drawing/2014/main" id="{F87DC31E-B710-DC59-0313-58D9EB9E6F6C}"/>
                </a:ext>
              </a:extLst>
            </p:cNvPr>
            <p:cNvSpPr/>
            <p:nvPr/>
          </p:nvSpPr>
          <p:spPr>
            <a:xfrm>
              <a:off x="5989475" y="1369550"/>
              <a:ext cx="36000" cy="20200"/>
            </a:xfrm>
            <a:custGeom>
              <a:avLst/>
              <a:gdLst/>
              <a:ahLst/>
              <a:cxnLst/>
              <a:rect l="l" t="t" r="r" b="b"/>
              <a:pathLst>
                <a:path w="1440" h="808" extrusionOk="0">
                  <a:moveTo>
                    <a:pt x="886" y="0"/>
                  </a:moveTo>
                  <a:cubicBezTo>
                    <a:pt x="501" y="0"/>
                    <a:pt x="0" y="686"/>
                    <a:pt x="491" y="801"/>
                  </a:cubicBezTo>
                  <a:lnTo>
                    <a:pt x="558" y="801"/>
                  </a:lnTo>
                  <a:cubicBezTo>
                    <a:pt x="582" y="805"/>
                    <a:pt x="607" y="807"/>
                    <a:pt x="632" y="807"/>
                  </a:cubicBezTo>
                  <a:cubicBezTo>
                    <a:pt x="994" y="807"/>
                    <a:pt x="1439" y="376"/>
                    <a:pt x="1062" y="62"/>
                  </a:cubicBezTo>
                  <a:cubicBezTo>
                    <a:pt x="1010" y="19"/>
                    <a:pt x="950" y="0"/>
                    <a:pt x="8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8" name="Google Shape;6608;p66">
              <a:extLst>
                <a:ext uri="{FF2B5EF4-FFF2-40B4-BE49-F238E27FC236}">
                  <a16:creationId xmlns:a16="http://schemas.microsoft.com/office/drawing/2014/main" id="{DDDEB4FC-42CC-300D-32DC-27FF9150B1A6}"/>
                </a:ext>
              </a:extLst>
            </p:cNvPr>
            <p:cNvSpPr/>
            <p:nvPr/>
          </p:nvSpPr>
          <p:spPr>
            <a:xfrm>
              <a:off x="5974300" y="994800"/>
              <a:ext cx="25375" cy="22750"/>
            </a:xfrm>
            <a:custGeom>
              <a:avLst/>
              <a:gdLst/>
              <a:ahLst/>
              <a:cxnLst/>
              <a:rect l="l" t="t" r="r" b="b"/>
              <a:pathLst>
                <a:path w="1015" h="910" extrusionOk="0">
                  <a:moveTo>
                    <a:pt x="473" y="0"/>
                  </a:moveTo>
                  <a:cubicBezTo>
                    <a:pt x="385" y="0"/>
                    <a:pt x="299" y="38"/>
                    <a:pt x="224" y="129"/>
                  </a:cubicBezTo>
                  <a:cubicBezTo>
                    <a:pt x="0" y="428"/>
                    <a:pt x="457" y="910"/>
                    <a:pt x="750" y="910"/>
                  </a:cubicBezTo>
                  <a:cubicBezTo>
                    <a:pt x="854" y="910"/>
                    <a:pt x="937" y="850"/>
                    <a:pt x="963" y="701"/>
                  </a:cubicBezTo>
                  <a:cubicBezTo>
                    <a:pt x="963" y="667"/>
                    <a:pt x="963" y="634"/>
                    <a:pt x="963" y="634"/>
                  </a:cubicBezTo>
                  <a:cubicBezTo>
                    <a:pt x="1014" y="355"/>
                    <a:pt x="740" y="0"/>
                    <a:pt x="4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09" name="Google Shape;6609;p66">
              <a:extLst>
                <a:ext uri="{FF2B5EF4-FFF2-40B4-BE49-F238E27FC236}">
                  <a16:creationId xmlns:a16="http://schemas.microsoft.com/office/drawing/2014/main" id="{C98CD4ED-3C38-D784-B481-749E69628AD9}"/>
                </a:ext>
              </a:extLst>
            </p:cNvPr>
            <p:cNvSpPr/>
            <p:nvPr/>
          </p:nvSpPr>
          <p:spPr>
            <a:xfrm>
              <a:off x="6157500" y="1073600"/>
              <a:ext cx="36275" cy="20875"/>
            </a:xfrm>
            <a:custGeom>
              <a:avLst/>
              <a:gdLst/>
              <a:ahLst/>
              <a:cxnLst/>
              <a:rect l="l" t="t" r="r" b="b"/>
              <a:pathLst>
                <a:path w="1451" h="835" extrusionOk="0">
                  <a:moveTo>
                    <a:pt x="859" y="1"/>
                  </a:moveTo>
                  <a:cubicBezTo>
                    <a:pt x="492" y="1"/>
                    <a:pt x="0" y="482"/>
                    <a:pt x="391" y="775"/>
                  </a:cubicBezTo>
                  <a:cubicBezTo>
                    <a:pt x="446" y="817"/>
                    <a:pt x="508" y="835"/>
                    <a:pt x="571" y="835"/>
                  </a:cubicBezTo>
                  <a:cubicBezTo>
                    <a:pt x="972" y="835"/>
                    <a:pt x="1450" y="118"/>
                    <a:pt x="928"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0" name="Google Shape;6610;p66">
              <a:extLst>
                <a:ext uri="{FF2B5EF4-FFF2-40B4-BE49-F238E27FC236}">
                  <a16:creationId xmlns:a16="http://schemas.microsoft.com/office/drawing/2014/main" id="{C30C7A46-FAE2-02F0-28FB-38C5276E04B2}"/>
                </a:ext>
              </a:extLst>
            </p:cNvPr>
            <p:cNvSpPr/>
            <p:nvPr/>
          </p:nvSpPr>
          <p:spPr>
            <a:xfrm>
              <a:off x="6140050" y="1018600"/>
              <a:ext cx="31425" cy="22375"/>
            </a:xfrm>
            <a:custGeom>
              <a:avLst/>
              <a:gdLst/>
              <a:ahLst/>
              <a:cxnLst/>
              <a:rect l="l" t="t" r="r" b="b"/>
              <a:pathLst>
                <a:path w="1257" h="895" extrusionOk="0">
                  <a:moveTo>
                    <a:pt x="676" y="0"/>
                  </a:moveTo>
                  <a:cubicBezTo>
                    <a:pt x="225" y="0"/>
                    <a:pt x="1" y="894"/>
                    <a:pt x="469" y="894"/>
                  </a:cubicBezTo>
                  <a:cubicBezTo>
                    <a:pt x="484" y="894"/>
                    <a:pt x="501" y="893"/>
                    <a:pt x="517" y="891"/>
                  </a:cubicBezTo>
                  <a:lnTo>
                    <a:pt x="585" y="891"/>
                  </a:lnTo>
                  <a:cubicBezTo>
                    <a:pt x="954" y="791"/>
                    <a:pt x="1257" y="152"/>
                    <a:pt x="786" y="18"/>
                  </a:cubicBezTo>
                  <a:cubicBezTo>
                    <a:pt x="748" y="6"/>
                    <a:pt x="712" y="0"/>
                    <a:pt x="6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1" name="Google Shape;6611;p66">
              <a:extLst>
                <a:ext uri="{FF2B5EF4-FFF2-40B4-BE49-F238E27FC236}">
                  <a16:creationId xmlns:a16="http://schemas.microsoft.com/office/drawing/2014/main" id="{5A76FFA2-F1CB-EA35-2D52-F01D8716652A}"/>
                </a:ext>
              </a:extLst>
            </p:cNvPr>
            <p:cNvSpPr/>
            <p:nvPr/>
          </p:nvSpPr>
          <p:spPr>
            <a:xfrm>
              <a:off x="6170625" y="1253500"/>
              <a:ext cx="26625" cy="23525"/>
            </a:xfrm>
            <a:custGeom>
              <a:avLst/>
              <a:gdLst/>
              <a:ahLst/>
              <a:cxnLst/>
              <a:rect l="l" t="t" r="r" b="b"/>
              <a:pathLst>
                <a:path w="1065" h="941" extrusionOk="0">
                  <a:moveTo>
                    <a:pt x="646" y="1"/>
                  </a:moveTo>
                  <a:cubicBezTo>
                    <a:pt x="604" y="1"/>
                    <a:pt x="556" y="11"/>
                    <a:pt x="504" y="32"/>
                  </a:cubicBezTo>
                  <a:lnTo>
                    <a:pt x="471" y="66"/>
                  </a:lnTo>
                  <a:cubicBezTo>
                    <a:pt x="135" y="234"/>
                    <a:pt x="0" y="939"/>
                    <a:pt x="504" y="939"/>
                  </a:cubicBezTo>
                  <a:cubicBezTo>
                    <a:pt x="512" y="940"/>
                    <a:pt x="520" y="940"/>
                    <a:pt x="528" y="940"/>
                  </a:cubicBezTo>
                  <a:cubicBezTo>
                    <a:pt x="1025" y="940"/>
                    <a:pt x="1064" y="1"/>
                    <a:pt x="6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2" name="Google Shape;6612;p66">
              <a:extLst>
                <a:ext uri="{FF2B5EF4-FFF2-40B4-BE49-F238E27FC236}">
                  <a16:creationId xmlns:a16="http://schemas.microsoft.com/office/drawing/2014/main" id="{E1BD9637-D004-B8F9-437A-0F65AC9AFDE7}"/>
                </a:ext>
              </a:extLst>
            </p:cNvPr>
            <p:cNvSpPr/>
            <p:nvPr/>
          </p:nvSpPr>
          <p:spPr>
            <a:xfrm>
              <a:off x="6092700" y="901750"/>
              <a:ext cx="24825" cy="22400"/>
            </a:xfrm>
            <a:custGeom>
              <a:avLst/>
              <a:gdLst/>
              <a:ahLst/>
              <a:cxnLst/>
              <a:rect l="l" t="t" r="r" b="b"/>
              <a:pathLst>
                <a:path w="993" h="896" extrusionOk="0">
                  <a:moveTo>
                    <a:pt x="258" y="1"/>
                  </a:moveTo>
                  <a:cubicBezTo>
                    <a:pt x="145" y="1"/>
                    <a:pt x="53" y="64"/>
                    <a:pt x="25" y="222"/>
                  </a:cubicBezTo>
                  <a:cubicBezTo>
                    <a:pt x="25" y="255"/>
                    <a:pt x="25" y="255"/>
                    <a:pt x="25" y="289"/>
                  </a:cubicBezTo>
                  <a:cubicBezTo>
                    <a:pt x="1" y="557"/>
                    <a:pt x="276" y="895"/>
                    <a:pt x="532" y="895"/>
                  </a:cubicBezTo>
                  <a:cubicBezTo>
                    <a:pt x="630" y="895"/>
                    <a:pt x="724" y="846"/>
                    <a:pt x="798" y="726"/>
                  </a:cubicBezTo>
                  <a:cubicBezTo>
                    <a:pt x="993" y="434"/>
                    <a:pt x="553" y="1"/>
                    <a:pt x="25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3" name="Google Shape;6613;p66">
              <a:extLst>
                <a:ext uri="{FF2B5EF4-FFF2-40B4-BE49-F238E27FC236}">
                  <a16:creationId xmlns:a16="http://schemas.microsoft.com/office/drawing/2014/main" id="{5727CCAF-11F7-A068-4222-09414F164BE0}"/>
                </a:ext>
              </a:extLst>
            </p:cNvPr>
            <p:cNvSpPr/>
            <p:nvPr/>
          </p:nvSpPr>
          <p:spPr>
            <a:xfrm>
              <a:off x="6037125" y="1305175"/>
              <a:ext cx="24300" cy="21900"/>
            </a:xfrm>
            <a:custGeom>
              <a:avLst/>
              <a:gdLst/>
              <a:ahLst/>
              <a:cxnLst/>
              <a:rect l="l" t="t" r="r" b="b"/>
              <a:pathLst>
                <a:path w="972" h="876" extrusionOk="0">
                  <a:moveTo>
                    <a:pt x="440" y="0"/>
                  </a:moveTo>
                  <a:cubicBezTo>
                    <a:pt x="334" y="0"/>
                    <a:pt x="234" y="53"/>
                    <a:pt x="164" y="183"/>
                  </a:cubicBezTo>
                  <a:cubicBezTo>
                    <a:pt x="0" y="488"/>
                    <a:pt x="426" y="875"/>
                    <a:pt x="720" y="875"/>
                  </a:cubicBezTo>
                  <a:cubicBezTo>
                    <a:pt x="848" y="875"/>
                    <a:pt x="951" y="803"/>
                    <a:pt x="971" y="620"/>
                  </a:cubicBezTo>
                  <a:cubicBezTo>
                    <a:pt x="971" y="620"/>
                    <a:pt x="971" y="587"/>
                    <a:pt x="971" y="553"/>
                  </a:cubicBezTo>
                  <a:cubicBezTo>
                    <a:pt x="971" y="293"/>
                    <a:pt x="689" y="0"/>
                    <a:pt x="44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4" name="Google Shape;6614;p66">
              <a:extLst>
                <a:ext uri="{FF2B5EF4-FFF2-40B4-BE49-F238E27FC236}">
                  <a16:creationId xmlns:a16="http://schemas.microsoft.com/office/drawing/2014/main" id="{B53983F5-7469-CF33-CA63-DC35A3176CB8}"/>
                </a:ext>
              </a:extLst>
            </p:cNvPr>
            <p:cNvSpPr/>
            <p:nvPr/>
          </p:nvSpPr>
          <p:spPr>
            <a:xfrm>
              <a:off x="6140550" y="1259800"/>
              <a:ext cx="25050" cy="21850"/>
            </a:xfrm>
            <a:custGeom>
              <a:avLst/>
              <a:gdLst/>
              <a:ahLst/>
              <a:cxnLst/>
              <a:rect l="l" t="t" r="r" b="b"/>
              <a:pathLst>
                <a:path w="1002" h="874" extrusionOk="0">
                  <a:moveTo>
                    <a:pt x="459" y="1"/>
                  </a:moveTo>
                  <a:cubicBezTo>
                    <a:pt x="348" y="1"/>
                    <a:pt x="241" y="53"/>
                    <a:pt x="161" y="183"/>
                  </a:cubicBezTo>
                  <a:cubicBezTo>
                    <a:pt x="0" y="528"/>
                    <a:pt x="438" y="874"/>
                    <a:pt x="741" y="874"/>
                  </a:cubicBezTo>
                  <a:cubicBezTo>
                    <a:pt x="880" y="874"/>
                    <a:pt x="991" y="800"/>
                    <a:pt x="1001" y="620"/>
                  </a:cubicBezTo>
                  <a:cubicBezTo>
                    <a:pt x="1001" y="587"/>
                    <a:pt x="1001" y="553"/>
                    <a:pt x="1001" y="553"/>
                  </a:cubicBezTo>
                  <a:cubicBezTo>
                    <a:pt x="1001" y="293"/>
                    <a:pt x="720" y="1"/>
                    <a:pt x="4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5" name="Google Shape;6615;p66">
              <a:extLst>
                <a:ext uri="{FF2B5EF4-FFF2-40B4-BE49-F238E27FC236}">
                  <a16:creationId xmlns:a16="http://schemas.microsoft.com/office/drawing/2014/main" id="{CA7285A8-CD71-C64A-FCAA-08DD318FDA3A}"/>
                </a:ext>
              </a:extLst>
            </p:cNvPr>
            <p:cNvSpPr/>
            <p:nvPr/>
          </p:nvSpPr>
          <p:spPr>
            <a:xfrm>
              <a:off x="6169775" y="971700"/>
              <a:ext cx="29850" cy="22425"/>
            </a:xfrm>
            <a:custGeom>
              <a:avLst/>
              <a:gdLst/>
              <a:ahLst/>
              <a:cxnLst/>
              <a:rect l="l" t="t" r="r" b="b"/>
              <a:pathLst>
                <a:path w="1194" h="897" extrusionOk="0">
                  <a:moveTo>
                    <a:pt x="761" y="0"/>
                  </a:moveTo>
                  <a:cubicBezTo>
                    <a:pt x="734" y="0"/>
                    <a:pt x="705" y="4"/>
                    <a:pt x="673" y="12"/>
                  </a:cubicBezTo>
                  <a:lnTo>
                    <a:pt x="605" y="12"/>
                  </a:lnTo>
                  <a:cubicBezTo>
                    <a:pt x="269" y="112"/>
                    <a:pt x="1" y="785"/>
                    <a:pt x="471" y="885"/>
                  </a:cubicBezTo>
                  <a:cubicBezTo>
                    <a:pt x="503" y="893"/>
                    <a:pt x="534" y="896"/>
                    <a:pt x="563" y="896"/>
                  </a:cubicBezTo>
                  <a:cubicBezTo>
                    <a:pt x="1033" y="896"/>
                    <a:pt x="1193"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6" name="Google Shape;6616;p66">
              <a:extLst>
                <a:ext uri="{FF2B5EF4-FFF2-40B4-BE49-F238E27FC236}">
                  <a16:creationId xmlns:a16="http://schemas.microsoft.com/office/drawing/2014/main" id="{466886A1-057D-6201-8800-39F24D8243E8}"/>
                </a:ext>
              </a:extLst>
            </p:cNvPr>
            <p:cNvSpPr/>
            <p:nvPr/>
          </p:nvSpPr>
          <p:spPr>
            <a:xfrm>
              <a:off x="5999050" y="1234675"/>
              <a:ext cx="25600" cy="20150"/>
            </a:xfrm>
            <a:custGeom>
              <a:avLst/>
              <a:gdLst/>
              <a:ahLst/>
              <a:cxnLst/>
              <a:rect l="l" t="t" r="r" b="b"/>
              <a:pathLst>
                <a:path w="1024" h="806" extrusionOk="0">
                  <a:moveTo>
                    <a:pt x="402" y="1"/>
                  </a:moveTo>
                  <a:cubicBezTo>
                    <a:pt x="184" y="1"/>
                    <a:pt x="1" y="117"/>
                    <a:pt x="74" y="382"/>
                  </a:cubicBezTo>
                  <a:cubicBezTo>
                    <a:pt x="41" y="382"/>
                    <a:pt x="41" y="415"/>
                    <a:pt x="74" y="415"/>
                  </a:cubicBezTo>
                  <a:cubicBezTo>
                    <a:pt x="134" y="634"/>
                    <a:pt x="404" y="805"/>
                    <a:pt x="630" y="805"/>
                  </a:cubicBezTo>
                  <a:cubicBezTo>
                    <a:pt x="786" y="805"/>
                    <a:pt x="921" y="723"/>
                    <a:pt x="948" y="516"/>
                  </a:cubicBezTo>
                  <a:cubicBezTo>
                    <a:pt x="1024" y="194"/>
                    <a:pt x="684"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7" name="Google Shape;6617;p66">
              <a:extLst>
                <a:ext uri="{FF2B5EF4-FFF2-40B4-BE49-F238E27FC236}">
                  <a16:creationId xmlns:a16="http://schemas.microsoft.com/office/drawing/2014/main" id="{C08E62B5-15F5-ED6E-0CBE-D0E1B6DDA094}"/>
                </a:ext>
              </a:extLst>
            </p:cNvPr>
            <p:cNvSpPr/>
            <p:nvPr/>
          </p:nvSpPr>
          <p:spPr>
            <a:xfrm>
              <a:off x="6191825" y="106087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597" y="914"/>
                  </a:lnTo>
                  <a:cubicBezTo>
                    <a:pt x="967" y="780"/>
                    <a:pt x="1202" y="108"/>
                    <a:pt x="698" y="7"/>
                  </a:cubicBezTo>
                  <a:cubicBezTo>
                    <a:pt x="674" y="3"/>
                    <a:pt x="650"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8" name="Google Shape;6618;p66">
              <a:extLst>
                <a:ext uri="{FF2B5EF4-FFF2-40B4-BE49-F238E27FC236}">
                  <a16:creationId xmlns:a16="http://schemas.microsoft.com/office/drawing/2014/main" id="{00A3BE28-5692-9D44-F65E-6B94B2B3D24F}"/>
                </a:ext>
              </a:extLst>
            </p:cNvPr>
            <p:cNvSpPr/>
            <p:nvPr/>
          </p:nvSpPr>
          <p:spPr>
            <a:xfrm>
              <a:off x="6036925" y="1344150"/>
              <a:ext cx="26375" cy="19400"/>
            </a:xfrm>
            <a:custGeom>
              <a:avLst/>
              <a:gdLst/>
              <a:ahLst/>
              <a:cxnLst/>
              <a:rect l="l" t="t" r="r" b="b"/>
              <a:pathLst>
                <a:path w="1055" h="776" extrusionOk="0">
                  <a:moveTo>
                    <a:pt x="386" y="0"/>
                  </a:moveTo>
                  <a:cubicBezTo>
                    <a:pt x="216" y="0"/>
                    <a:pt x="67" y="86"/>
                    <a:pt x="38" y="305"/>
                  </a:cubicBezTo>
                  <a:cubicBezTo>
                    <a:pt x="1" y="602"/>
                    <a:pt x="343" y="776"/>
                    <a:pt x="629" y="776"/>
                  </a:cubicBezTo>
                  <a:cubicBezTo>
                    <a:pt x="860" y="776"/>
                    <a:pt x="1054" y="661"/>
                    <a:pt x="979" y="405"/>
                  </a:cubicBezTo>
                  <a:cubicBezTo>
                    <a:pt x="945" y="372"/>
                    <a:pt x="945" y="372"/>
                    <a:pt x="945" y="338"/>
                  </a:cubicBezTo>
                  <a:cubicBezTo>
                    <a:pt x="869" y="148"/>
                    <a:pt x="609"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19" name="Google Shape;6619;p66">
              <a:extLst>
                <a:ext uri="{FF2B5EF4-FFF2-40B4-BE49-F238E27FC236}">
                  <a16:creationId xmlns:a16="http://schemas.microsoft.com/office/drawing/2014/main" id="{1D4246FD-5972-98B3-23E1-389741246BF7}"/>
                </a:ext>
              </a:extLst>
            </p:cNvPr>
            <p:cNvSpPr/>
            <p:nvPr/>
          </p:nvSpPr>
          <p:spPr>
            <a:xfrm>
              <a:off x="6001350" y="1048100"/>
              <a:ext cx="34425" cy="18825"/>
            </a:xfrm>
            <a:custGeom>
              <a:avLst/>
              <a:gdLst/>
              <a:ahLst/>
              <a:cxnLst/>
              <a:rect l="l" t="t" r="r" b="b"/>
              <a:pathLst>
                <a:path w="1377" h="753" extrusionOk="0">
                  <a:moveTo>
                    <a:pt x="705" y="0"/>
                  </a:moveTo>
                  <a:cubicBezTo>
                    <a:pt x="376" y="0"/>
                    <a:pt x="0" y="266"/>
                    <a:pt x="217" y="619"/>
                  </a:cubicBezTo>
                  <a:cubicBezTo>
                    <a:pt x="289" y="714"/>
                    <a:pt x="397" y="753"/>
                    <a:pt x="514" y="753"/>
                  </a:cubicBezTo>
                  <a:cubicBezTo>
                    <a:pt x="896" y="753"/>
                    <a:pt x="1376" y="338"/>
                    <a:pt x="990" y="81"/>
                  </a:cubicBezTo>
                  <a:cubicBezTo>
                    <a:pt x="957" y="81"/>
                    <a:pt x="957" y="81"/>
                    <a:pt x="923" y="48"/>
                  </a:cubicBez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0" name="Google Shape;6620;p66">
              <a:extLst>
                <a:ext uri="{FF2B5EF4-FFF2-40B4-BE49-F238E27FC236}">
                  <a16:creationId xmlns:a16="http://schemas.microsoft.com/office/drawing/2014/main" id="{6FCE22F0-592E-E89E-C5B1-8717BAADA867}"/>
                </a:ext>
              </a:extLst>
            </p:cNvPr>
            <p:cNvSpPr/>
            <p:nvPr/>
          </p:nvSpPr>
          <p:spPr>
            <a:xfrm>
              <a:off x="6068375" y="1079550"/>
              <a:ext cx="34700" cy="18375"/>
            </a:xfrm>
            <a:custGeom>
              <a:avLst/>
              <a:gdLst/>
              <a:ahLst/>
              <a:cxnLst/>
              <a:rect l="l" t="t" r="r" b="b"/>
              <a:pathLst>
                <a:path w="1388" h="735" extrusionOk="0">
                  <a:moveTo>
                    <a:pt x="746" y="1"/>
                  </a:moveTo>
                  <a:cubicBezTo>
                    <a:pt x="410" y="1"/>
                    <a:pt x="0" y="267"/>
                    <a:pt x="225" y="604"/>
                  </a:cubicBezTo>
                  <a:cubicBezTo>
                    <a:pt x="294" y="696"/>
                    <a:pt x="398" y="734"/>
                    <a:pt x="511" y="734"/>
                  </a:cubicBezTo>
                  <a:cubicBezTo>
                    <a:pt x="895" y="734"/>
                    <a:pt x="1387" y="300"/>
                    <a:pt x="998" y="67"/>
                  </a:cubicBezTo>
                  <a:lnTo>
                    <a:pt x="931" y="33"/>
                  </a:lnTo>
                  <a:cubicBezTo>
                    <a:pt x="876" y="11"/>
                    <a:pt x="812" y="1"/>
                    <a:pt x="7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1" name="Google Shape;6621;p66">
              <a:extLst>
                <a:ext uri="{FF2B5EF4-FFF2-40B4-BE49-F238E27FC236}">
                  <a16:creationId xmlns:a16="http://schemas.microsoft.com/office/drawing/2014/main" id="{C46BECDD-B57D-1351-1637-52C62DA18F2C}"/>
                </a:ext>
              </a:extLst>
            </p:cNvPr>
            <p:cNvSpPr/>
            <p:nvPr/>
          </p:nvSpPr>
          <p:spPr>
            <a:xfrm>
              <a:off x="6186175" y="987875"/>
              <a:ext cx="25400" cy="23000"/>
            </a:xfrm>
            <a:custGeom>
              <a:avLst/>
              <a:gdLst/>
              <a:ahLst/>
              <a:cxnLst/>
              <a:rect l="l" t="t" r="r" b="b"/>
              <a:pathLst>
                <a:path w="1016" h="920" extrusionOk="0">
                  <a:moveTo>
                    <a:pt x="271" y="1"/>
                  </a:moveTo>
                  <a:cubicBezTo>
                    <a:pt x="169" y="1"/>
                    <a:pt x="85" y="59"/>
                    <a:pt x="50" y="205"/>
                  </a:cubicBezTo>
                  <a:lnTo>
                    <a:pt x="50" y="272"/>
                  </a:lnTo>
                  <a:cubicBezTo>
                    <a:pt x="0" y="549"/>
                    <a:pt x="251" y="919"/>
                    <a:pt x="521" y="919"/>
                  </a:cubicBezTo>
                  <a:cubicBezTo>
                    <a:pt x="612" y="919"/>
                    <a:pt x="705" y="878"/>
                    <a:pt x="790" y="776"/>
                  </a:cubicBezTo>
                  <a:cubicBezTo>
                    <a:pt x="1015" y="501"/>
                    <a:pt x="56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2" name="Google Shape;6622;p66">
              <a:extLst>
                <a:ext uri="{FF2B5EF4-FFF2-40B4-BE49-F238E27FC236}">
                  <a16:creationId xmlns:a16="http://schemas.microsoft.com/office/drawing/2014/main" id="{F3F0370F-2563-E6F7-F838-313996DFD85D}"/>
                </a:ext>
              </a:extLst>
            </p:cNvPr>
            <p:cNvSpPr/>
            <p:nvPr/>
          </p:nvSpPr>
          <p:spPr>
            <a:xfrm>
              <a:off x="5955925" y="1025950"/>
              <a:ext cx="36275" cy="20875"/>
            </a:xfrm>
            <a:custGeom>
              <a:avLst/>
              <a:gdLst/>
              <a:ahLst/>
              <a:cxnLst/>
              <a:rect l="l" t="t" r="r" b="b"/>
              <a:pathLst>
                <a:path w="1451" h="835" extrusionOk="0">
                  <a:moveTo>
                    <a:pt x="879" y="0"/>
                  </a:moveTo>
                  <a:cubicBezTo>
                    <a:pt x="479" y="0"/>
                    <a:pt x="0" y="717"/>
                    <a:pt x="522" y="833"/>
                  </a:cubicBezTo>
                  <a:lnTo>
                    <a:pt x="589" y="833"/>
                  </a:lnTo>
                  <a:cubicBezTo>
                    <a:pt x="601" y="834"/>
                    <a:pt x="613" y="834"/>
                    <a:pt x="625" y="834"/>
                  </a:cubicBezTo>
                  <a:cubicBezTo>
                    <a:pt x="990" y="834"/>
                    <a:pt x="1450" y="353"/>
                    <a:pt x="1060" y="60"/>
                  </a:cubicBezTo>
                  <a:cubicBezTo>
                    <a:pt x="1005" y="18"/>
                    <a:pt x="943" y="0"/>
                    <a:pt x="87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3" name="Google Shape;6623;p66">
              <a:extLst>
                <a:ext uri="{FF2B5EF4-FFF2-40B4-BE49-F238E27FC236}">
                  <a16:creationId xmlns:a16="http://schemas.microsoft.com/office/drawing/2014/main" id="{6A8804F9-A2A7-AE20-A8EF-E201AFF3DB04}"/>
                </a:ext>
              </a:extLst>
            </p:cNvPr>
            <p:cNvSpPr/>
            <p:nvPr/>
          </p:nvSpPr>
          <p:spPr>
            <a:xfrm>
              <a:off x="6041525" y="1074250"/>
              <a:ext cx="25350" cy="23125"/>
            </a:xfrm>
            <a:custGeom>
              <a:avLst/>
              <a:gdLst/>
              <a:ahLst/>
              <a:cxnLst/>
              <a:rect l="l" t="t" r="r" b="b"/>
              <a:pathLst>
                <a:path w="1014" h="925" extrusionOk="0">
                  <a:moveTo>
                    <a:pt x="478" y="1"/>
                  </a:moveTo>
                  <a:cubicBezTo>
                    <a:pt x="389" y="1"/>
                    <a:pt x="300" y="43"/>
                    <a:pt x="224" y="144"/>
                  </a:cubicBezTo>
                  <a:cubicBezTo>
                    <a:pt x="0" y="442"/>
                    <a:pt x="438" y="924"/>
                    <a:pt x="736" y="924"/>
                  </a:cubicBezTo>
                  <a:cubicBezTo>
                    <a:pt x="841" y="924"/>
                    <a:pt x="928" y="864"/>
                    <a:pt x="963" y="716"/>
                  </a:cubicBezTo>
                  <a:cubicBezTo>
                    <a:pt x="963" y="682"/>
                    <a:pt x="963" y="648"/>
                    <a:pt x="963" y="648"/>
                  </a:cubicBezTo>
                  <a:cubicBezTo>
                    <a:pt x="1013" y="372"/>
                    <a:pt x="744" y="1"/>
                    <a:pt x="4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4" name="Google Shape;6624;p66">
              <a:extLst>
                <a:ext uri="{FF2B5EF4-FFF2-40B4-BE49-F238E27FC236}">
                  <a16:creationId xmlns:a16="http://schemas.microsoft.com/office/drawing/2014/main" id="{26C83096-8AFF-7BC1-1392-2CBE5B8DFDFA}"/>
                </a:ext>
              </a:extLst>
            </p:cNvPr>
            <p:cNvSpPr/>
            <p:nvPr/>
          </p:nvSpPr>
          <p:spPr>
            <a:xfrm>
              <a:off x="6114625" y="1188725"/>
              <a:ext cx="35450" cy="20875"/>
            </a:xfrm>
            <a:custGeom>
              <a:avLst/>
              <a:gdLst/>
              <a:ahLst/>
              <a:cxnLst/>
              <a:rect l="l" t="t" r="r" b="b"/>
              <a:pathLst>
                <a:path w="1418" h="835" extrusionOk="0">
                  <a:moveTo>
                    <a:pt x="795" y="0"/>
                  </a:moveTo>
                  <a:cubicBezTo>
                    <a:pt x="431" y="0"/>
                    <a:pt x="1" y="514"/>
                    <a:pt x="392" y="775"/>
                  </a:cubicBezTo>
                  <a:cubicBezTo>
                    <a:pt x="442" y="816"/>
                    <a:pt x="500" y="834"/>
                    <a:pt x="560" y="834"/>
                  </a:cubicBezTo>
                  <a:cubicBezTo>
                    <a:pt x="939" y="834"/>
                    <a:pt x="1418" y="118"/>
                    <a:pt x="896" y="2"/>
                  </a:cubicBezTo>
                  <a:lnTo>
                    <a:pt x="829" y="2"/>
                  </a:lnTo>
                  <a:cubicBezTo>
                    <a:pt x="817" y="1"/>
                    <a:pt x="806" y="0"/>
                    <a:pt x="79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5" name="Google Shape;6625;p66">
              <a:extLst>
                <a:ext uri="{FF2B5EF4-FFF2-40B4-BE49-F238E27FC236}">
                  <a16:creationId xmlns:a16="http://schemas.microsoft.com/office/drawing/2014/main" id="{9536B6F9-B4B2-A296-B413-3D9899AEEADF}"/>
                </a:ext>
              </a:extLst>
            </p:cNvPr>
            <p:cNvSpPr/>
            <p:nvPr/>
          </p:nvSpPr>
          <p:spPr>
            <a:xfrm>
              <a:off x="6094025" y="1464150"/>
              <a:ext cx="25875" cy="24525"/>
            </a:xfrm>
            <a:custGeom>
              <a:avLst/>
              <a:gdLst/>
              <a:ahLst/>
              <a:cxnLst/>
              <a:rect l="l" t="t" r="r" b="b"/>
              <a:pathLst>
                <a:path w="1035" h="981" extrusionOk="0">
                  <a:moveTo>
                    <a:pt x="397" y="0"/>
                  </a:moveTo>
                  <a:cubicBezTo>
                    <a:pt x="319" y="0"/>
                    <a:pt x="241" y="42"/>
                    <a:pt x="174" y="143"/>
                  </a:cubicBezTo>
                  <a:cubicBezTo>
                    <a:pt x="174" y="143"/>
                    <a:pt x="174" y="176"/>
                    <a:pt x="140" y="210"/>
                  </a:cubicBezTo>
                  <a:cubicBezTo>
                    <a:pt x="0" y="490"/>
                    <a:pt x="187" y="980"/>
                    <a:pt x="506" y="980"/>
                  </a:cubicBezTo>
                  <a:cubicBezTo>
                    <a:pt x="570" y="980"/>
                    <a:pt x="639" y="960"/>
                    <a:pt x="712" y="916"/>
                  </a:cubicBezTo>
                  <a:cubicBezTo>
                    <a:pt x="1034" y="673"/>
                    <a:pt x="711" y="0"/>
                    <a:pt x="39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6" name="Google Shape;6626;p66">
              <a:extLst>
                <a:ext uri="{FF2B5EF4-FFF2-40B4-BE49-F238E27FC236}">
                  <a16:creationId xmlns:a16="http://schemas.microsoft.com/office/drawing/2014/main" id="{12B9AE51-CA0E-CFAC-7A4B-512C0EFC3692}"/>
                </a:ext>
              </a:extLst>
            </p:cNvPr>
            <p:cNvSpPr/>
            <p:nvPr/>
          </p:nvSpPr>
          <p:spPr>
            <a:xfrm>
              <a:off x="6041975" y="957925"/>
              <a:ext cx="25725" cy="24375"/>
            </a:xfrm>
            <a:custGeom>
              <a:avLst/>
              <a:gdLst/>
              <a:ahLst/>
              <a:cxnLst/>
              <a:rect l="l" t="t" r="r" b="b"/>
              <a:pathLst>
                <a:path w="1029" h="975" extrusionOk="0">
                  <a:moveTo>
                    <a:pt x="394" y="0"/>
                  </a:moveTo>
                  <a:cubicBezTo>
                    <a:pt x="314" y="0"/>
                    <a:pt x="235" y="47"/>
                    <a:pt x="172" y="159"/>
                  </a:cubicBezTo>
                  <a:lnTo>
                    <a:pt x="138" y="193"/>
                  </a:lnTo>
                  <a:cubicBezTo>
                    <a:pt x="0" y="470"/>
                    <a:pt x="204" y="975"/>
                    <a:pt x="506" y="975"/>
                  </a:cubicBezTo>
                  <a:cubicBezTo>
                    <a:pt x="570" y="975"/>
                    <a:pt x="639" y="952"/>
                    <a:pt x="710" y="899"/>
                  </a:cubicBezTo>
                  <a:cubicBezTo>
                    <a:pt x="1029" y="659"/>
                    <a:pt x="696" y="0"/>
                    <a:pt x="3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7" name="Google Shape;6627;p66">
              <a:extLst>
                <a:ext uri="{FF2B5EF4-FFF2-40B4-BE49-F238E27FC236}">
                  <a16:creationId xmlns:a16="http://schemas.microsoft.com/office/drawing/2014/main" id="{B6F775AA-D8C7-4AFA-944C-A80ECDDA3F91}"/>
                </a:ext>
              </a:extLst>
            </p:cNvPr>
            <p:cNvSpPr/>
            <p:nvPr/>
          </p:nvSpPr>
          <p:spPr>
            <a:xfrm>
              <a:off x="5945000" y="1269525"/>
              <a:ext cx="35925" cy="20250"/>
            </a:xfrm>
            <a:custGeom>
              <a:avLst/>
              <a:gdLst/>
              <a:ahLst/>
              <a:cxnLst/>
              <a:rect l="l" t="t" r="r" b="b"/>
              <a:pathLst>
                <a:path w="1437" h="810" extrusionOk="0">
                  <a:moveTo>
                    <a:pt x="878" y="0"/>
                  </a:moveTo>
                  <a:cubicBezTo>
                    <a:pt x="494" y="0"/>
                    <a:pt x="0" y="659"/>
                    <a:pt x="489" y="803"/>
                  </a:cubicBezTo>
                  <a:lnTo>
                    <a:pt x="556" y="803"/>
                  </a:lnTo>
                  <a:cubicBezTo>
                    <a:pt x="580" y="807"/>
                    <a:pt x="605" y="809"/>
                    <a:pt x="630" y="809"/>
                  </a:cubicBezTo>
                  <a:cubicBezTo>
                    <a:pt x="992" y="809"/>
                    <a:pt x="1437" y="377"/>
                    <a:pt x="1060" y="63"/>
                  </a:cubicBezTo>
                  <a:cubicBezTo>
                    <a:pt x="1006" y="19"/>
                    <a:pt x="944" y="0"/>
                    <a:pt x="8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8" name="Google Shape;6628;p66">
              <a:extLst>
                <a:ext uri="{FF2B5EF4-FFF2-40B4-BE49-F238E27FC236}">
                  <a16:creationId xmlns:a16="http://schemas.microsoft.com/office/drawing/2014/main" id="{CA3E64C8-5EC6-0046-2DE1-541539BBCFE1}"/>
                </a:ext>
              </a:extLst>
            </p:cNvPr>
            <p:cNvSpPr/>
            <p:nvPr/>
          </p:nvSpPr>
          <p:spPr>
            <a:xfrm>
              <a:off x="6124775" y="1292725"/>
              <a:ext cx="25500" cy="22775"/>
            </a:xfrm>
            <a:custGeom>
              <a:avLst/>
              <a:gdLst/>
              <a:ahLst/>
              <a:cxnLst/>
              <a:rect l="l" t="t" r="r" b="b"/>
              <a:pathLst>
                <a:path w="1020" h="911" extrusionOk="0">
                  <a:moveTo>
                    <a:pt x="476" y="0"/>
                  </a:moveTo>
                  <a:cubicBezTo>
                    <a:pt x="386" y="0"/>
                    <a:pt x="297" y="42"/>
                    <a:pt x="221" y="143"/>
                  </a:cubicBezTo>
                  <a:cubicBezTo>
                    <a:pt x="0" y="438"/>
                    <a:pt x="441" y="910"/>
                    <a:pt x="748" y="910"/>
                  </a:cubicBezTo>
                  <a:cubicBezTo>
                    <a:pt x="862" y="910"/>
                    <a:pt x="958" y="845"/>
                    <a:pt x="994" y="681"/>
                  </a:cubicBezTo>
                  <a:cubicBezTo>
                    <a:pt x="994" y="681"/>
                    <a:pt x="994" y="648"/>
                    <a:pt x="994" y="648"/>
                  </a:cubicBezTo>
                  <a:cubicBezTo>
                    <a:pt x="1019" y="371"/>
                    <a:pt x="743" y="0"/>
                    <a:pt x="47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29" name="Google Shape;6629;p66">
              <a:extLst>
                <a:ext uri="{FF2B5EF4-FFF2-40B4-BE49-F238E27FC236}">
                  <a16:creationId xmlns:a16="http://schemas.microsoft.com/office/drawing/2014/main" id="{592F35C1-28C2-3B6A-7552-DEAD3B63BB85}"/>
                </a:ext>
              </a:extLst>
            </p:cNvPr>
            <p:cNvSpPr/>
            <p:nvPr/>
          </p:nvSpPr>
          <p:spPr>
            <a:xfrm>
              <a:off x="6094475" y="1094600"/>
              <a:ext cx="36325" cy="20100"/>
            </a:xfrm>
            <a:custGeom>
              <a:avLst/>
              <a:gdLst/>
              <a:ahLst/>
              <a:cxnLst/>
              <a:rect l="l" t="t" r="r" b="b"/>
              <a:pathLst>
                <a:path w="1453" h="804" extrusionOk="0">
                  <a:moveTo>
                    <a:pt x="859" y="1"/>
                  </a:moveTo>
                  <a:cubicBezTo>
                    <a:pt x="492" y="1"/>
                    <a:pt x="1" y="482"/>
                    <a:pt x="391" y="742"/>
                  </a:cubicBezTo>
                  <a:cubicBezTo>
                    <a:pt x="448" y="785"/>
                    <a:pt x="512" y="803"/>
                    <a:pt x="578" y="803"/>
                  </a:cubicBezTo>
                  <a:cubicBezTo>
                    <a:pt x="977" y="803"/>
                    <a:pt x="1453" y="118"/>
                    <a:pt x="962"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0" name="Google Shape;6630;p66">
              <a:extLst>
                <a:ext uri="{FF2B5EF4-FFF2-40B4-BE49-F238E27FC236}">
                  <a16:creationId xmlns:a16="http://schemas.microsoft.com/office/drawing/2014/main" id="{AA90BA18-D4F2-941E-7067-6416E91C0639}"/>
                </a:ext>
              </a:extLst>
            </p:cNvPr>
            <p:cNvSpPr/>
            <p:nvPr/>
          </p:nvSpPr>
          <p:spPr>
            <a:xfrm>
              <a:off x="6097750" y="1201725"/>
              <a:ext cx="24825" cy="22000"/>
            </a:xfrm>
            <a:custGeom>
              <a:avLst/>
              <a:gdLst/>
              <a:ahLst/>
              <a:cxnLst/>
              <a:rect l="l" t="t" r="r" b="b"/>
              <a:pathLst>
                <a:path w="993" h="880" extrusionOk="0">
                  <a:moveTo>
                    <a:pt x="257" y="0"/>
                  </a:moveTo>
                  <a:cubicBezTo>
                    <a:pt x="145" y="0"/>
                    <a:pt x="53" y="63"/>
                    <a:pt x="25" y="221"/>
                  </a:cubicBezTo>
                  <a:cubicBezTo>
                    <a:pt x="25" y="255"/>
                    <a:pt x="25" y="255"/>
                    <a:pt x="25" y="288"/>
                  </a:cubicBezTo>
                  <a:cubicBezTo>
                    <a:pt x="0" y="557"/>
                    <a:pt x="279" y="880"/>
                    <a:pt x="536" y="880"/>
                  </a:cubicBezTo>
                  <a:cubicBezTo>
                    <a:pt x="632" y="880"/>
                    <a:pt x="725" y="83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1" name="Google Shape;6631;p66">
              <a:extLst>
                <a:ext uri="{FF2B5EF4-FFF2-40B4-BE49-F238E27FC236}">
                  <a16:creationId xmlns:a16="http://schemas.microsoft.com/office/drawing/2014/main" id="{A51C1F68-F40F-A992-C19F-E8BBB2AF2B4D}"/>
                </a:ext>
              </a:extLst>
            </p:cNvPr>
            <p:cNvSpPr/>
            <p:nvPr/>
          </p:nvSpPr>
          <p:spPr>
            <a:xfrm>
              <a:off x="5988500" y="1298350"/>
              <a:ext cx="25475" cy="22700"/>
            </a:xfrm>
            <a:custGeom>
              <a:avLst/>
              <a:gdLst/>
              <a:ahLst/>
              <a:cxnLst/>
              <a:rect l="l" t="t" r="r" b="b"/>
              <a:pathLst>
                <a:path w="1019" h="908" extrusionOk="0">
                  <a:moveTo>
                    <a:pt x="262" y="1"/>
                  </a:moveTo>
                  <a:cubicBezTo>
                    <a:pt x="147" y="1"/>
                    <a:pt x="53" y="64"/>
                    <a:pt x="26" y="221"/>
                  </a:cubicBezTo>
                  <a:cubicBezTo>
                    <a:pt x="26" y="255"/>
                    <a:pt x="26" y="288"/>
                    <a:pt x="26" y="288"/>
                  </a:cubicBezTo>
                  <a:cubicBezTo>
                    <a:pt x="1" y="561"/>
                    <a:pt x="288" y="908"/>
                    <a:pt x="548" y="908"/>
                  </a:cubicBezTo>
                  <a:cubicBezTo>
                    <a:pt x="640" y="908"/>
                    <a:pt x="728" y="864"/>
                    <a:pt x="799" y="759"/>
                  </a:cubicBezTo>
                  <a:cubicBezTo>
                    <a:pt x="1018" y="442"/>
                    <a:pt x="565"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2" name="Google Shape;6632;p66">
              <a:extLst>
                <a:ext uri="{FF2B5EF4-FFF2-40B4-BE49-F238E27FC236}">
                  <a16:creationId xmlns:a16="http://schemas.microsoft.com/office/drawing/2014/main" id="{574A187C-065C-3BAA-B495-4ABFE5517E9A}"/>
                </a:ext>
              </a:extLst>
            </p:cNvPr>
            <p:cNvSpPr/>
            <p:nvPr/>
          </p:nvSpPr>
          <p:spPr>
            <a:xfrm>
              <a:off x="6125950" y="1041600"/>
              <a:ext cx="25925" cy="24425"/>
            </a:xfrm>
            <a:custGeom>
              <a:avLst/>
              <a:gdLst/>
              <a:ahLst/>
              <a:cxnLst/>
              <a:rect l="l" t="t" r="r" b="b"/>
              <a:pathLst>
                <a:path w="1037" h="977" extrusionOk="0">
                  <a:moveTo>
                    <a:pt x="392" y="0"/>
                  </a:moveTo>
                  <a:cubicBezTo>
                    <a:pt x="315" y="0"/>
                    <a:pt x="239" y="41"/>
                    <a:pt x="174" y="139"/>
                  </a:cubicBezTo>
                  <a:cubicBezTo>
                    <a:pt x="174" y="173"/>
                    <a:pt x="140" y="173"/>
                    <a:pt x="140" y="207"/>
                  </a:cubicBezTo>
                  <a:cubicBezTo>
                    <a:pt x="0" y="487"/>
                    <a:pt x="187" y="977"/>
                    <a:pt x="506" y="977"/>
                  </a:cubicBezTo>
                  <a:cubicBezTo>
                    <a:pt x="570" y="977"/>
                    <a:pt x="639" y="957"/>
                    <a:pt x="712" y="912"/>
                  </a:cubicBezTo>
                  <a:cubicBezTo>
                    <a:pt x="1036" y="696"/>
                    <a:pt x="708" y="0"/>
                    <a:pt x="3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3" name="Google Shape;6633;p66">
              <a:extLst>
                <a:ext uri="{FF2B5EF4-FFF2-40B4-BE49-F238E27FC236}">
                  <a16:creationId xmlns:a16="http://schemas.microsoft.com/office/drawing/2014/main" id="{4218B451-651C-2F4E-74E2-B35D8DA78860}"/>
                </a:ext>
              </a:extLst>
            </p:cNvPr>
            <p:cNvSpPr/>
            <p:nvPr/>
          </p:nvSpPr>
          <p:spPr>
            <a:xfrm>
              <a:off x="5992350" y="1189400"/>
              <a:ext cx="25875" cy="24525"/>
            </a:xfrm>
            <a:custGeom>
              <a:avLst/>
              <a:gdLst/>
              <a:ahLst/>
              <a:cxnLst/>
              <a:rect l="l" t="t" r="r" b="b"/>
              <a:pathLst>
                <a:path w="1035" h="981" extrusionOk="0">
                  <a:moveTo>
                    <a:pt x="384" y="0"/>
                  </a:moveTo>
                  <a:cubicBezTo>
                    <a:pt x="308" y="0"/>
                    <a:pt x="234" y="42"/>
                    <a:pt x="174" y="143"/>
                  </a:cubicBezTo>
                  <a:cubicBezTo>
                    <a:pt x="141" y="176"/>
                    <a:pt x="141" y="176"/>
                    <a:pt x="141" y="210"/>
                  </a:cubicBezTo>
                  <a:cubicBezTo>
                    <a:pt x="1" y="490"/>
                    <a:pt x="211" y="980"/>
                    <a:pt x="518" y="980"/>
                  </a:cubicBezTo>
                  <a:cubicBezTo>
                    <a:pt x="579" y="980"/>
                    <a:pt x="645" y="960"/>
                    <a:pt x="712" y="916"/>
                  </a:cubicBezTo>
                  <a:cubicBezTo>
                    <a:pt x="1035" y="673"/>
                    <a:pt x="690" y="0"/>
                    <a:pt x="3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4" name="Google Shape;6634;p66">
              <a:extLst>
                <a:ext uri="{FF2B5EF4-FFF2-40B4-BE49-F238E27FC236}">
                  <a16:creationId xmlns:a16="http://schemas.microsoft.com/office/drawing/2014/main" id="{E9C1490E-A7B4-FE4F-8576-1DA961356FF9}"/>
                </a:ext>
              </a:extLst>
            </p:cNvPr>
            <p:cNvSpPr/>
            <p:nvPr/>
          </p:nvSpPr>
          <p:spPr>
            <a:xfrm>
              <a:off x="5967100" y="1143200"/>
              <a:ext cx="36025" cy="20400"/>
            </a:xfrm>
            <a:custGeom>
              <a:avLst/>
              <a:gdLst/>
              <a:ahLst/>
              <a:cxnLst/>
              <a:rect l="l" t="t" r="r" b="b"/>
              <a:pathLst>
                <a:path w="1441" h="816" extrusionOk="0">
                  <a:moveTo>
                    <a:pt x="877" y="1"/>
                  </a:moveTo>
                  <a:cubicBezTo>
                    <a:pt x="475" y="1"/>
                    <a:pt x="0" y="672"/>
                    <a:pt x="512" y="814"/>
                  </a:cubicBezTo>
                  <a:lnTo>
                    <a:pt x="546" y="814"/>
                  </a:lnTo>
                  <a:cubicBezTo>
                    <a:pt x="558" y="815"/>
                    <a:pt x="571" y="816"/>
                    <a:pt x="584" y="816"/>
                  </a:cubicBezTo>
                  <a:cubicBezTo>
                    <a:pt x="951" y="816"/>
                    <a:pt x="1440" y="367"/>
                    <a:pt x="1083" y="75"/>
                  </a:cubicBezTo>
                  <a:cubicBezTo>
                    <a:pt x="1021" y="23"/>
                    <a:pt x="95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5" name="Google Shape;6635;p66">
              <a:extLst>
                <a:ext uri="{FF2B5EF4-FFF2-40B4-BE49-F238E27FC236}">
                  <a16:creationId xmlns:a16="http://schemas.microsoft.com/office/drawing/2014/main" id="{FD067D9C-29AB-6453-90EE-46B2B2D27EC3}"/>
                </a:ext>
              </a:extLst>
            </p:cNvPr>
            <p:cNvSpPr/>
            <p:nvPr/>
          </p:nvSpPr>
          <p:spPr>
            <a:xfrm>
              <a:off x="6059225" y="1149750"/>
              <a:ext cx="25500" cy="22900"/>
            </a:xfrm>
            <a:custGeom>
              <a:avLst/>
              <a:gdLst/>
              <a:ahLst/>
              <a:cxnLst/>
              <a:rect l="l" t="t" r="r" b="b"/>
              <a:pathLst>
                <a:path w="1020" h="916" extrusionOk="0">
                  <a:moveTo>
                    <a:pt x="487" y="0"/>
                  </a:moveTo>
                  <a:cubicBezTo>
                    <a:pt x="393" y="0"/>
                    <a:pt x="301" y="44"/>
                    <a:pt x="221" y="149"/>
                  </a:cubicBezTo>
                  <a:cubicBezTo>
                    <a:pt x="1" y="443"/>
                    <a:pt x="441" y="916"/>
                    <a:pt x="748" y="916"/>
                  </a:cubicBezTo>
                  <a:cubicBezTo>
                    <a:pt x="862" y="916"/>
                    <a:pt x="958" y="851"/>
                    <a:pt x="994" y="687"/>
                  </a:cubicBezTo>
                  <a:lnTo>
                    <a:pt x="994" y="620"/>
                  </a:lnTo>
                  <a:cubicBezTo>
                    <a:pt x="1019" y="346"/>
                    <a:pt x="751"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6" name="Google Shape;6636;p66">
              <a:extLst>
                <a:ext uri="{FF2B5EF4-FFF2-40B4-BE49-F238E27FC236}">
                  <a16:creationId xmlns:a16="http://schemas.microsoft.com/office/drawing/2014/main" id="{3AE0850F-680A-BFC4-7D9C-D29F67C273A4}"/>
                </a:ext>
              </a:extLst>
            </p:cNvPr>
            <p:cNvSpPr/>
            <p:nvPr/>
          </p:nvSpPr>
          <p:spPr>
            <a:xfrm>
              <a:off x="6095625" y="1445700"/>
              <a:ext cx="35900" cy="20200"/>
            </a:xfrm>
            <a:custGeom>
              <a:avLst/>
              <a:gdLst/>
              <a:ahLst/>
              <a:cxnLst/>
              <a:rect l="l" t="t" r="r" b="b"/>
              <a:pathLst>
                <a:path w="1436" h="808" extrusionOk="0">
                  <a:moveTo>
                    <a:pt x="808" y="1"/>
                  </a:moveTo>
                  <a:cubicBezTo>
                    <a:pt x="421" y="1"/>
                    <a:pt x="0" y="462"/>
                    <a:pt x="379" y="746"/>
                  </a:cubicBezTo>
                  <a:cubicBezTo>
                    <a:pt x="436" y="789"/>
                    <a:pt x="499" y="808"/>
                    <a:pt x="565" y="808"/>
                  </a:cubicBezTo>
                  <a:cubicBezTo>
                    <a:pt x="964" y="808"/>
                    <a:pt x="1436" y="122"/>
                    <a:pt x="916" y="7"/>
                  </a:cubicBezTo>
                  <a:lnTo>
                    <a:pt x="883" y="7"/>
                  </a:lnTo>
                  <a:cubicBezTo>
                    <a:pt x="858" y="3"/>
                    <a:pt x="833"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7" name="Google Shape;6637;p66">
              <a:extLst>
                <a:ext uri="{FF2B5EF4-FFF2-40B4-BE49-F238E27FC236}">
                  <a16:creationId xmlns:a16="http://schemas.microsoft.com/office/drawing/2014/main" id="{4E5D7B06-0C24-1782-2152-44857F1BE098}"/>
                </a:ext>
              </a:extLst>
            </p:cNvPr>
            <p:cNvSpPr/>
            <p:nvPr/>
          </p:nvSpPr>
          <p:spPr>
            <a:xfrm>
              <a:off x="6002400" y="1241925"/>
              <a:ext cx="31275" cy="22550"/>
            </a:xfrm>
            <a:custGeom>
              <a:avLst/>
              <a:gdLst/>
              <a:ahLst/>
              <a:cxnLst/>
              <a:rect l="l" t="t" r="r" b="b"/>
              <a:pathLst>
                <a:path w="1251" h="902" extrusionOk="0">
                  <a:moveTo>
                    <a:pt x="654" y="1"/>
                  </a:moveTo>
                  <a:cubicBezTo>
                    <a:pt x="213" y="1"/>
                    <a:pt x="0" y="901"/>
                    <a:pt x="465" y="901"/>
                  </a:cubicBezTo>
                  <a:cubicBezTo>
                    <a:pt x="480" y="901"/>
                    <a:pt x="495" y="900"/>
                    <a:pt x="512" y="898"/>
                  </a:cubicBezTo>
                  <a:lnTo>
                    <a:pt x="579" y="898"/>
                  </a:lnTo>
                  <a:cubicBezTo>
                    <a:pt x="948" y="798"/>
                    <a:pt x="1251" y="159"/>
                    <a:pt x="780" y="25"/>
                  </a:cubicBezTo>
                  <a:cubicBezTo>
                    <a:pt x="737" y="8"/>
                    <a:pt x="695"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8" name="Google Shape;6638;p66">
              <a:extLst>
                <a:ext uri="{FF2B5EF4-FFF2-40B4-BE49-F238E27FC236}">
                  <a16:creationId xmlns:a16="http://schemas.microsoft.com/office/drawing/2014/main" id="{D866A9CB-BCCA-8883-91DF-93ED875F9590}"/>
                </a:ext>
              </a:extLst>
            </p:cNvPr>
            <p:cNvSpPr/>
            <p:nvPr/>
          </p:nvSpPr>
          <p:spPr>
            <a:xfrm>
              <a:off x="6074825" y="1173700"/>
              <a:ext cx="26625" cy="23500"/>
            </a:xfrm>
            <a:custGeom>
              <a:avLst/>
              <a:gdLst/>
              <a:ahLst/>
              <a:cxnLst/>
              <a:rect l="l" t="t" r="r" b="b"/>
              <a:pathLst>
                <a:path w="1065" h="940" extrusionOk="0">
                  <a:moveTo>
                    <a:pt x="647" y="0"/>
                  </a:moveTo>
                  <a:cubicBezTo>
                    <a:pt x="604" y="0"/>
                    <a:pt x="557" y="10"/>
                    <a:pt x="505" y="31"/>
                  </a:cubicBezTo>
                  <a:lnTo>
                    <a:pt x="471" y="65"/>
                  </a:lnTo>
                  <a:cubicBezTo>
                    <a:pt x="135" y="233"/>
                    <a:pt x="1" y="939"/>
                    <a:pt x="505" y="939"/>
                  </a:cubicBezTo>
                  <a:cubicBezTo>
                    <a:pt x="513" y="939"/>
                    <a:pt x="521" y="939"/>
                    <a:pt x="529" y="939"/>
                  </a:cubicBezTo>
                  <a:cubicBezTo>
                    <a:pt x="1026" y="939"/>
                    <a:pt x="1065" y="0"/>
                    <a:pt x="6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39" name="Google Shape;6639;p66">
              <a:extLst>
                <a:ext uri="{FF2B5EF4-FFF2-40B4-BE49-F238E27FC236}">
                  <a16:creationId xmlns:a16="http://schemas.microsoft.com/office/drawing/2014/main" id="{AB3E1BD2-6C43-83E5-FCB6-A564EF4F8F2E}"/>
                </a:ext>
              </a:extLst>
            </p:cNvPr>
            <p:cNvSpPr/>
            <p:nvPr/>
          </p:nvSpPr>
          <p:spPr>
            <a:xfrm>
              <a:off x="6083225" y="1263050"/>
              <a:ext cx="25075" cy="22375"/>
            </a:xfrm>
            <a:custGeom>
              <a:avLst/>
              <a:gdLst/>
              <a:ahLst/>
              <a:cxnLst/>
              <a:rect l="l" t="t" r="r" b="b"/>
              <a:pathLst>
                <a:path w="1003" h="895" extrusionOk="0">
                  <a:moveTo>
                    <a:pt x="254" y="1"/>
                  </a:moveTo>
                  <a:cubicBezTo>
                    <a:pt x="137" y="1"/>
                    <a:pt x="38" y="64"/>
                    <a:pt x="1" y="221"/>
                  </a:cubicBezTo>
                  <a:cubicBezTo>
                    <a:pt x="1" y="255"/>
                    <a:pt x="1" y="255"/>
                    <a:pt x="1" y="289"/>
                  </a:cubicBezTo>
                  <a:cubicBezTo>
                    <a:pt x="1" y="556"/>
                    <a:pt x="265" y="895"/>
                    <a:pt x="526" y="895"/>
                  </a:cubicBezTo>
                  <a:cubicBezTo>
                    <a:pt x="625" y="895"/>
                    <a:pt x="724" y="846"/>
                    <a:pt x="807" y="726"/>
                  </a:cubicBezTo>
                  <a:cubicBezTo>
                    <a:pt x="1002" y="434"/>
                    <a:pt x="563" y="1"/>
                    <a:pt x="2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0" name="Google Shape;6640;p66">
              <a:extLst>
                <a:ext uri="{FF2B5EF4-FFF2-40B4-BE49-F238E27FC236}">
                  <a16:creationId xmlns:a16="http://schemas.microsoft.com/office/drawing/2014/main" id="{FCF82D68-E337-0952-8C1D-9365EF010112}"/>
                </a:ext>
              </a:extLst>
            </p:cNvPr>
            <p:cNvSpPr/>
            <p:nvPr/>
          </p:nvSpPr>
          <p:spPr>
            <a:xfrm>
              <a:off x="6164550" y="964525"/>
              <a:ext cx="25425" cy="22425"/>
            </a:xfrm>
            <a:custGeom>
              <a:avLst/>
              <a:gdLst/>
              <a:ahLst/>
              <a:cxnLst/>
              <a:rect l="l" t="t" r="r" b="b"/>
              <a:pathLst>
                <a:path w="1017" h="897" extrusionOk="0">
                  <a:moveTo>
                    <a:pt x="487" y="0"/>
                  </a:moveTo>
                  <a:cubicBezTo>
                    <a:pt x="381" y="0"/>
                    <a:pt x="280" y="57"/>
                    <a:pt x="210" y="198"/>
                  </a:cubicBezTo>
                  <a:cubicBezTo>
                    <a:pt x="1" y="523"/>
                    <a:pt x="417" y="896"/>
                    <a:pt x="728" y="896"/>
                  </a:cubicBezTo>
                  <a:cubicBezTo>
                    <a:pt x="867" y="896"/>
                    <a:pt x="985" y="822"/>
                    <a:pt x="1016" y="635"/>
                  </a:cubicBezTo>
                  <a:cubicBezTo>
                    <a:pt x="1016" y="601"/>
                    <a:pt x="1016" y="567"/>
                    <a:pt x="1016" y="567"/>
                  </a:cubicBezTo>
                  <a:cubicBezTo>
                    <a:pt x="1016" y="309"/>
                    <a:pt x="736"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1" name="Google Shape;6641;p66">
              <a:extLst>
                <a:ext uri="{FF2B5EF4-FFF2-40B4-BE49-F238E27FC236}">
                  <a16:creationId xmlns:a16="http://schemas.microsoft.com/office/drawing/2014/main" id="{88D3360C-6747-5405-C54C-E67A051BE73A}"/>
                </a:ext>
              </a:extLst>
            </p:cNvPr>
            <p:cNvSpPr/>
            <p:nvPr/>
          </p:nvSpPr>
          <p:spPr>
            <a:xfrm>
              <a:off x="6088450" y="936325"/>
              <a:ext cx="25050" cy="21850"/>
            </a:xfrm>
            <a:custGeom>
              <a:avLst/>
              <a:gdLst/>
              <a:ahLst/>
              <a:cxnLst/>
              <a:rect l="l" t="t" r="r" b="b"/>
              <a:pathLst>
                <a:path w="1002" h="874" extrusionOk="0">
                  <a:moveTo>
                    <a:pt x="459" y="0"/>
                  </a:moveTo>
                  <a:cubicBezTo>
                    <a:pt x="348" y="0"/>
                    <a:pt x="242" y="53"/>
                    <a:pt x="162" y="183"/>
                  </a:cubicBezTo>
                  <a:cubicBezTo>
                    <a:pt x="0" y="528"/>
                    <a:pt x="438" y="873"/>
                    <a:pt x="741" y="873"/>
                  </a:cubicBezTo>
                  <a:cubicBezTo>
                    <a:pt x="880" y="873"/>
                    <a:pt x="991" y="800"/>
                    <a:pt x="1002" y="620"/>
                  </a:cubicBezTo>
                  <a:cubicBezTo>
                    <a:pt x="1002" y="586"/>
                    <a:pt x="1002" y="553"/>
                    <a:pt x="1002" y="553"/>
                  </a:cubicBezTo>
                  <a:cubicBezTo>
                    <a:pt x="1002" y="293"/>
                    <a:pt x="720" y="0"/>
                    <a:pt x="45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2" name="Google Shape;6642;p66">
              <a:extLst>
                <a:ext uri="{FF2B5EF4-FFF2-40B4-BE49-F238E27FC236}">
                  <a16:creationId xmlns:a16="http://schemas.microsoft.com/office/drawing/2014/main" id="{D5F85C43-3E32-38E8-B87C-FAA0897E3462}"/>
                </a:ext>
              </a:extLst>
            </p:cNvPr>
            <p:cNvSpPr/>
            <p:nvPr/>
          </p:nvSpPr>
          <p:spPr>
            <a:xfrm>
              <a:off x="6065600" y="1390125"/>
              <a:ext cx="30550" cy="22425"/>
            </a:xfrm>
            <a:custGeom>
              <a:avLst/>
              <a:gdLst/>
              <a:ahLst/>
              <a:cxnLst/>
              <a:rect l="l" t="t" r="r" b="b"/>
              <a:pathLst>
                <a:path w="1222" h="897" extrusionOk="0">
                  <a:moveTo>
                    <a:pt x="766" y="1"/>
                  </a:moveTo>
                  <a:cubicBezTo>
                    <a:pt x="737" y="1"/>
                    <a:pt x="706" y="4"/>
                    <a:pt x="672" y="12"/>
                  </a:cubicBezTo>
                  <a:lnTo>
                    <a:pt x="605" y="12"/>
                  </a:lnTo>
                  <a:cubicBezTo>
                    <a:pt x="269" y="112"/>
                    <a:pt x="0" y="785"/>
                    <a:pt x="504" y="885"/>
                  </a:cubicBezTo>
                  <a:cubicBezTo>
                    <a:pt x="534" y="893"/>
                    <a:pt x="563" y="896"/>
                    <a:pt x="591" y="896"/>
                  </a:cubicBezTo>
                  <a:cubicBezTo>
                    <a:pt x="1038" y="896"/>
                    <a:pt x="1221" y="1"/>
                    <a:pt x="7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3" name="Google Shape;6643;p66">
              <a:extLst>
                <a:ext uri="{FF2B5EF4-FFF2-40B4-BE49-F238E27FC236}">
                  <a16:creationId xmlns:a16="http://schemas.microsoft.com/office/drawing/2014/main" id="{A33F50F5-B6B5-F8C7-960D-497616FC34BD}"/>
                </a:ext>
              </a:extLst>
            </p:cNvPr>
            <p:cNvSpPr/>
            <p:nvPr/>
          </p:nvSpPr>
          <p:spPr>
            <a:xfrm>
              <a:off x="6097750" y="1218975"/>
              <a:ext cx="25600" cy="19925"/>
            </a:xfrm>
            <a:custGeom>
              <a:avLst/>
              <a:gdLst/>
              <a:ahLst/>
              <a:cxnLst/>
              <a:rect l="l" t="t" r="r" b="b"/>
              <a:pathLst>
                <a:path w="1024" h="797" extrusionOk="0">
                  <a:moveTo>
                    <a:pt x="391" y="1"/>
                  </a:moveTo>
                  <a:cubicBezTo>
                    <a:pt x="178" y="1"/>
                    <a:pt x="1" y="112"/>
                    <a:pt x="58" y="371"/>
                  </a:cubicBezTo>
                  <a:lnTo>
                    <a:pt x="58" y="438"/>
                  </a:lnTo>
                  <a:cubicBezTo>
                    <a:pt x="137" y="635"/>
                    <a:pt x="399" y="797"/>
                    <a:pt x="624" y="797"/>
                  </a:cubicBezTo>
                  <a:cubicBezTo>
                    <a:pt x="783" y="797"/>
                    <a:pt x="924" y="715"/>
                    <a:pt x="966" y="506"/>
                  </a:cubicBezTo>
                  <a:cubicBezTo>
                    <a:pt x="1023" y="198"/>
                    <a:pt x="675" y="1"/>
                    <a:pt x="39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4" name="Google Shape;6644;p66">
              <a:extLst>
                <a:ext uri="{FF2B5EF4-FFF2-40B4-BE49-F238E27FC236}">
                  <a16:creationId xmlns:a16="http://schemas.microsoft.com/office/drawing/2014/main" id="{92005E00-01A4-E81B-A9F0-CD7518C2C51F}"/>
                </a:ext>
              </a:extLst>
            </p:cNvPr>
            <p:cNvSpPr/>
            <p:nvPr/>
          </p:nvSpPr>
          <p:spPr>
            <a:xfrm>
              <a:off x="6081000" y="1017200"/>
              <a:ext cx="29975" cy="23125"/>
            </a:xfrm>
            <a:custGeom>
              <a:avLst/>
              <a:gdLst/>
              <a:ahLst/>
              <a:cxnLst/>
              <a:rect l="l" t="t" r="r" b="b"/>
              <a:pathLst>
                <a:path w="1199" h="925" extrusionOk="0">
                  <a:moveTo>
                    <a:pt x="658" y="0"/>
                  </a:moveTo>
                  <a:cubicBezTo>
                    <a:pt x="171" y="0"/>
                    <a:pt x="1" y="925"/>
                    <a:pt x="467" y="925"/>
                  </a:cubicBezTo>
                  <a:cubicBezTo>
                    <a:pt x="495" y="925"/>
                    <a:pt x="527" y="921"/>
                    <a:pt x="560" y="914"/>
                  </a:cubicBezTo>
                  <a:lnTo>
                    <a:pt x="628" y="914"/>
                  </a:lnTo>
                  <a:cubicBezTo>
                    <a:pt x="964" y="779"/>
                    <a:pt x="1199" y="107"/>
                    <a:pt x="728" y="6"/>
                  </a:cubicBezTo>
                  <a:cubicBezTo>
                    <a:pt x="704" y="2"/>
                    <a:pt x="681" y="0"/>
                    <a:pt x="6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5" name="Google Shape;6645;p66">
              <a:extLst>
                <a:ext uri="{FF2B5EF4-FFF2-40B4-BE49-F238E27FC236}">
                  <a16:creationId xmlns:a16="http://schemas.microsoft.com/office/drawing/2014/main" id="{12766729-9B12-0789-ED4D-E5EB6CF5F7B4}"/>
                </a:ext>
              </a:extLst>
            </p:cNvPr>
            <p:cNvSpPr/>
            <p:nvPr/>
          </p:nvSpPr>
          <p:spPr>
            <a:xfrm>
              <a:off x="6201625" y="730850"/>
              <a:ext cx="25525" cy="19975"/>
            </a:xfrm>
            <a:custGeom>
              <a:avLst/>
              <a:gdLst/>
              <a:ahLst/>
              <a:cxnLst/>
              <a:rect l="l" t="t" r="r" b="b"/>
              <a:pathLst>
                <a:path w="1021" h="799" extrusionOk="0">
                  <a:moveTo>
                    <a:pt x="378" y="1"/>
                  </a:moveTo>
                  <a:cubicBezTo>
                    <a:pt x="211" y="1"/>
                    <a:pt x="66" y="87"/>
                    <a:pt x="37" y="302"/>
                  </a:cubicBezTo>
                  <a:cubicBezTo>
                    <a:pt x="0" y="616"/>
                    <a:pt x="329" y="798"/>
                    <a:pt x="604" y="798"/>
                  </a:cubicBezTo>
                  <a:cubicBezTo>
                    <a:pt x="830" y="798"/>
                    <a:pt x="1020" y="676"/>
                    <a:pt x="945" y="403"/>
                  </a:cubicBezTo>
                  <a:cubicBezTo>
                    <a:pt x="945" y="403"/>
                    <a:pt x="945" y="370"/>
                    <a:pt x="945" y="370"/>
                  </a:cubicBezTo>
                  <a:cubicBezTo>
                    <a:pt x="868" y="157"/>
                    <a:pt x="602" y="1"/>
                    <a:pt x="3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6" name="Google Shape;6646;p66">
              <a:extLst>
                <a:ext uri="{FF2B5EF4-FFF2-40B4-BE49-F238E27FC236}">
                  <a16:creationId xmlns:a16="http://schemas.microsoft.com/office/drawing/2014/main" id="{A0C5C03E-3BD8-0885-EEC5-0927C2A7A5BC}"/>
                </a:ext>
              </a:extLst>
            </p:cNvPr>
            <p:cNvSpPr/>
            <p:nvPr/>
          </p:nvSpPr>
          <p:spPr>
            <a:xfrm>
              <a:off x="5915800" y="1255625"/>
              <a:ext cx="34275" cy="18850"/>
            </a:xfrm>
            <a:custGeom>
              <a:avLst/>
              <a:gdLst/>
              <a:ahLst/>
              <a:cxnLst/>
              <a:rect l="l" t="t" r="r" b="b"/>
              <a:pathLst>
                <a:path w="1371" h="754" extrusionOk="0">
                  <a:moveTo>
                    <a:pt x="730" y="1"/>
                  </a:moveTo>
                  <a:cubicBezTo>
                    <a:pt x="393" y="1"/>
                    <a:pt x="1" y="266"/>
                    <a:pt x="245" y="619"/>
                  </a:cubicBezTo>
                  <a:cubicBezTo>
                    <a:pt x="308" y="714"/>
                    <a:pt x="410" y="753"/>
                    <a:pt x="523" y="753"/>
                  </a:cubicBezTo>
                  <a:cubicBezTo>
                    <a:pt x="890" y="753"/>
                    <a:pt x="1370" y="339"/>
                    <a:pt x="984" y="81"/>
                  </a:cubicBezTo>
                  <a:lnTo>
                    <a:pt x="951" y="48"/>
                  </a:lnTo>
                  <a:cubicBezTo>
                    <a:pt x="886" y="16"/>
                    <a:pt x="810" y="1"/>
                    <a:pt x="7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7" name="Google Shape;6647;p66">
              <a:extLst>
                <a:ext uri="{FF2B5EF4-FFF2-40B4-BE49-F238E27FC236}">
                  <a16:creationId xmlns:a16="http://schemas.microsoft.com/office/drawing/2014/main" id="{DD4CF70B-8DBD-2241-B4E9-88F0A01345AC}"/>
                </a:ext>
              </a:extLst>
            </p:cNvPr>
            <p:cNvSpPr/>
            <p:nvPr/>
          </p:nvSpPr>
          <p:spPr>
            <a:xfrm>
              <a:off x="5961800" y="1347575"/>
              <a:ext cx="34575" cy="18375"/>
            </a:xfrm>
            <a:custGeom>
              <a:avLst/>
              <a:gdLst/>
              <a:ahLst/>
              <a:cxnLst/>
              <a:rect l="l" t="t" r="r" b="b"/>
              <a:pathLst>
                <a:path w="1383" h="735" extrusionOk="0">
                  <a:moveTo>
                    <a:pt x="741" y="1"/>
                  </a:moveTo>
                  <a:cubicBezTo>
                    <a:pt x="405" y="1"/>
                    <a:pt x="1" y="267"/>
                    <a:pt x="253" y="605"/>
                  </a:cubicBezTo>
                  <a:cubicBezTo>
                    <a:pt x="315" y="696"/>
                    <a:pt x="413" y="734"/>
                    <a:pt x="521" y="734"/>
                  </a:cubicBezTo>
                  <a:cubicBezTo>
                    <a:pt x="890" y="734"/>
                    <a:pt x="1382" y="300"/>
                    <a:pt x="993" y="67"/>
                  </a:cubicBezTo>
                  <a:lnTo>
                    <a:pt x="926" y="33"/>
                  </a:lnTo>
                  <a:cubicBezTo>
                    <a:pt x="870" y="11"/>
                    <a:pt x="807" y="1"/>
                    <a:pt x="7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8" name="Google Shape;6648;p66">
              <a:extLst>
                <a:ext uri="{FF2B5EF4-FFF2-40B4-BE49-F238E27FC236}">
                  <a16:creationId xmlns:a16="http://schemas.microsoft.com/office/drawing/2014/main" id="{98B75E09-008C-7A51-3A55-5AB5B3A2B46F}"/>
                </a:ext>
              </a:extLst>
            </p:cNvPr>
            <p:cNvSpPr/>
            <p:nvPr/>
          </p:nvSpPr>
          <p:spPr>
            <a:xfrm>
              <a:off x="6153400" y="1299475"/>
              <a:ext cx="25975" cy="23125"/>
            </a:xfrm>
            <a:custGeom>
              <a:avLst/>
              <a:gdLst/>
              <a:ahLst/>
              <a:cxnLst/>
              <a:rect l="l" t="t" r="r" b="b"/>
              <a:pathLst>
                <a:path w="1039" h="925" extrusionOk="0">
                  <a:moveTo>
                    <a:pt x="298" y="1"/>
                  </a:moveTo>
                  <a:cubicBezTo>
                    <a:pt x="188" y="1"/>
                    <a:pt x="94" y="61"/>
                    <a:pt x="51" y="210"/>
                  </a:cubicBezTo>
                  <a:lnTo>
                    <a:pt x="51" y="277"/>
                  </a:lnTo>
                  <a:cubicBezTo>
                    <a:pt x="0" y="553"/>
                    <a:pt x="270" y="924"/>
                    <a:pt x="536" y="924"/>
                  </a:cubicBezTo>
                  <a:cubicBezTo>
                    <a:pt x="625" y="924"/>
                    <a:pt x="714" y="882"/>
                    <a:pt x="790" y="781"/>
                  </a:cubicBezTo>
                  <a:cubicBezTo>
                    <a:pt x="1038" y="483"/>
                    <a:pt x="607" y="1"/>
                    <a:pt x="2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49" name="Google Shape;6649;p66">
              <a:extLst>
                <a:ext uri="{FF2B5EF4-FFF2-40B4-BE49-F238E27FC236}">
                  <a16:creationId xmlns:a16="http://schemas.microsoft.com/office/drawing/2014/main" id="{0C160A62-B758-E51A-7570-9D0FE2873549}"/>
                </a:ext>
              </a:extLst>
            </p:cNvPr>
            <p:cNvSpPr/>
            <p:nvPr/>
          </p:nvSpPr>
          <p:spPr>
            <a:xfrm>
              <a:off x="6002725" y="1183300"/>
              <a:ext cx="36525" cy="20650"/>
            </a:xfrm>
            <a:custGeom>
              <a:avLst/>
              <a:gdLst/>
              <a:ahLst/>
              <a:cxnLst/>
              <a:rect l="l" t="t" r="r" b="b"/>
              <a:pathLst>
                <a:path w="1461" h="826" extrusionOk="0">
                  <a:moveTo>
                    <a:pt x="902" y="1"/>
                  </a:moveTo>
                  <a:cubicBezTo>
                    <a:pt x="499" y="1"/>
                    <a:pt x="0" y="706"/>
                    <a:pt x="499" y="824"/>
                  </a:cubicBezTo>
                  <a:lnTo>
                    <a:pt x="566" y="824"/>
                  </a:lnTo>
                  <a:cubicBezTo>
                    <a:pt x="578" y="825"/>
                    <a:pt x="590" y="825"/>
                    <a:pt x="602" y="825"/>
                  </a:cubicBezTo>
                  <a:cubicBezTo>
                    <a:pt x="969" y="825"/>
                    <a:pt x="1460" y="343"/>
                    <a:pt x="1070" y="51"/>
                  </a:cubicBezTo>
                  <a:cubicBezTo>
                    <a:pt x="1018" y="16"/>
                    <a:pt x="961" y="1"/>
                    <a:pt x="9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0" name="Google Shape;6650;p66">
              <a:extLst>
                <a:ext uri="{FF2B5EF4-FFF2-40B4-BE49-F238E27FC236}">
                  <a16:creationId xmlns:a16="http://schemas.microsoft.com/office/drawing/2014/main" id="{63FF67A8-0616-27CF-9D8E-194C9E1EF17C}"/>
                </a:ext>
              </a:extLst>
            </p:cNvPr>
            <p:cNvSpPr/>
            <p:nvPr/>
          </p:nvSpPr>
          <p:spPr>
            <a:xfrm>
              <a:off x="6060900" y="1194750"/>
              <a:ext cx="24650" cy="22925"/>
            </a:xfrm>
            <a:custGeom>
              <a:avLst/>
              <a:gdLst/>
              <a:ahLst/>
              <a:cxnLst/>
              <a:rect l="l" t="t" r="r" b="b"/>
              <a:pathLst>
                <a:path w="986" h="917" extrusionOk="0">
                  <a:moveTo>
                    <a:pt x="471" y="1"/>
                  </a:moveTo>
                  <a:cubicBezTo>
                    <a:pt x="381" y="1"/>
                    <a:pt x="293" y="48"/>
                    <a:pt x="222" y="164"/>
                  </a:cubicBezTo>
                  <a:cubicBezTo>
                    <a:pt x="0" y="459"/>
                    <a:pt x="427" y="916"/>
                    <a:pt x="724" y="916"/>
                  </a:cubicBezTo>
                  <a:cubicBezTo>
                    <a:pt x="833" y="916"/>
                    <a:pt x="925" y="855"/>
                    <a:pt x="961" y="702"/>
                  </a:cubicBezTo>
                  <a:lnTo>
                    <a:pt x="961" y="634"/>
                  </a:lnTo>
                  <a:cubicBezTo>
                    <a:pt x="986" y="363"/>
                    <a:pt x="720"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1" name="Google Shape;6651;p66">
              <a:extLst>
                <a:ext uri="{FF2B5EF4-FFF2-40B4-BE49-F238E27FC236}">
                  <a16:creationId xmlns:a16="http://schemas.microsoft.com/office/drawing/2014/main" id="{53AD0037-DDFA-4B37-7E3F-1394485BCDC0}"/>
                </a:ext>
              </a:extLst>
            </p:cNvPr>
            <p:cNvSpPr/>
            <p:nvPr/>
          </p:nvSpPr>
          <p:spPr>
            <a:xfrm>
              <a:off x="6147400" y="831625"/>
              <a:ext cx="35750" cy="20575"/>
            </a:xfrm>
            <a:custGeom>
              <a:avLst/>
              <a:gdLst/>
              <a:ahLst/>
              <a:cxnLst/>
              <a:rect l="l" t="t" r="r" b="b"/>
              <a:pathLst>
                <a:path w="1430" h="823" extrusionOk="0">
                  <a:moveTo>
                    <a:pt x="826" y="0"/>
                  </a:moveTo>
                  <a:cubicBezTo>
                    <a:pt x="461" y="0"/>
                    <a:pt x="1" y="482"/>
                    <a:pt x="391" y="775"/>
                  </a:cubicBezTo>
                  <a:cubicBezTo>
                    <a:pt x="446" y="808"/>
                    <a:pt x="504" y="823"/>
                    <a:pt x="562" y="823"/>
                  </a:cubicBezTo>
                  <a:cubicBezTo>
                    <a:pt x="976" y="823"/>
                    <a:pt x="1430" y="90"/>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2" name="Google Shape;6652;p66">
              <a:extLst>
                <a:ext uri="{FF2B5EF4-FFF2-40B4-BE49-F238E27FC236}">
                  <a16:creationId xmlns:a16="http://schemas.microsoft.com/office/drawing/2014/main" id="{F35EB973-9E38-243C-DE13-D94ED03F7761}"/>
                </a:ext>
              </a:extLst>
            </p:cNvPr>
            <p:cNvSpPr/>
            <p:nvPr/>
          </p:nvSpPr>
          <p:spPr>
            <a:xfrm>
              <a:off x="6057050" y="1216275"/>
              <a:ext cx="25875" cy="24525"/>
            </a:xfrm>
            <a:custGeom>
              <a:avLst/>
              <a:gdLst/>
              <a:ahLst/>
              <a:cxnLst/>
              <a:rect l="l" t="t" r="r" b="b"/>
              <a:pathLst>
                <a:path w="1035" h="981" extrusionOk="0">
                  <a:moveTo>
                    <a:pt x="397" y="1"/>
                  </a:moveTo>
                  <a:cubicBezTo>
                    <a:pt x="319" y="1"/>
                    <a:pt x="241" y="43"/>
                    <a:pt x="174" y="143"/>
                  </a:cubicBezTo>
                  <a:cubicBezTo>
                    <a:pt x="174" y="143"/>
                    <a:pt x="140"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3" name="Google Shape;6653;p66">
              <a:extLst>
                <a:ext uri="{FF2B5EF4-FFF2-40B4-BE49-F238E27FC236}">
                  <a16:creationId xmlns:a16="http://schemas.microsoft.com/office/drawing/2014/main" id="{40F39B85-9419-02B7-0CBA-F031F7A0F45E}"/>
                </a:ext>
              </a:extLst>
            </p:cNvPr>
            <p:cNvSpPr/>
            <p:nvPr/>
          </p:nvSpPr>
          <p:spPr>
            <a:xfrm>
              <a:off x="6140925" y="1113775"/>
              <a:ext cx="25850" cy="24525"/>
            </a:xfrm>
            <a:custGeom>
              <a:avLst/>
              <a:gdLst/>
              <a:ahLst/>
              <a:cxnLst/>
              <a:rect l="l" t="t" r="r" b="b"/>
              <a:pathLst>
                <a:path w="1034" h="981" extrusionOk="0">
                  <a:moveTo>
                    <a:pt x="372" y="1"/>
                  </a:moveTo>
                  <a:cubicBezTo>
                    <a:pt x="292" y="1"/>
                    <a:pt x="213" y="42"/>
                    <a:pt x="146" y="143"/>
                  </a:cubicBezTo>
                  <a:cubicBezTo>
                    <a:pt x="146" y="176"/>
                    <a:pt x="146" y="210"/>
                    <a:pt x="113" y="210"/>
                  </a:cubicBezTo>
                  <a:cubicBezTo>
                    <a:pt x="1" y="490"/>
                    <a:pt x="192" y="980"/>
                    <a:pt x="492" y="980"/>
                  </a:cubicBezTo>
                  <a:cubicBezTo>
                    <a:pt x="552" y="980"/>
                    <a:pt x="617" y="961"/>
                    <a:pt x="684" y="916"/>
                  </a:cubicBezTo>
                  <a:cubicBezTo>
                    <a:pt x="1034" y="674"/>
                    <a:pt x="694" y="1"/>
                    <a:pt x="3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4" name="Google Shape;6654;p66">
              <a:extLst>
                <a:ext uri="{FF2B5EF4-FFF2-40B4-BE49-F238E27FC236}">
                  <a16:creationId xmlns:a16="http://schemas.microsoft.com/office/drawing/2014/main" id="{467D1C86-6D97-F759-595B-831F496909E5}"/>
                </a:ext>
              </a:extLst>
            </p:cNvPr>
            <p:cNvSpPr/>
            <p:nvPr/>
          </p:nvSpPr>
          <p:spPr>
            <a:xfrm>
              <a:off x="6020925" y="1281800"/>
              <a:ext cx="35975" cy="20450"/>
            </a:xfrm>
            <a:custGeom>
              <a:avLst/>
              <a:gdLst/>
              <a:ahLst/>
              <a:cxnLst/>
              <a:rect l="l" t="t" r="r" b="b"/>
              <a:pathLst>
                <a:path w="1439" h="818" extrusionOk="0">
                  <a:moveTo>
                    <a:pt x="869" y="0"/>
                  </a:moveTo>
                  <a:cubicBezTo>
                    <a:pt x="468" y="0"/>
                    <a:pt x="1" y="646"/>
                    <a:pt x="510" y="816"/>
                  </a:cubicBezTo>
                  <a:lnTo>
                    <a:pt x="544" y="816"/>
                  </a:lnTo>
                  <a:cubicBezTo>
                    <a:pt x="556" y="817"/>
                    <a:pt x="569" y="817"/>
                    <a:pt x="582" y="817"/>
                  </a:cubicBezTo>
                  <a:cubicBezTo>
                    <a:pt x="949" y="817"/>
                    <a:pt x="1438" y="368"/>
                    <a:pt x="1081" y="76"/>
                  </a:cubicBezTo>
                  <a:cubicBezTo>
                    <a:pt x="1017" y="23"/>
                    <a:pt x="944" y="0"/>
                    <a:pt x="8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5" name="Google Shape;6655;p66">
              <a:extLst>
                <a:ext uri="{FF2B5EF4-FFF2-40B4-BE49-F238E27FC236}">
                  <a16:creationId xmlns:a16="http://schemas.microsoft.com/office/drawing/2014/main" id="{35D49D2A-F7FA-A9CB-C16F-9524791E300D}"/>
                </a:ext>
              </a:extLst>
            </p:cNvPr>
            <p:cNvSpPr/>
            <p:nvPr/>
          </p:nvSpPr>
          <p:spPr>
            <a:xfrm>
              <a:off x="6119700" y="1122025"/>
              <a:ext cx="25525" cy="22550"/>
            </a:xfrm>
            <a:custGeom>
              <a:avLst/>
              <a:gdLst/>
              <a:ahLst/>
              <a:cxnLst/>
              <a:rect l="l" t="t" r="r" b="b"/>
              <a:pathLst>
                <a:path w="1021" h="902" extrusionOk="0">
                  <a:moveTo>
                    <a:pt x="488" y="0"/>
                  </a:moveTo>
                  <a:cubicBezTo>
                    <a:pt x="394" y="0"/>
                    <a:pt x="301" y="43"/>
                    <a:pt x="222" y="149"/>
                  </a:cubicBezTo>
                  <a:cubicBezTo>
                    <a:pt x="1" y="444"/>
                    <a:pt x="446" y="901"/>
                    <a:pt x="753" y="901"/>
                  </a:cubicBezTo>
                  <a:cubicBezTo>
                    <a:pt x="865" y="901"/>
                    <a:pt x="959" y="840"/>
                    <a:pt x="995" y="687"/>
                  </a:cubicBezTo>
                  <a:lnTo>
                    <a:pt x="995" y="619"/>
                  </a:lnTo>
                  <a:cubicBezTo>
                    <a:pt x="1020" y="346"/>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6" name="Google Shape;6656;p66">
              <a:extLst>
                <a:ext uri="{FF2B5EF4-FFF2-40B4-BE49-F238E27FC236}">
                  <a16:creationId xmlns:a16="http://schemas.microsoft.com/office/drawing/2014/main" id="{816269D5-7A93-44FF-9D0C-245E0E991E41}"/>
                </a:ext>
              </a:extLst>
            </p:cNvPr>
            <p:cNvSpPr/>
            <p:nvPr/>
          </p:nvSpPr>
          <p:spPr>
            <a:xfrm>
              <a:off x="6042375" y="1081175"/>
              <a:ext cx="35750" cy="20575"/>
            </a:xfrm>
            <a:custGeom>
              <a:avLst/>
              <a:gdLst/>
              <a:ahLst/>
              <a:cxnLst/>
              <a:rect l="l" t="t" r="r" b="b"/>
              <a:pathLst>
                <a:path w="1430" h="823" extrusionOk="0">
                  <a:moveTo>
                    <a:pt x="826" y="0"/>
                  </a:moveTo>
                  <a:cubicBezTo>
                    <a:pt x="461" y="0"/>
                    <a:pt x="1" y="482"/>
                    <a:pt x="391" y="775"/>
                  </a:cubicBezTo>
                  <a:cubicBezTo>
                    <a:pt x="441" y="808"/>
                    <a:pt x="496" y="823"/>
                    <a:pt x="553" y="823"/>
                  </a:cubicBezTo>
                  <a:cubicBezTo>
                    <a:pt x="950" y="823"/>
                    <a:pt x="1429" y="90"/>
                    <a:pt x="929" y="2"/>
                  </a:cubicBezTo>
                  <a:lnTo>
                    <a:pt x="862" y="2"/>
                  </a:lnTo>
                  <a:cubicBezTo>
                    <a:pt x="850" y="1"/>
                    <a:pt x="838" y="0"/>
                    <a:pt x="82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7" name="Google Shape;6657;p66">
              <a:extLst>
                <a:ext uri="{FF2B5EF4-FFF2-40B4-BE49-F238E27FC236}">
                  <a16:creationId xmlns:a16="http://schemas.microsoft.com/office/drawing/2014/main" id="{256FD4A2-DCE5-14E4-5C7C-B6BB7A17EC6B}"/>
                </a:ext>
              </a:extLst>
            </p:cNvPr>
            <p:cNvSpPr/>
            <p:nvPr/>
          </p:nvSpPr>
          <p:spPr>
            <a:xfrm>
              <a:off x="6058025" y="922950"/>
              <a:ext cx="25300" cy="23025"/>
            </a:xfrm>
            <a:custGeom>
              <a:avLst/>
              <a:gdLst/>
              <a:ahLst/>
              <a:cxnLst/>
              <a:rect l="l" t="t" r="r" b="b"/>
              <a:pathLst>
                <a:path w="1012" h="921" extrusionOk="0">
                  <a:moveTo>
                    <a:pt x="279" y="0"/>
                  </a:moveTo>
                  <a:cubicBezTo>
                    <a:pt x="150" y="0"/>
                    <a:pt x="40" y="71"/>
                    <a:pt x="1" y="247"/>
                  </a:cubicBezTo>
                  <a:cubicBezTo>
                    <a:pt x="1" y="281"/>
                    <a:pt x="1" y="281"/>
                    <a:pt x="1" y="315"/>
                  </a:cubicBezTo>
                  <a:cubicBezTo>
                    <a:pt x="1" y="583"/>
                    <a:pt x="265" y="921"/>
                    <a:pt x="513" y="921"/>
                  </a:cubicBezTo>
                  <a:cubicBezTo>
                    <a:pt x="608" y="921"/>
                    <a:pt x="700" y="872"/>
                    <a:pt x="774" y="752"/>
                  </a:cubicBezTo>
                  <a:cubicBezTo>
                    <a:pt x="1012" y="418"/>
                    <a:pt x="592" y="0"/>
                    <a:pt x="2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8" name="Google Shape;6658;p66">
              <a:extLst>
                <a:ext uri="{FF2B5EF4-FFF2-40B4-BE49-F238E27FC236}">
                  <a16:creationId xmlns:a16="http://schemas.microsoft.com/office/drawing/2014/main" id="{A3A52592-58CA-EFD3-03CB-94BB76D5D821}"/>
                </a:ext>
              </a:extLst>
            </p:cNvPr>
            <p:cNvSpPr/>
            <p:nvPr/>
          </p:nvSpPr>
          <p:spPr>
            <a:xfrm>
              <a:off x="6037250" y="1216325"/>
              <a:ext cx="24775" cy="22375"/>
            </a:xfrm>
            <a:custGeom>
              <a:avLst/>
              <a:gdLst/>
              <a:ahLst/>
              <a:cxnLst/>
              <a:rect l="l" t="t" r="r" b="b"/>
              <a:pathLst>
                <a:path w="991" h="895" extrusionOk="0">
                  <a:moveTo>
                    <a:pt x="268" y="1"/>
                  </a:moveTo>
                  <a:cubicBezTo>
                    <a:pt x="151" y="1"/>
                    <a:pt x="54" y="70"/>
                    <a:pt x="25" y="242"/>
                  </a:cubicBezTo>
                  <a:lnTo>
                    <a:pt x="25" y="276"/>
                  </a:lnTo>
                  <a:cubicBezTo>
                    <a:pt x="0" y="549"/>
                    <a:pt x="287" y="895"/>
                    <a:pt x="547" y="895"/>
                  </a:cubicBezTo>
                  <a:cubicBezTo>
                    <a:pt x="639" y="895"/>
                    <a:pt x="728" y="851"/>
                    <a:pt x="798" y="746"/>
                  </a:cubicBezTo>
                  <a:cubicBezTo>
                    <a:pt x="990" y="434"/>
                    <a:pt x="564" y="1"/>
                    <a:pt x="26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59" name="Google Shape;6659;p66">
              <a:extLst>
                <a:ext uri="{FF2B5EF4-FFF2-40B4-BE49-F238E27FC236}">
                  <a16:creationId xmlns:a16="http://schemas.microsoft.com/office/drawing/2014/main" id="{0047AD2C-3ACE-A81F-6D17-EEAE485636AE}"/>
                </a:ext>
              </a:extLst>
            </p:cNvPr>
            <p:cNvSpPr/>
            <p:nvPr/>
          </p:nvSpPr>
          <p:spPr>
            <a:xfrm>
              <a:off x="6089825" y="1157550"/>
              <a:ext cx="25750" cy="24425"/>
            </a:xfrm>
            <a:custGeom>
              <a:avLst/>
              <a:gdLst/>
              <a:ahLst/>
              <a:cxnLst/>
              <a:rect l="l" t="t" r="r" b="b"/>
              <a:pathLst>
                <a:path w="1030" h="977" extrusionOk="0">
                  <a:moveTo>
                    <a:pt x="379" y="0"/>
                  </a:moveTo>
                  <a:cubicBezTo>
                    <a:pt x="304" y="0"/>
                    <a:pt x="233" y="41"/>
                    <a:pt x="174" y="139"/>
                  </a:cubicBezTo>
                  <a:lnTo>
                    <a:pt x="140" y="207"/>
                  </a:lnTo>
                  <a:cubicBezTo>
                    <a:pt x="0" y="487"/>
                    <a:pt x="187" y="977"/>
                    <a:pt x="486" y="977"/>
                  </a:cubicBezTo>
                  <a:cubicBezTo>
                    <a:pt x="546" y="977"/>
                    <a:pt x="611" y="957"/>
                    <a:pt x="678" y="912"/>
                  </a:cubicBezTo>
                  <a:cubicBezTo>
                    <a:pt x="1030" y="696"/>
                    <a:pt x="684" y="0"/>
                    <a:pt x="3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0" name="Google Shape;6660;p66">
              <a:extLst>
                <a:ext uri="{FF2B5EF4-FFF2-40B4-BE49-F238E27FC236}">
                  <a16:creationId xmlns:a16="http://schemas.microsoft.com/office/drawing/2014/main" id="{D8CED096-EEB7-D5C7-BE86-3E949BC7DAEB}"/>
                </a:ext>
              </a:extLst>
            </p:cNvPr>
            <p:cNvSpPr/>
            <p:nvPr/>
          </p:nvSpPr>
          <p:spPr>
            <a:xfrm>
              <a:off x="5980450" y="1065050"/>
              <a:ext cx="25175" cy="24500"/>
            </a:xfrm>
            <a:custGeom>
              <a:avLst/>
              <a:gdLst/>
              <a:ahLst/>
              <a:cxnLst/>
              <a:rect l="l" t="t" r="r" b="b"/>
              <a:pathLst>
                <a:path w="1007" h="980" extrusionOk="0">
                  <a:moveTo>
                    <a:pt x="356" y="0"/>
                  </a:moveTo>
                  <a:cubicBezTo>
                    <a:pt x="280" y="0"/>
                    <a:pt x="206" y="42"/>
                    <a:pt x="146" y="143"/>
                  </a:cubicBezTo>
                  <a:cubicBezTo>
                    <a:pt x="146" y="176"/>
                    <a:pt x="112" y="176"/>
                    <a:pt x="112" y="210"/>
                  </a:cubicBezTo>
                  <a:cubicBezTo>
                    <a:pt x="0" y="490"/>
                    <a:pt x="192" y="980"/>
                    <a:pt x="492" y="980"/>
                  </a:cubicBezTo>
                  <a:cubicBezTo>
                    <a:pt x="552" y="980"/>
                    <a:pt x="617" y="960"/>
                    <a:pt x="684" y="916"/>
                  </a:cubicBezTo>
                  <a:cubicBezTo>
                    <a:pt x="1007" y="673"/>
                    <a:pt x="662" y="0"/>
                    <a:pt x="3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1" name="Google Shape;6661;p66">
              <a:extLst>
                <a:ext uri="{FF2B5EF4-FFF2-40B4-BE49-F238E27FC236}">
                  <a16:creationId xmlns:a16="http://schemas.microsoft.com/office/drawing/2014/main" id="{44E6A0E0-551B-956C-D137-D10B5AD8C274}"/>
                </a:ext>
              </a:extLst>
            </p:cNvPr>
            <p:cNvSpPr/>
            <p:nvPr/>
          </p:nvSpPr>
          <p:spPr>
            <a:xfrm>
              <a:off x="6075225" y="1340925"/>
              <a:ext cx="36000" cy="20250"/>
            </a:xfrm>
            <a:custGeom>
              <a:avLst/>
              <a:gdLst/>
              <a:ahLst/>
              <a:cxnLst/>
              <a:rect l="l" t="t" r="r" b="b"/>
              <a:pathLst>
                <a:path w="1440" h="810" extrusionOk="0">
                  <a:moveTo>
                    <a:pt x="900" y="1"/>
                  </a:moveTo>
                  <a:cubicBezTo>
                    <a:pt x="494" y="1"/>
                    <a:pt x="1" y="660"/>
                    <a:pt x="489" y="803"/>
                  </a:cubicBezTo>
                  <a:lnTo>
                    <a:pt x="556" y="803"/>
                  </a:lnTo>
                  <a:cubicBezTo>
                    <a:pt x="580" y="808"/>
                    <a:pt x="605" y="810"/>
                    <a:pt x="630" y="810"/>
                  </a:cubicBezTo>
                  <a:cubicBezTo>
                    <a:pt x="992" y="810"/>
                    <a:pt x="1439" y="378"/>
                    <a:pt x="1094" y="64"/>
                  </a:cubicBezTo>
                  <a:cubicBezTo>
                    <a:pt x="1035" y="20"/>
                    <a:pt x="969" y="1"/>
                    <a:pt x="90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2" name="Google Shape;6662;p66">
              <a:extLst>
                <a:ext uri="{FF2B5EF4-FFF2-40B4-BE49-F238E27FC236}">
                  <a16:creationId xmlns:a16="http://schemas.microsoft.com/office/drawing/2014/main" id="{08BB17F1-199F-D0B3-70FC-12BF9EC84F4B}"/>
                </a:ext>
              </a:extLst>
            </p:cNvPr>
            <p:cNvSpPr/>
            <p:nvPr/>
          </p:nvSpPr>
          <p:spPr>
            <a:xfrm>
              <a:off x="6097875" y="979175"/>
              <a:ext cx="25275" cy="22550"/>
            </a:xfrm>
            <a:custGeom>
              <a:avLst/>
              <a:gdLst/>
              <a:ahLst/>
              <a:cxnLst/>
              <a:rect l="l" t="t" r="r" b="b"/>
              <a:pathLst>
                <a:path w="1011" h="902" extrusionOk="0">
                  <a:moveTo>
                    <a:pt x="472" y="1"/>
                  </a:moveTo>
                  <a:cubicBezTo>
                    <a:pt x="380" y="1"/>
                    <a:pt x="292" y="44"/>
                    <a:pt x="221" y="149"/>
                  </a:cubicBezTo>
                  <a:cubicBezTo>
                    <a:pt x="0" y="445"/>
                    <a:pt x="427" y="902"/>
                    <a:pt x="724" y="902"/>
                  </a:cubicBezTo>
                  <a:cubicBezTo>
                    <a:pt x="833" y="902"/>
                    <a:pt x="925" y="840"/>
                    <a:pt x="961" y="687"/>
                  </a:cubicBezTo>
                  <a:cubicBezTo>
                    <a:pt x="961" y="654"/>
                    <a:pt x="961" y="620"/>
                    <a:pt x="961" y="620"/>
                  </a:cubicBezTo>
                  <a:cubicBezTo>
                    <a:pt x="1010" y="347"/>
                    <a:pt x="730"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3" name="Google Shape;6663;p66">
              <a:extLst>
                <a:ext uri="{FF2B5EF4-FFF2-40B4-BE49-F238E27FC236}">
                  <a16:creationId xmlns:a16="http://schemas.microsoft.com/office/drawing/2014/main" id="{8D41858F-10D1-21B7-3AFD-7DD63D9DF2D7}"/>
                </a:ext>
              </a:extLst>
            </p:cNvPr>
            <p:cNvSpPr/>
            <p:nvPr/>
          </p:nvSpPr>
          <p:spPr>
            <a:xfrm>
              <a:off x="5980500" y="1100375"/>
              <a:ext cx="35925" cy="20200"/>
            </a:xfrm>
            <a:custGeom>
              <a:avLst/>
              <a:gdLst/>
              <a:ahLst/>
              <a:cxnLst/>
              <a:rect l="l" t="t" r="r" b="b"/>
              <a:pathLst>
                <a:path w="1437" h="808" extrusionOk="0">
                  <a:moveTo>
                    <a:pt x="780" y="1"/>
                  </a:moveTo>
                  <a:cubicBezTo>
                    <a:pt x="422" y="1"/>
                    <a:pt x="1" y="462"/>
                    <a:pt x="379" y="746"/>
                  </a:cubicBezTo>
                  <a:cubicBezTo>
                    <a:pt x="436" y="789"/>
                    <a:pt x="500" y="807"/>
                    <a:pt x="566" y="807"/>
                  </a:cubicBezTo>
                  <a:cubicBezTo>
                    <a:pt x="965" y="807"/>
                    <a:pt x="1436" y="122"/>
                    <a:pt x="917" y="7"/>
                  </a:cubicBezTo>
                  <a:lnTo>
                    <a:pt x="850" y="7"/>
                  </a:lnTo>
                  <a:cubicBezTo>
                    <a:pt x="827" y="3"/>
                    <a:pt x="804" y="1"/>
                    <a:pt x="7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4" name="Google Shape;6664;p66">
              <a:extLst>
                <a:ext uri="{FF2B5EF4-FFF2-40B4-BE49-F238E27FC236}">
                  <a16:creationId xmlns:a16="http://schemas.microsoft.com/office/drawing/2014/main" id="{8944ADDE-7BDE-ED6B-8919-EA312725504A}"/>
                </a:ext>
              </a:extLst>
            </p:cNvPr>
            <p:cNvSpPr/>
            <p:nvPr/>
          </p:nvSpPr>
          <p:spPr>
            <a:xfrm>
              <a:off x="6065225" y="1003475"/>
              <a:ext cx="31475" cy="22375"/>
            </a:xfrm>
            <a:custGeom>
              <a:avLst/>
              <a:gdLst/>
              <a:ahLst/>
              <a:cxnLst/>
              <a:rect l="l" t="t" r="r" b="b"/>
              <a:pathLst>
                <a:path w="1259" h="895" extrusionOk="0">
                  <a:moveTo>
                    <a:pt x="645" y="0"/>
                  </a:moveTo>
                  <a:cubicBezTo>
                    <a:pt x="198" y="0"/>
                    <a:pt x="1" y="894"/>
                    <a:pt x="471" y="894"/>
                  </a:cubicBezTo>
                  <a:cubicBezTo>
                    <a:pt x="486" y="894"/>
                    <a:pt x="502" y="893"/>
                    <a:pt x="519" y="891"/>
                  </a:cubicBezTo>
                  <a:lnTo>
                    <a:pt x="586" y="891"/>
                  </a:lnTo>
                  <a:cubicBezTo>
                    <a:pt x="923" y="824"/>
                    <a:pt x="1259" y="152"/>
                    <a:pt x="754" y="18"/>
                  </a:cubicBezTo>
                  <a:cubicBezTo>
                    <a:pt x="717" y="6"/>
                    <a:pt x="680" y="0"/>
                    <a:pt x="6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5" name="Google Shape;6665;p66">
              <a:extLst>
                <a:ext uri="{FF2B5EF4-FFF2-40B4-BE49-F238E27FC236}">
                  <a16:creationId xmlns:a16="http://schemas.microsoft.com/office/drawing/2014/main" id="{2B6583D5-2F1E-16DA-8FA5-86D0E5BB1B62}"/>
                </a:ext>
              </a:extLst>
            </p:cNvPr>
            <p:cNvSpPr/>
            <p:nvPr/>
          </p:nvSpPr>
          <p:spPr>
            <a:xfrm>
              <a:off x="6161375" y="1177050"/>
              <a:ext cx="25950" cy="23500"/>
            </a:xfrm>
            <a:custGeom>
              <a:avLst/>
              <a:gdLst/>
              <a:ahLst/>
              <a:cxnLst/>
              <a:rect l="l" t="t" r="r" b="b"/>
              <a:pathLst>
                <a:path w="1038" h="940" extrusionOk="0">
                  <a:moveTo>
                    <a:pt x="639" y="1"/>
                  </a:moveTo>
                  <a:cubicBezTo>
                    <a:pt x="598" y="1"/>
                    <a:pt x="554" y="10"/>
                    <a:pt x="505" y="32"/>
                  </a:cubicBezTo>
                  <a:lnTo>
                    <a:pt x="437" y="65"/>
                  </a:lnTo>
                  <a:cubicBezTo>
                    <a:pt x="135" y="233"/>
                    <a:pt x="0" y="939"/>
                    <a:pt x="505" y="939"/>
                  </a:cubicBezTo>
                  <a:cubicBezTo>
                    <a:pt x="513" y="940"/>
                    <a:pt x="521" y="940"/>
                    <a:pt x="528" y="940"/>
                  </a:cubicBezTo>
                  <a:cubicBezTo>
                    <a:pt x="1024" y="940"/>
                    <a:pt x="1037"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6" name="Google Shape;6666;p66">
              <a:extLst>
                <a:ext uri="{FF2B5EF4-FFF2-40B4-BE49-F238E27FC236}">
                  <a16:creationId xmlns:a16="http://schemas.microsoft.com/office/drawing/2014/main" id="{1C99D848-16EC-80B6-8135-35B9C1B36C47}"/>
                </a:ext>
              </a:extLst>
            </p:cNvPr>
            <p:cNvSpPr/>
            <p:nvPr/>
          </p:nvSpPr>
          <p:spPr>
            <a:xfrm>
              <a:off x="6029700" y="1230750"/>
              <a:ext cx="24800" cy="22400"/>
            </a:xfrm>
            <a:custGeom>
              <a:avLst/>
              <a:gdLst/>
              <a:ahLst/>
              <a:cxnLst/>
              <a:rect l="l" t="t" r="r" b="b"/>
              <a:pathLst>
                <a:path w="992" h="896" extrusionOk="0">
                  <a:moveTo>
                    <a:pt x="260" y="1"/>
                  </a:moveTo>
                  <a:cubicBezTo>
                    <a:pt x="146" y="1"/>
                    <a:pt x="53" y="68"/>
                    <a:pt x="25" y="236"/>
                  </a:cubicBezTo>
                  <a:cubicBezTo>
                    <a:pt x="25" y="236"/>
                    <a:pt x="25" y="270"/>
                    <a:pt x="25" y="303"/>
                  </a:cubicBezTo>
                  <a:cubicBezTo>
                    <a:pt x="0" y="573"/>
                    <a:pt x="278" y="895"/>
                    <a:pt x="535" y="895"/>
                  </a:cubicBezTo>
                  <a:cubicBezTo>
                    <a:pt x="631" y="895"/>
                    <a:pt x="724" y="850"/>
                    <a:pt x="798" y="740"/>
                  </a:cubicBezTo>
                  <a:cubicBezTo>
                    <a:pt x="992" y="449"/>
                    <a:pt x="556" y="1"/>
                    <a:pt x="2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7" name="Google Shape;6667;p66">
              <a:extLst>
                <a:ext uri="{FF2B5EF4-FFF2-40B4-BE49-F238E27FC236}">
                  <a16:creationId xmlns:a16="http://schemas.microsoft.com/office/drawing/2014/main" id="{D55F8AC6-082E-A388-D4A7-EDFEE76E576E}"/>
                </a:ext>
              </a:extLst>
            </p:cNvPr>
            <p:cNvSpPr/>
            <p:nvPr/>
          </p:nvSpPr>
          <p:spPr>
            <a:xfrm>
              <a:off x="6119750" y="1222175"/>
              <a:ext cx="25675" cy="22325"/>
            </a:xfrm>
            <a:custGeom>
              <a:avLst/>
              <a:gdLst/>
              <a:ahLst/>
              <a:cxnLst/>
              <a:rect l="l" t="t" r="r" b="b"/>
              <a:pathLst>
                <a:path w="1027" h="893" extrusionOk="0">
                  <a:moveTo>
                    <a:pt x="471" y="0"/>
                  </a:moveTo>
                  <a:cubicBezTo>
                    <a:pt x="365" y="0"/>
                    <a:pt x="264" y="51"/>
                    <a:pt x="187" y="176"/>
                  </a:cubicBezTo>
                  <a:cubicBezTo>
                    <a:pt x="0" y="526"/>
                    <a:pt x="445" y="892"/>
                    <a:pt x="757" y="892"/>
                  </a:cubicBezTo>
                  <a:cubicBezTo>
                    <a:pt x="895" y="892"/>
                    <a:pt x="1006" y="821"/>
                    <a:pt x="1027" y="646"/>
                  </a:cubicBezTo>
                  <a:cubicBezTo>
                    <a:pt x="1027" y="613"/>
                    <a:pt x="1027" y="579"/>
                    <a:pt x="1027" y="579"/>
                  </a:cubicBezTo>
                  <a:cubicBezTo>
                    <a:pt x="1027" y="315"/>
                    <a:pt x="736"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8" name="Google Shape;6668;p66">
              <a:extLst>
                <a:ext uri="{FF2B5EF4-FFF2-40B4-BE49-F238E27FC236}">
                  <a16:creationId xmlns:a16="http://schemas.microsoft.com/office/drawing/2014/main" id="{F2C234AE-4ACD-17A3-6461-5E8075422E50}"/>
                </a:ext>
              </a:extLst>
            </p:cNvPr>
            <p:cNvSpPr/>
            <p:nvPr/>
          </p:nvSpPr>
          <p:spPr>
            <a:xfrm>
              <a:off x="6092700" y="885725"/>
              <a:ext cx="25000" cy="21775"/>
            </a:xfrm>
            <a:custGeom>
              <a:avLst/>
              <a:gdLst/>
              <a:ahLst/>
              <a:cxnLst/>
              <a:rect l="l" t="t" r="r" b="b"/>
              <a:pathLst>
                <a:path w="1000" h="871" extrusionOk="0">
                  <a:moveTo>
                    <a:pt x="471" y="0"/>
                  </a:moveTo>
                  <a:cubicBezTo>
                    <a:pt x="355" y="0"/>
                    <a:pt x="243" y="55"/>
                    <a:pt x="160" y="190"/>
                  </a:cubicBezTo>
                  <a:cubicBezTo>
                    <a:pt x="1" y="530"/>
                    <a:pt x="423" y="870"/>
                    <a:pt x="725" y="870"/>
                  </a:cubicBezTo>
                  <a:cubicBezTo>
                    <a:pt x="871" y="870"/>
                    <a:pt x="989" y="791"/>
                    <a:pt x="1000" y="594"/>
                  </a:cubicBezTo>
                  <a:lnTo>
                    <a:pt x="1000" y="527"/>
                  </a:lnTo>
                  <a:cubicBezTo>
                    <a:pt x="1000" y="271"/>
                    <a:pt x="728" y="0"/>
                    <a:pt x="47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69" name="Google Shape;6669;p66">
              <a:extLst>
                <a:ext uri="{FF2B5EF4-FFF2-40B4-BE49-F238E27FC236}">
                  <a16:creationId xmlns:a16="http://schemas.microsoft.com/office/drawing/2014/main" id="{D278EDBC-2E7F-D929-9767-24EDC01B64A4}"/>
                </a:ext>
              </a:extLst>
            </p:cNvPr>
            <p:cNvSpPr/>
            <p:nvPr/>
          </p:nvSpPr>
          <p:spPr>
            <a:xfrm>
              <a:off x="6026950" y="1173475"/>
              <a:ext cx="30675" cy="23150"/>
            </a:xfrm>
            <a:custGeom>
              <a:avLst/>
              <a:gdLst/>
              <a:ahLst/>
              <a:cxnLst/>
              <a:rect l="l" t="t" r="r" b="b"/>
              <a:pathLst>
                <a:path w="1227" h="926" extrusionOk="0">
                  <a:moveTo>
                    <a:pt x="745" y="0"/>
                  </a:moveTo>
                  <a:cubicBezTo>
                    <a:pt x="722" y="0"/>
                    <a:pt x="698" y="2"/>
                    <a:pt x="672" y="7"/>
                  </a:cubicBezTo>
                  <a:lnTo>
                    <a:pt x="605" y="7"/>
                  </a:lnTo>
                  <a:cubicBezTo>
                    <a:pt x="269" y="141"/>
                    <a:pt x="0" y="813"/>
                    <a:pt x="504" y="914"/>
                  </a:cubicBezTo>
                  <a:cubicBezTo>
                    <a:pt x="534" y="922"/>
                    <a:pt x="563" y="925"/>
                    <a:pt x="591" y="925"/>
                  </a:cubicBezTo>
                  <a:cubicBezTo>
                    <a:pt x="1044" y="925"/>
                    <a:pt x="1227" y="0"/>
                    <a:pt x="7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0" name="Google Shape;6670;p66">
              <a:extLst>
                <a:ext uri="{FF2B5EF4-FFF2-40B4-BE49-F238E27FC236}">
                  <a16:creationId xmlns:a16="http://schemas.microsoft.com/office/drawing/2014/main" id="{22DE09B4-8149-5C65-2B12-05D49A550CD3}"/>
                </a:ext>
              </a:extLst>
            </p:cNvPr>
            <p:cNvSpPr/>
            <p:nvPr/>
          </p:nvSpPr>
          <p:spPr>
            <a:xfrm>
              <a:off x="6123800" y="1100875"/>
              <a:ext cx="25575" cy="19575"/>
            </a:xfrm>
            <a:custGeom>
              <a:avLst/>
              <a:gdLst/>
              <a:ahLst/>
              <a:cxnLst/>
              <a:rect l="l" t="t" r="r" b="b"/>
              <a:pathLst>
                <a:path w="1023" h="783" extrusionOk="0">
                  <a:moveTo>
                    <a:pt x="398" y="0"/>
                  </a:moveTo>
                  <a:cubicBezTo>
                    <a:pt x="182" y="0"/>
                    <a:pt x="0" y="109"/>
                    <a:pt x="58" y="356"/>
                  </a:cubicBezTo>
                  <a:cubicBezTo>
                    <a:pt x="58" y="390"/>
                    <a:pt x="58" y="390"/>
                    <a:pt x="58" y="424"/>
                  </a:cubicBezTo>
                  <a:cubicBezTo>
                    <a:pt x="137" y="620"/>
                    <a:pt x="399" y="782"/>
                    <a:pt x="624" y="782"/>
                  </a:cubicBezTo>
                  <a:cubicBezTo>
                    <a:pt x="783" y="782"/>
                    <a:pt x="924" y="700"/>
                    <a:pt x="966" y="491"/>
                  </a:cubicBezTo>
                  <a:cubicBezTo>
                    <a:pt x="1023" y="186"/>
                    <a:pt x="681"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1" name="Google Shape;6671;p66">
              <a:extLst>
                <a:ext uri="{FF2B5EF4-FFF2-40B4-BE49-F238E27FC236}">
                  <a16:creationId xmlns:a16="http://schemas.microsoft.com/office/drawing/2014/main" id="{5C72A20C-134E-D937-864E-B567F2BB58FE}"/>
                </a:ext>
              </a:extLst>
            </p:cNvPr>
            <p:cNvSpPr/>
            <p:nvPr/>
          </p:nvSpPr>
          <p:spPr>
            <a:xfrm>
              <a:off x="6140775" y="874250"/>
              <a:ext cx="29025" cy="22550"/>
            </a:xfrm>
            <a:custGeom>
              <a:avLst/>
              <a:gdLst/>
              <a:ahLst/>
              <a:cxnLst/>
              <a:rect l="l" t="t" r="r" b="b"/>
              <a:pathLst>
                <a:path w="1161" h="902" extrusionOk="0">
                  <a:moveTo>
                    <a:pt x="572" y="0"/>
                  </a:moveTo>
                  <a:cubicBezTo>
                    <a:pt x="136" y="0"/>
                    <a:pt x="0" y="901"/>
                    <a:pt x="417" y="901"/>
                  </a:cubicBezTo>
                  <a:cubicBezTo>
                    <a:pt x="449" y="901"/>
                    <a:pt x="484" y="896"/>
                    <a:pt x="522" y="885"/>
                  </a:cubicBezTo>
                  <a:lnTo>
                    <a:pt x="589" y="885"/>
                  </a:lnTo>
                  <a:cubicBezTo>
                    <a:pt x="925" y="784"/>
                    <a:pt x="1161" y="78"/>
                    <a:pt x="656" y="11"/>
                  </a:cubicBezTo>
                  <a:cubicBezTo>
                    <a:pt x="627" y="4"/>
                    <a:pt x="599" y="0"/>
                    <a:pt x="5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2" name="Google Shape;6672;p66">
              <a:extLst>
                <a:ext uri="{FF2B5EF4-FFF2-40B4-BE49-F238E27FC236}">
                  <a16:creationId xmlns:a16="http://schemas.microsoft.com/office/drawing/2014/main" id="{CD47E428-C533-77B3-76E9-C70883CD5B97}"/>
                </a:ext>
              </a:extLst>
            </p:cNvPr>
            <p:cNvSpPr/>
            <p:nvPr/>
          </p:nvSpPr>
          <p:spPr>
            <a:xfrm>
              <a:off x="6102825" y="1302825"/>
              <a:ext cx="25600" cy="19475"/>
            </a:xfrm>
            <a:custGeom>
              <a:avLst/>
              <a:gdLst/>
              <a:ahLst/>
              <a:cxnLst/>
              <a:rect l="l" t="t" r="r" b="b"/>
              <a:pathLst>
                <a:path w="1024" h="779" extrusionOk="0">
                  <a:moveTo>
                    <a:pt x="381" y="0"/>
                  </a:moveTo>
                  <a:cubicBezTo>
                    <a:pt x="221" y="0"/>
                    <a:pt x="85" y="79"/>
                    <a:pt x="57" y="277"/>
                  </a:cubicBezTo>
                  <a:cubicBezTo>
                    <a:pt x="1" y="596"/>
                    <a:pt x="332" y="779"/>
                    <a:pt x="612" y="779"/>
                  </a:cubicBezTo>
                  <a:cubicBezTo>
                    <a:pt x="834" y="779"/>
                    <a:pt x="1024" y="664"/>
                    <a:pt x="964" y="412"/>
                  </a:cubicBezTo>
                  <a:lnTo>
                    <a:pt x="964" y="344"/>
                  </a:lnTo>
                  <a:cubicBezTo>
                    <a:pt x="867" y="150"/>
                    <a:pt x="601" y="0"/>
                    <a:pt x="3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3" name="Google Shape;6673;p66">
              <a:extLst>
                <a:ext uri="{FF2B5EF4-FFF2-40B4-BE49-F238E27FC236}">
                  <a16:creationId xmlns:a16="http://schemas.microsoft.com/office/drawing/2014/main" id="{FF90CFE0-B993-2D5C-698D-C5A22C2E8B9D}"/>
                </a:ext>
              </a:extLst>
            </p:cNvPr>
            <p:cNvSpPr/>
            <p:nvPr/>
          </p:nvSpPr>
          <p:spPr>
            <a:xfrm>
              <a:off x="6046050" y="1244700"/>
              <a:ext cx="34075" cy="18475"/>
            </a:xfrm>
            <a:custGeom>
              <a:avLst/>
              <a:gdLst/>
              <a:ahLst/>
              <a:cxnLst/>
              <a:rect l="l" t="t" r="r" b="b"/>
              <a:pathLst>
                <a:path w="1363" h="739" extrusionOk="0">
                  <a:moveTo>
                    <a:pt x="727" y="1"/>
                  </a:moveTo>
                  <a:cubicBezTo>
                    <a:pt x="391" y="1"/>
                    <a:pt x="0" y="260"/>
                    <a:pt x="244" y="586"/>
                  </a:cubicBezTo>
                  <a:cubicBezTo>
                    <a:pt x="311" y="694"/>
                    <a:pt x="422" y="738"/>
                    <a:pt x="542" y="738"/>
                  </a:cubicBezTo>
                  <a:cubicBezTo>
                    <a:pt x="906" y="738"/>
                    <a:pt x="1363" y="334"/>
                    <a:pt x="984" y="82"/>
                  </a:cubicBezTo>
                  <a:lnTo>
                    <a:pt x="950" y="48"/>
                  </a:lnTo>
                  <a:cubicBezTo>
                    <a:pt x="885" y="15"/>
                    <a:pt x="808" y="1"/>
                    <a:pt x="7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4" name="Google Shape;6674;p66">
              <a:extLst>
                <a:ext uri="{FF2B5EF4-FFF2-40B4-BE49-F238E27FC236}">
                  <a16:creationId xmlns:a16="http://schemas.microsoft.com/office/drawing/2014/main" id="{4988A874-5D33-B2E0-1DE6-FB9FC138915D}"/>
                </a:ext>
              </a:extLst>
            </p:cNvPr>
            <p:cNvSpPr/>
            <p:nvPr/>
          </p:nvSpPr>
          <p:spPr>
            <a:xfrm>
              <a:off x="5999600" y="1088500"/>
              <a:ext cx="34575" cy="18650"/>
            </a:xfrm>
            <a:custGeom>
              <a:avLst/>
              <a:gdLst/>
              <a:ahLst/>
              <a:cxnLst/>
              <a:rect l="l" t="t" r="r" b="b"/>
              <a:pathLst>
                <a:path w="1383" h="746" extrusionOk="0">
                  <a:moveTo>
                    <a:pt x="721" y="0"/>
                  </a:moveTo>
                  <a:cubicBezTo>
                    <a:pt x="389" y="0"/>
                    <a:pt x="0" y="286"/>
                    <a:pt x="220" y="616"/>
                  </a:cubicBezTo>
                  <a:cubicBezTo>
                    <a:pt x="289" y="708"/>
                    <a:pt x="393" y="746"/>
                    <a:pt x="506" y="746"/>
                  </a:cubicBezTo>
                  <a:cubicBezTo>
                    <a:pt x="890" y="746"/>
                    <a:pt x="1383" y="312"/>
                    <a:pt x="993" y="78"/>
                  </a:cubicBezTo>
                  <a:lnTo>
                    <a:pt x="926" y="45"/>
                  </a:lnTo>
                  <a:cubicBezTo>
                    <a:pt x="865" y="14"/>
                    <a:pt x="795" y="0"/>
                    <a:pt x="72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5" name="Google Shape;6675;p66">
              <a:extLst>
                <a:ext uri="{FF2B5EF4-FFF2-40B4-BE49-F238E27FC236}">
                  <a16:creationId xmlns:a16="http://schemas.microsoft.com/office/drawing/2014/main" id="{67FEF7D4-D4E0-C711-CB99-AF6188E7067C}"/>
                </a:ext>
              </a:extLst>
            </p:cNvPr>
            <p:cNvSpPr/>
            <p:nvPr/>
          </p:nvSpPr>
          <p:spPr>
            <a:xfrm>
              <a:off x="6074400" y="1136125"/>
              <a:ext cx="25350" cy="23000"/>
            </a:xfrm>
            <a:custGeom>
              <a:avLst/>
              <a:gdLst/>
              <a:ahLst/>
              <a:cxnLst/>
              <a:rect l="l" t="t" r="r" b="b"/>
              <a:pathLst>
                <a:path w="1014" h="920" extrusionOk="0">
                  <a:moveTo>
                    <a:pt x="297" y="0"/>
                  </a:moveTo>
                  <a:cubicBezTo>
                    <a:pt x="189" y="0"/>
                    <a:pt x="96" y="64"/>
                    <a:pt x="51" y="223"/>
                  </a:cubicBezTo>
                  <a:cubicBezTo>
                    <a:pt x="51" y="223"/>
                    <a:pt x="51" y="257"/>
                    <a:pt x="51" y="291"/>
                  </a:cubicBezTo>
                  <a:cubicBezTo>
                    <a:pt x="0" y="547"/>
                    <a:pt x="280" y="920"/>
                    <a:pt x="550" y="920"/>
                  </a:cubicBezTo>
                  <a:cubicBezTo>
                    <a:pt x="635" y="920"/>
                    <a:pt x="719" y="883"/>
                    <a:pt x="791" y="795"/>
                  </a:cubicBezTo>
                  <a:cubicBezTo>
                    <a:pt x="1014" y="498"/>
                    <a:pt x="598" y="0"/>
                    <a:pt x="29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6" name="Google Shape;6676;p66">
              <a:extLst>
                <a:ext uri="{FF2B5EF4-FFF2-40B4-BE49-F238E27FC236}">
                  <a16:creationId xmlns:a16="http://schemas.microsoft.com/office/drawing/2014/main" id="{1F9AF888-644B-3DB9-ADF0-616A531FC2CD}"/>
                </a:ext>
              </a:extLst>
            </p:cNvPr>
            <p:cNvSpPr/>
            <p:nvPr/>
          </p:nvSpPr>
          <p:spPr>
            <a:xfrm>
              <a:off x="6087825" y="857900"/>
              <a:ext cx="36275" cy="20875"/>
            </a:xfrm>
            <a:custGeom>
              <a:avLst/>
              <a:gdLst/>
              <a:ahLst/>
              <a:cxnLst/>
              <a:rect l="l" t="t" r="r" b="b"/>
              <a:pathLst>
                <a:path w="1451" h="835" extrusionOk="0">
                  <a:moveTo>
                    <a:pt x="880" y="0"/>
                  </a:moveTo>
                  <a:cubicBezTo>
                    <a:pt x="480" y="0"/>
                    <a:pt x="1" y="717"/>
                    <a:pt x="523" y="833"/>
                  </a:cubicBezTo>
                  <a:lnTo>
                    <a:pt x="590" y="833"/>
                  </a:lnTo>
                  <a:cubicBezTo>
                    <a:pt x="602" y="834"/>
                    <a:pt x="614" y="835"/>
                    <a:pt x="626" y="835"/>
                  </a:cubicBezTo>
                  <a:cubicBezTo>
                    <a:pt x="991" y="835"/>
                    <a:pt x="1451" y="353"/>
                    <a:pt x="1060" y="60"/>
                  </a:cubicBezTo>
                  <a:cubicBezTo>
                    <a:pt x="1005" y="18"/>
                    <a:pt x="943" y="0"/>
                    <a:pt x="88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7" name="Google Shape;6677;p66">
              <a:extLst>
                <a:ext uri="{FF2B5EF4-FFF2-40B4-BE49-F238E27FC236}">
                  <a16:creationId xmlns:a16="http://schemas.microsoft.com/office/drawing/2014/main" id="{E062E10E-BDEB-D1D2-4927-4A5CC465EC89}"/>
                </a:ext>
              </a:extLst>
            </p:cNvPr>
            <p:cNvSpPr/>
            <p:nvPr/>
          </p:nvSpPr>
          <p:spPr>
            <a:xfrm>
              <a:off x="6121325" y="1156950"/>
              <a:ext cx="25375" cy="22750"/>
            </a:xfrm>
            <a:custGeom>
              <a:avLst/>
              <a:gdLst/>
              <a:ahLst/>
              <a:cxnLst/>
              <a:rect l="l" t="t" r="r" b="b"/>
              <a:pathLst>
                <a:path w="1015" h="910" extrusionOk="0">
                  <a:moveTo>
                    <a:pt x="473" y="1"/>
                  </a:moveTo>
                  <a:cubicBezTo>
                    <a:pt x="386" y="1"/>
                    <a:pt x="299" y="39"/>
                    <a:pt x="224" y="130"/>
                  </a:cubicBezTo>
                  <a:cubicBezTo>
                    <a:pt x="1" y="428"/>
                    <a:pt x="439" y="910"/>
                    <a:pt x="736" y="910"/>
                  </a:cubicBezTo>
                  <a:cubicBezTo>
                    <a:pt x="841" y="910"/>
                    <a:pt x="929" y="850"/>
                    <a:pt x="964" y="701"/>
                  </a:cubicBezTo>
                  <a:cubicBezTo>
                    <a:pt x="964" y="668"/>
                    <a:pt x="964" y="634"/>
                    <a:pt x="964" y="634"/>
                  </a:cubicBezTo>
                  <a:cubicBezTo>
                    <a:pt x="1015" y="355"/>
                    <a:pt x="741" y="1"/>
                    <a:pt x="47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8" name="Google Shape;6678;p66">
              <a:extLst>
                <a:ext uri="{FF2B5EF4-FFF2-40B4-BE49-F238E27FC236}">
                  <a16:creationId xmlns:a16="http://schemas.microsoft.com/office/drawing/2014/main" id="{28D2B4E8-CA16-7876-478D-E7E86BAB9C99}"/>
                </a:ext>
              </a:extLst>
            </p:cNvPr>
            <p:cNvSpPr/>
            <p:nvPr/>
          </p:nvSpPr>
          <p:spPr>
            <a:xfrm>
              <a:off x="5933975" y="1313075"/>
              <a:ext cx="35575" cy="20875"/>
            </a:xfrm>
            <a:custGeom>
              <a:avLst/>
              <a:gdLst/>
              <a:ahLst/>
              <a:cxnLst/>
              <a:rect l="l" t="t" r="r" b="b"/>
              <a:pathLst>
                <a:path w="1423" h="835" extrusionOk="0">
                  <a:moveTo>
                    <a:pt x="829" y="0"/>
                  </a:moveTo>
                  <a:cubicBezTo>
                    <a:pt x="463" y="0"/>
                    <a:pt x="1" y="514"/>
                    <a:pt x="392" y="775"/>
                  </a:cubicBezTo>
                  <a:cubicBezTo>
                    <a:pt x="452" y="816"/>
                    <a:pt x="516" y="834"/>
                    <a:pt x="581" y="834"/>
                  </a:cubicBezTo>
                  <a:cubicBezTo>
                    <a:pt x="990" y="834"/>
                    <a:pt x="1423" y="118"/>
                    <a:pt x="930" y="2"/>
                  </a:cubicBezTo>
                  <a:lnTo>
                    <a:pt x="862" y="2"/>
                  </a:lnTo>
                  <a:cubicBezTo>
                    <a:pt x="851" y="1"/>
                    <a:pt x="840" y="0"/>
                    <a:pt x="8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79" name="Google Shape;6679;p66">
              <a:extLst>
                <a:ext uri="{FF2B5EF4-FFF2-40B4-BE49-F238E27FC236}">
                  <a16:creationId xmlns:a16="http://schemas.microsoft.com/office/drawing/2014/main" id="{1AAC52D1-317B-79E7-7FE6-0AC98DA85F2E}"/>
                </a:ext>
              </a:extLst>
            </p:cNvPr>
            <p:cNvSpPr/>
            <p:nvPr/>
          </p:nvSpPr>
          <p:spPr>
            <a:xfrm>
              <a:off x="6178050" y="886075"/>
              <a:ext cx="25700" cy="24525"/>
            </a:xfrm>
            <a:custGeom>
              <a:avLst/>
              <a:gdLst/>
              <a:ahLst/>
              <a:cxnLst/>
              <a:rect l="l" t="t" r="r" b="b"/>
              <a:pathLst>
                <a:path w="1028" h="981" extrusionOk="0">
                  <a:moveTo>
                    <a:pt x="383" y="1"/>
                  </a:moveTo>
                  <a:cubicBezTo>
                    <a:pt x="308" y="1"/>
                    <a:pt x="234" y="42"/>
                    <a:pt x="174" y="143"/>
                  </a:cubicBezTo>
                  <a:lnTo>
                    <a:pt x="140" y="210"/>
                  </a:lnTo>
                  <a:cubicBezTo>
                    <a:pt x="0" y="490"/>
                    <a:pt x="187" y="980"/>
                    <a:pt x="486" y="980"/>
                  </a:cubicBezTo>
                  <a:cubicBezTo>
                    <a:pt x="546" y="980"/>
                    <a:pt x="611" y="961"/>
                    <a:pt x="678" y="916"/>
                  </a:cubicBezTo>
                  <a:cubicBezTo>
                    <a:pt x="1028" y="674"/>
                    <a:pt x="688" y="1"/>
                    <a:pt x="3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0" name="Google Shape;6680;p66">
              <a:extLst>
                <a:ext uri="{FF2B5EF4-FFF2-40B4-BE49-F238E27FC236}">
                  <a16:creationId xmlns:a16="http://schemas.microsoft.com/office/drawing/2014/main" id="{8972623A-0EC4-9231-8E89-BE4D988D582A}"/>
                </a:ext>
              </a:extLst>
            </p:cNvPr>
            <p:cNvSpPr/>
            <p:nvPr/>
          </p:nvSpPr>
          <p:spPr>
            <a:xfrm>
              <a:off x="6024150" y="1364500"/>
              <a:ext cx="26350" cy="24175"/>
            </a:xfrm>
            <a:custGeom>
              <a:avLst/>
              <a:gdLst/>
              <a:ahLst/>
              <a:cxnLst/>
              <a:rect l="l" t="t" r="r" b="b"/>
              <a:pathLst>
                <a:path w="1054" h="967" extrusionOk="0">
                  <a:moveTo>
                    <a:pt x="393" y="0"/>
                  </a:moveTo>
                  <a:cubicBezTo>
                    <a:pt x="305" y="0"/>
                    <a:pt x="218" y="48"/>
                    <a:pt x="146" y="163"/>
                  </a:cubicBezTo>
                  <a:cubicBezTo>
                    <a:pt x="146" y="163"/>
                    <a:pt x="146" y="196"/>
                    <a:pt x="112" y="196"/>
                  </a:cubicBezTo>
                  <a:cubicBezTo>
                    <a:pt x="0" y="476"/>
                    <a:pt x="191" y="967"/>
                    <a:pt x="492" y="967"/>
                  </a:cubicBezTo>
                  <a:cubicBezTo>
                    <a:pt x="552" y="967"/>
                    <a:pt x="616" y="947"/>
                    <a:pt x="683" y="902"/>
                  </a:cubicBezTo>
                  <a:cubicBezTo>
                    <a:pt x="1053" y="638"/>
                    <a:pt x="717"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1" name="Google Shape;6681;p66">
              <a:extLst>
                <a:ext uri="{FF2B5EF4-FFF2-40B4-BE49-F238E27FC236}">
                  <a16:creationId xmlns:a16="http://schemas.microsoft.com/office/drawing/2014/main" id="{B541AD82-2B11-3C8E-9C4D-1DF7186107E3}"/>
                </a:ext>
              </a:extLst>
            </p:cNvPr>
            <p:cNvSpPr/>
            <p:nvPr/>
          </p:nvSpPr>
          <p:spPr>
            <a:xfrm>
              <a:off x="6080400" y="1102300"/>
              <a:ext cx="35900" cy="20250"/>
            </a:xfrm>
            <a:custGeom>
              <a:avLst/>
              <a:gdLst/>
              <a:ahLst/>
              <a:cxnLst/>
              <a:rect l="l" t="t" r="r" b="b"/>
              <a:pathLst>
                <a:path w="1436" h="810" extrusionOk="0">
                  <a:moveTo>
                    <a:pt x="894" y="1"/>
                  </a:moveTo>
                  <a:cubicBezTo>
                    <a:pt x="489" y="1"/>
                    <a:pt x="0" y="660"/>
                    <a:pt x="517" y="803"/>
                  </a:cubicBezTo>
                  <a:lnTo>
                    <a:pt x="551" y="803"/>
                  </a:lnTo>
                  <a:cubicBezTo>
                    <a:pt x="573" y="808"/>
                    <a:pt x="597" y="810"/>
                    <a:pt x="620" y="810"/>
                  </a:cubicBezTo>
                  <a:cubicBezTo>
                    <a:pt x="983" y="810"/>
                    <a:pt x="1436" y="348"/>
                    <a:pt x="1089" y="64"/>
                  </a:cubicBezTo>
                  <a:cubicBezTo>
                    <a:pt x="1030" y="20"/>
                    <a:pt x="963" y="1"/>
                    <a:pt x="89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2" name="Google Shape;6682;p66">
              <a:extLst>
                <a:ext uri="{FF2B5EF4-FFF2-40B4-BE49-F238E27FC236}">
                  <a16:creationId xmlns:a16="http://schemas.microsoft.com/office/drawing/2014/main" id="{A519781C-CBB8-CDD9-029C-D91685FADDB5}"/>
                </a:ext>
              </a:extLst>
            </p:cNvPr>
            <p:cNvSpPr/>
            <p:nvPr/>
          </p:nvSpPr>
          <p:spPr>
            <a:xfrm>
              <a:off x="6158350" y="1111100"/>
              <a:ext cx="24675" cy="22550"/>
            </a:xfrm>
            <a:custGeom>
              <a:avLst/>
              <a:gdLst/>
              <a:ahLst/>
              <a:cxnLst/>
              <a:rect l="l" t="t" r="r" b="b"/>
              <a:pathLst>
                <a:path w="987" h="902" extrusionOk="0">
                  <a:moveTo>
                    <a:pt x="468" y="0"/>
                  </a:moveTo>
                  <a:cubicBezTo>
                    <a:pt x="379" y="0"/>
                    <a:pt x="293" y="44"/>
                    <a:pt x="222" y="149"/>
                  </a:cubicBezTo>
                  <a:cubicBezTo>
                    <a:pt x="1" y="444"/>
                    <a:pt x="428" y="901"/>
                    <a:pt x="725" y="901"/>
                  </a:cubicBezTo>
                  <a:cubicBezTo>
                    <a:pt x="834" y="901"/>
                    <a:pt x="926" y="840"/>
                    <a:pt x="962" y="687"/>
                  </a:cubicBezTo>
                  <a:lnTo>
                    <a:pt x="962" y="620"/>
                  </a:lnTo>
                  <a:cubicBezTo>
                    <a:pt x="986" y="346"/>
                    <a:pt x="718" y="0"/>
                    <a:pt x="4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3" name="Google Shape;6683;p66">
              <a:extLst>
                <a:ext uri="{FF2B5EF4-FFF2-40B4-BE49-F238E27FC236}">
                  <a16:creationId xmlns:a16="http://schemas.microsoft.com/office/drawing/2014/main" id="{210A076B-DAB7-6D11-6899-C8E783008931}"/>
                </a:ext>
              </a:extLst>
            </p:cNvPr>
            <p:cNvSpPr/>
            <p:nvPr/>
          </p:nvSpPr>
          <p:spPr>
            <a:xfrm>
              <a:off x="6173450" y="940850"/>
              <a:ext cx="35650" cy="20650"/>
            </a:xfrm>
            <a:custGeom>
              <a:avLst/>
              <a:gdLst/>
              <a:ahLst/>
              <a:cxnLst/>
              <a:rect l="l" t="t" r="r" b="b"/>
              <a:pathLst>
                <a:path w="1426" h="826" extrusionOk="0">
                  <a:moveTo>
                    <a:pt x="826" y="0"/>
                  </a:moveTo>
                  <a:cubicBezTo>
                    <a:pt x="461" y="0"/>
                    <a:pt x="1" y="482"/>
                    <a:pt x="391" y="775"/>
                  </a:cubicBezTo>
                  <a:cubicBezTo>
                    <a:pt x="444" y="810"/>
                    <a:pt x="503" y="826"/>
                    <a:pt x="563" y="826"/>
                  </a:cubicBezTo>
                  <a:cubicBezTo>
                    <a:pt x="958" y="826"/>
                    <a:pt x="1425" y="148"/>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4" name="Google Shape;6684;p66">
              <a:extLst>
                <a:ext uri="{FF2B5EF4-FFF2-40B4-BE49-F238E27FC236}">
                  <a16:creationId xmlns:a16="http://schemas.microsoft.com/office/drawing/2014/main" id="{296D82B4-EE31-9117-E286-97AA70BCC0B7}"/>
                </a:ext>
              </a:extLst>
            </p:cNvPr>
            <p:cNvSpPr/>
            <p:nvPr/>
          </p:nvSpPr>
          <p:spPr>
            <a:xfrm>
              <a:off x="6053200" y="1120100"/>
              <a:ext cx="25400" cy="22825"/>
            </a:xfrm>
            <a:custGeom>
              <a:avLst/>
              <a:gdLst/>
              <a:ahLst/>
              <a:cxnLst/>
              <a:rect l="l" t="t" r="r" b="b"/>
              <a:pathLst>
                <a:path w="1016" h="913" extrusionOk="0">
                  <a:moveTo>
                    <a:pt x="270" y="0"/>
                  </a:moveTo>
                  <a:cubicBezTo>
                    <a:pt x="151" y="0"/>
                    <a:pt x="54" y="65"/>
                    <a:pt x="26" y="226"/>
                  </a:cubicBezTo>
                  <a:cubicBezTo>
                    <a:pt x="26" y="260"/>
                    <a:pt x="26" y="293"/>
                    <a:pt x="26" y="293"/>
                  </a:cubicBezTo>
                  <a:cubicBezTo>
                    <a:pt x="1" y="566"/>
                    <a:pt x="269" y="913"/>
                    <a:pt x="533" y="913"/>
                  </a:cubicBezTo>
                  <a:cubicBezTo>
                    <a:pt x="627" y="913"/>
                    <a:pt x="719" y="869"/>
                    <a:pt x="799" y="764"/>
                  </a:cubicBezTo>
                  <a:cubicBezTo>
                    <a:pt x="1016" y="425"/>
                    <a:pt x="573" y="0"/>
                    <a:pt x="2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5" name="Google Shape;6685;p66">
              <a:extLst>
                <a:ext uri="{FF2B5EF4-FFF2-40B4-BE49-F238E27FC236}">
                  <a16:creationId xmlns:a16="http://schemas.microsoft.com/office/drawing/2014/main" id="{F445F30B-AF55-E5A5-8DB5-E8CAC516BA34}"/>
                </a:ext>
              </a:extLst>
            </p:cNvPr>
            <p:cNvSpPr/>
            <p:nvPr/>
          </p:nvSpPr>
          <p:spPr>
            <a:xfrm>
              <a:off x="6102975" y="996675"/>
              <a:ext cx="24825" cy="22375"/>
            </a:xfrm>
            <a:custGeom>
              <a:avLst/>
              <a:gdLst/>
              <a:ahLst/>
              <a:cxnLst/>
              <a:rect l="l" t="t" r="r" b="b"/>
              <a:pathLst>
                <a:path w="993" h="895" extrusionOk="0">
                  <a:moveTo>
                    <a:pt x="476" y="0"/>
                  </a:moveTo>
                  <a:cubicBezTo>
                    <a:pt x="383" y="0"/>
                    <a:pt x="292" y="45"/>
                    <a:pt x="219" y="155"/>
                  </a:cubicBezTo>
                  <a:cubicBezTo>
                    <a:pt x="1" y="446"/>
                    <a:pt x="430" y="895"/>
                    <a:pt x="736" y="895"/>
                  </a:cubicBezTo>
                  <a:cubicBezTo>
                    <a:pt x="855" y="895"/>
                    <a:pt x="955" y="828"/>
                    <a:pt x="992" y="659"/>
                  </a:cubicBezTo>
                  <a:lnTo>
                    <a:pt x="992" y="592"/>
                  </a:lnTo>
                  <a:cubicBezTo>
                    <a:pt x="992" y="323"/>
                    <a:pt x="72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6" name="Google Shape;6686;p66">
              <a:extLst>
                <a:ext uri="{FF2B5EF4-FFF2-40B4-BE49-F238E27FC236}">
                  <a16:creationId xmlns:a16="http://schemas.microsoft.com/office/drawing/2014/main" id="{1473913E-54BF-23F7-3F7E-B17B2C42AA78}"/>
                </a:ext>
              </a:extLst>
            </p:cNvPr>
            <p:cNvSpPr/>
            <p:nvPr/>
          </p:nvSpPr>
          <p:spPr>
            <a:xfrm>
              <a:off x="6104975" y="1432200"/>
              <a:ext cx="26275" cy="24050"/>
            </a:xfrm>
            <a:custGeom>
              <a:avLst/>
              <a:gdLst/>
              <a:ahLst/>
              <a:cxnLst/>
              <a:rect l="l" t="t" r="r" b="b"/>
              <a:pathLst>
                <a:path w="1051" h="962" extrusionOk="0">
                  <a:moveTo>
                    <a:pt x="576" y="0"/>
                  </a:moveTo>
                  <a:cubicBezTo>
                    <a:pt x="513" y="0"/>
                    <a:pt x="445" y="23"/>
                    <a:pt x="374" y="76"/>
                  </a:cubicBezTo>
                  <a:cubicBezTo>
                    <a:pt x="0" y="317"/>
                    <a:pt x="349" y="961"/>
                    <a:pt x="676" y="961"/>
                  </a:cubicBezTo>
                  <a:cubicBezTo>
                    <a:pt x="761" y="961"/>
                    <a:pt x="843" y="919"/>
                    <a:pt x="912" y="816"/>
                  </a:cubicBezTo>
                  <a:cubicBezTo>
                    <a:pt x="912" y="816"/>
                    <a:pt x="912" y="782"/>
                    <a:pt x="912" y="782"/>
                  </a:cubicBezTo>
                  <a:cubicBezTo>
                    <a:pt x="1051" y="505"/>
                    <a:pt x="870" y="0"/>
                    <a:pt x="5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7" name="Google Shape;6687;p66">
              <a:extLst>
                <a:ext uri="{FF2B5EF4-FFF2-40B4-BE49-F238E27FC236}">
                  <a16:creationId xmlns:a16="http://schemas.microsoft.com/office/drawing/2014/main" id="{B09FA5E2-0B3D-8C9C-DCB7-6AC6CC164D8A}"/>
                </a:ext>
              </a:extLst>
            </p:cNvPr>
            <p:cNvSpPr/>
            <p:nvPr/>
          </p:nvSpPr>
          <p:spPr>
            <a:xfrm>
              <a:off x="5854350" y="1443875"/>
              <a:ext cx="25650" cy="24050"/>
            </a:xfrm>
            <a:custGeom>
              <a:avLst/>
              <a:gdLst/>
              <a:ahLst/>
              <a:cxnLst/>
              <a:rect l="l" t="t" r="r" b="b"/>
              <a:pathLst>
                <a:path w="1026" h="962" extrusionOk="0">
                  <a:moveTo>
                    <a:pt x="559" y="1"/>
                  </a:moveTo>
                  <a:cubicBezTo>
                    <a:pt x="495" y="1"/>
                    <a:pt x="424" y="25"/>
                    <a:pt x="350" y="80"/>
                  </a:cubicBezTo>
                  <a:cubicBezTo>
                    <a:pt x="1" y="295"/>
                    <a:pt x="340" y="962"/>
                    <a:pt x="661" y="962"/>
                  </a:cubicBezTo>
                  <a:cubicBezTo>
                    <a:pt x="742" y="962"/>
                    <a:pt x="821" y="920"/>
                    <a:pt x="888" y="819"/>
                  </a:cubicBezTo>
                  <a:cubicBezTo>
                    <a:pt x="888" y="819"/>
                    <a:pt x="888" y="786"/>
                    <a:pt x="888" y="752"/>
                  </a:cubicBezTo>
                  <a:cubicBezTo>
                    <a:pt x="1026" y="477"/>
                    <a:pt x="849" y="1"/>
                    <a:pt x="5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8" name="Google Shape;6688;p66">
              <a:extLst>
                <a:ext uri="{FF2B5EF4-FFF2-40B4-BE49-F238E27FC236}">
                  <a16:creationId xmlns:a16="http://schemas.microsoft.com/office/drawing/2014/main" id="{4945F755-1FC7-9CEA-76F4-F5694DD97995}"/>
                </a:ext>
              </a:extLst>
            </p:cNvPr>
            <p:cNvSpPr/>
            <p:nvPr/>
          </p:nvSpPr>
          <p:spPr>
            <a:xfrm>
              <a:off x="6040200" y="1115500"/>
              <a:ext cx="36000" cy="20200"/>
            </a:xfrm>
            <a:custGeom>
              <a:avLst/>
              <a:gdLst/>
              <a:ahLst/>
              <a:cxnLst/>
              <a:rect l="l" t="t" r="r" b="b"/>
              <a:pathLst>
                <a:path w="1440" h="808" extrusionOk="0">
                  <a:moveTo>
                    <a:pt x="808" y="0"/>
                  </a:moveTo>
                  <a:cubicBezTo>
                    <a:pt x="446" y="0"/>
                    <a:pt x="0" y="432"/>
                    <a:pt x="378" y="746"/>
                  </a:cubicBezTo>
                  <a:cubicBezTo>
                    <a:pt x="430" y="789"/>
                    <a:pt x="490" y="807"/>
                    <a:pt x="554" y="807"/>
                  </a:cubicBezTo>
                  <a:cubicBezTo>
                    <a:pt x="939" y="807"/>
                    <a:pt x="1439" y="122"/>
                    <a:pt x="949" y="7"/>
                  </a:cubicBezTo>
                  <a:lnTo>
                    <a:pt x="882" y="7"/>
                  </a:lnTo>
                  <a:cubicBezTo>
                    <a:pt x="858" y="2"/>
                    <a:pt x="833" y="0"/>
                    <a:pt x="80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89" name="Google Shape;6689;p66">
              <a:extLst>
                <a:ext uri="{FF2B5EF4-FFF2-40B4-BE49-F238E27FC236}">
                  <a16:creationId xmlns:a16="http://schemas.microsoft.com/office/drawing/2014/main" id="{0296F244-7C05-E8D6-AF37-1592362FE08E}"/>
                </a:ext>
              </a:extLst>
            </p:cNvPr>
            <p:cNvSpPr/>
            <p:nvPr/>
          </p:nvSpPr>
          <p:spPr>
            <a:xfrm>
              <a:off x="6014550" y="1148250"/>
              <a:ext cx="24950" cy="23100"/>
            </a:xfrm>
            <a:custGeom>
              <a:avLst/>
              <a:gdLst/>
              <a:ahLst/>
              <a:cxnLst/>
              <a:rect l="l" t="t" r="r" b="b"/>
              <a:pathLst>
                <a:path w="998" h="924" extrusionOk="0">
                  <a:moveTo>
                    <a:pt x="254" y="0"/>
                  </a:moveTo>
                  <a:cubicBezTo>
                    <a:pt x="148" y="0"/>
                    <a:pt x="61" y="60"/>
                    <a:pt x="26" y="209"/>
                  </a:cubicBezTo>
                  <a:lnTo>
                    <a:pt x="26" y="276"/>
                  </a:lnTo>
                  <a:cubicBezTo>
                    <a:pt x="0" y="553"/>
                    <a:pt x="276" y="924"/>
                    <a:pt x="544" y="924"/>
                  </a:cubicBezTo>
                  <a:cubicBezTo>
                    <a:pt x="634" y="924"/>
                    <a:pt x="722" y="882"/>
                    <a:pt x="799" y="780"/>
                  </a:cubicBezTo>
                  <a:cubicBezTo>
                    <a:pt x="997" y="482"/>
                    <a:pt x="553" y="0"/>
                    <a:pt x="2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0" name="Google Shape;6690;p66">
              <a:extLst>
                <a:ext uri="{FF2B5EF4-FFF2-40B4-BE49-F238E27FC236}">
                  <a16:creationId xmlns:a16="http://schemas.microsoft.com/office/drawing/2014/main" id="{38DD419F-E7CD-A4B2-79E3-C59ECA5DF29B}"/>
                </a:ext>
              </a:extLst>
            </p:cNvPr>
            <p:cNvSpPr/>
            <p:nvPr/>
          </p:nvSpPr>
          <p:spPr>
            <a:xfrm>
              <a:off x="6145800" y="930725"/>
              <a:ext cx="35450" cy="21150"/>
            </a:xfrm>
            <a:custGeom>
              <a:avLst/>
              <a:gdLst/>
              <a:ahLst/>
              <a:cxnLst/>
              <a:rect l="l" t="t" r="r" b="b"/>
              <a:pathLst>
                <a:path w="1418" h="846" extrusionOk="0">
                  <a:moveTo>
                    <a:pt x="826" y="1"/>
                  </a:moveTo>
                  <a:cubicBezTo>
                    <a:pt x="420" y="1"/>
                    <a:pt x="1" y="729"/>
                    <a:pt x="489" y="844"/>
                  </a:cubicBezTo>
                  <a:lnTo>
                    <a:pt x="556" y="844"/>
                  </a:lnTo>
                  <a:cubicBezTo>
                    <a:pt x="568" y="845"/>
                    <a:pt x="580" y="846"/>
                    <a:pt x="592" y="846"/>
                  </a:cubicBezTo>
                  <a:cubicBezTo>
                    <a:pt x="957" y="846"/>
                    <a:pt x="1417" y="364"/>
                    <a:pt x="1027" y="71"/>
                  </a:cubicBezTo>
                  <a:cubicBezTo>
                    <a:pt x="963" y="22"/>
                    <a:pt x="895"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1" name="Google Shape;6691;p66">
              <a:extLst>
                <a:ext uri="{FF2B5EF4-FFF2-40B4-BE49-F238E27FC236}">
                  <a16:creationId xmlns:a16="http://schemas.microsoft.com/office/drawing/2014/main" id="{3CE03337-9C3E-C8CF-FF25-C14CD04F32EE}"/>
                </a:ext>
              </a:extLst>
            </p:cNvPr>
            <p:cNvSpPr/>
            <p:nvPr/>
          </p:nvSpPr>
          <p:spPr>
            <a:xfrm>
              <a:off x="6109275" y="1022325"/>
              <a:ext cx="31375" cy="22375"/>
            </a:xfrm>
            <a:custGeom>
              <a:avLst/>
              <a:gdLst/>
              <a:ahLst/>
              <a:cxnLst/>
              <a:rect l="l" t="t" r="r" b="b"/>
              <a:pathLst>
                <a:path w="1255" h="895" extrusionOk="0">
                  <a:moveTo>
                    <a:pt x="758" y="0"/>
                  </a:moveTo>
                  <a:cubicBezTo>
                    <a:pt x="741" y="0"/>
                    <a:pt x="724" y="1"/>
                    <a:pt x="706" y="3"/>
                  </a:cubicBezTo>
                  <a:lnTo>
                    <a:pt x="639" y="3"/>
                  </a:lnTo>
                  <a:cubicBezTo>
                    <a:pt x="303" y="70"/>
                    <a:pt x="1" y="709"/>
                    <a:pt x="471" y="877"/>
                  </a:cubicBezTo>
                  <a:cubicBezTo>
                    <a:pt x="509" y="889"/>
                    <a:pt x="546" y="894"/>
                    <a:pt x="581" y="894"/>
                  </a:cubicBezTo>
                  <a:cubicBezTo>
                    <a:pt x="1032" y="894"/>
                    <a:pt x="1254" y="0"/>
                    <a:pt x="75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2" name="Google Shape;6692;p66">
              <a:extLst>
                <a:ext uri="{FF2B5EF4-FFF2-40B4-BE49-F238E27FC236}">
                  <a16:creationId xmlns:a16="http://schemas.microsoft.com/office/drawing/2014/main" id="{0CAE0CF2-38B6-9BD4-C0F3-794BC568F6CF}"/>
                </a:ext>
              </a:extLst>
            </p:cNvPr>
            <p:cNvSpPr/>
            <p:nvPr/>
          </p:nvSpPr>
          <p:spPr>
            <a:xfrm>
              <a:off x="6135300" y="1229925"/>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874"/>
                  </a:lnTo>
                  <a:cubicBezTo>
                    <a:pt x="909" y="706"/>
                    <a:pt x="1043" y="0"/>
                    <a:pt x="5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3" name="Google Shape;6693;p66">
              <a:extLst>
                <a:ext uri="{FF2B5EF4-FFF2-40B4-BE49-F238E27FC236}">
                  <a16:creationId xmlns:a16="http://schemas.microsoft.com/office/drawing/2014/main" id="{E5A3D7FB-B273-DBC5-6BC4-50766886AED1}"/>
                </a:ext>
              </a:extLst>
            </p:cNvPr>
            <p:cNvSpPr/>
            <p:nvPr/>
          </p:nvSpPr>
          <p:spPr>
            <a:xfrm>
              <a:off x="6085350" y="1236375"/>
              <a:ext cx="29825" cy="22425"/>
            </a:xfrm>
            <a:custGeom>
              <a:avLst/>
              <a:gdLst/>
              <a:ahLst/>
              <a:cxnLst/>
              <a:rect l="l" t="t" r="r" b="b"/>
              <a:pathLst>
                <a:path w="1193" h="897" extrusionOk="0">
                  <a:moveTo>
                    <a:pt x="630" y="0"/>
                  </a:moveTo>
                  <a:cubicBezTo>
                    <a:pt x="161" y="0"/>
                    <a:pt x="0" y="896"/>
                    <a:pt x="432" y="896"/>
                  </a:cubicBezTo>
                  <a:cubicBezTo>
                    <a:pt x="460" y="896"/>
                    <a:pt x="489" y="893"/>
                    <a:pt x="521" y="885"/>
                  </a:cubicBezTo>
                  <a:lnTo>
                    <a:pt x="588" y="885"/>
                  </a:lnTo>
                  <a:cubicBezTo>
                    <a:pt x="924" y="784"/>
                    <a:pt x="1193" y="112"/>
                    <a:pt x="722" y="11"/>
                  </a:cubicBezTo>
                  <a:cubicBezTo>
                    <a:pt x="691" y="4"/>
                    <a:pt x="660" y="0"/>
                    <a:pt x="63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4" name="Google Shape;6694;p66">
              <a:extLst>
                <a:ext uri="{FF2B5EF4-FFF2-40B4-BE49-F238E27FC236}">
                  <a16:creationId xmlns:a16="http://schemas.microsoft.com/office/drawing/2014/main" id="{89328650-6F62-1392-AD2E-D4FC600BF857}"/>
                </a:ext>
              </a:extLst>
            </p:cNvPr>
            <p:cNvSpPr/>
            <p:nvPr/>
          </p:nvSpPr>
          <p:spPr>
            <a:xfrm>
              <a:off x="5887250" y="1467975"/>
              <a:ext cx="25575" cy="19575"/>
            </a:xfrm>
            <a:custGeom>
              <a:avLst/>
              <a:gdLst/>
              <a:ahLst/>
              <a:cxnLst/>
              <a:rect l="l" t="t" r="r" b="b"/>
              <a:pathLst>
                <a:path w="1023" h="783" extrusionOk="0">
                  <a:moveTo>
                    <a:pt x="402" y="1"/>
                  </a:moveTo>
                  <a:cubicBezTo>
                    <a:pt x="242" y="1"/>
                    <a:pt x="104" y="83"/>
                    <a:pt x="76" y="292"/>
                  </a:cubicBezTo>
                  <a:cubicBezTo>
                    <a:pt x="0" y="597"/>
                    <a:pt x="345" y="783"/>
                    <a:pt x="627" y="783"/>
                  </a:cubicBezTo>
                  <a:cubicBezTo>
                    <a:pt x="843" y="783"/>
                    <a:pt x="1023" y="674"/>
                    <a:pt x="950" y="427"/>
                  </a:cubicBezTo>
                  <a:lnTo>
                    <a:pt x="950" y="359"/>
                  </a:lnTo>
                  <a:cubicBezTo>
                    <a:pt x="891" y="163"/>
                    <a:pt x="626"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5" name="Google Shape;6695;p66">
              <a:extLst>
                <a:ext uri="{FF2B5EF4-FFF2-40B4-BE49-F238E27FC236}">
                  <a16:creationId xmlns:a16="http://schemas.microsoft.com/office/drawing/2014/main" id="{8E6624A0-6D76-8AD7-5FE5-0847DEBC3D47}"/>
                </a:ext>
              </a:extLst>
            </p:cNvPr>
            <p:cNvSpPr/>
            <p:nvPr/>
          </p:nvSpPr>
          <p:spPr>
            <a:xfrm>
              <a:off x="6071275" y="1009775"/>
              <a:ext cx="25975" cy="19400"/>
            </a:xfrm>
            <a:custGeom>
              <a:avLst/>
              <a:gdLst/>
              <a:ahLst/>
              <a:cxnLst/>
              <a:rect l="l" t="t" r="r" b="b"/>
              <a:pathLst>
                <a:path w="1039" h="776" extrusionOk="0">
                  <a:moveTo>
                    <a:pt x="423" y="0"/>
                  </a:moveTo>
                  <a:cubicBezTo>
                    <a:pt x="195" y="0"/>
                    <a:pt x="0" y="115"/>
                    <a:pt x="76" y="371"/>
                  </a:cubicBezTo>
                  <a:lnTo>
                    <a:pt x="76" y="438"/>
                  </a:lnTo>
                  <a:cubicBezTo>
                    <a:pt x="152" y="628"/>
                    <a:pt x="412" y="776"/>
                    <a:pt x="635" y="776"/>
                  </a:cubicBezTo>
                  <a:cubicBezTo>
                    <a:pt x="805" y="776"/>
                    <a:pt x="954" y="690"/>
                    <a:pt x="983" y="471"/>
                  </a:cubicBezTo>
                  <a:cubicBezTo>
                    <a:pt x="1039" y="174"/>
                    <a:pt x="705" y="0"/>
                    <a:pt x="4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6" name="Google Shape;6696;p66">
              <a:extLst>
                <a:ext uri="{FF2B5EF4-FFF2-40B4-BE49-F238E27FC236}">
                  <a16:creationId xmlns:a16="http://schemas.microsoft.com/office/drawing/2014/main" id="{5C1B75B0-3B60-5CFC-DE49-9F8FE6520629}"/>
                </a:ext>
              </a:extLst>
            </p:cNvPr>
            <p:cNvSpPr/>
            <p:nvPr/>
          </p:nvSpPr>
          <p:spPr>
            <a:xfrm>
              <a:off x="5882075" y="1365475"/>
              <a:ext cx="34425" cy="19050"/>
            </a:xfrm>
            <a:custGeom>
              <a:avLst/>
              <a:gdLst/>
              <a:ahLst/>
              <a:cxnLst/>
              <a:rect l="l" t="t" r="r" b="b"/>
              <a:pathLst>
                <a:path w="1377" h="762" extrusionOk="0">
                  <a:moveTo>
                    <a:pt x="813" y="0"/>
                  </a:moveTo>
                  <a:cubicBezTo>
                    <a:pt x="435" y="0"/>
                    <a:pt x="0" y="465"/>
                    <a:pt x="384" y="695"/>
                  </a:cubicBezTo>
                  <a:lnTo>
                    <a:pt x="418" y="729"/>
                  </a:lnTo>
                  <a:cubicBezTo>
                    <a:pt x="473" y="751"/>
                    <a:pt x="537" y="761"/>
                    <a:pt x="605" y="761"/>
                  </a:cubicBezTo>
                  <a:cubicBezTo>
                    <a:pt x="948" y="761"/>
                    <a:pt x="1376" y="494"/>
                    <a:pt x="1124" y="157"/>
                  </a:cubicBezTo>
                  <a:cubicBezTo>
                    <a:pt x="1044" y="45"/>
                    <a:pt x="931"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7" name="Google Shape;6697;p66">
              <a:extLst>
                <a:ext uri="{FF2B5EF4-FFF2-40B4-BE49-F238E27FC236}">
                  <a16:creationId xmlns:a16="http://schemas.microsoft.com/office/drawing/2014/main" id="{2EAEFFD8-4306-BB3C-CDCA-5FCEE1E71A24}"/>
                </a:ext>
              </a:extLst>
            </p:cNvPr>
            <p:cNvSpPr/>
            <p:nvPr/>
          </p:nvSpPr>
          <p:spPr>
            <a:xfrm>
              <a:off x="5955225" y="1461225"/>
              <a:ext cx="25325" cy="23000"/>
            </a:xfrm>
            <a:custGeom>
              <a:avLst/>
              <a:gdLst/>
              <a:ahLst/>
              <a:cxnLst/>
              <a:rect l="l" t="t" r="r" b="b"/>
              <a:pathLst>
                <a:path w="1013" h="920" extrusionOk="0">
                  <a:moveTo>
                    <a:pt x="482" y="1"/>
                  </a:moveTo>
                  <a:cubicBezTo>
                    <a:pt x="400" y="1"/>
                    <a:pt x="319" y="38"/>
                    <a:pt x="248" y="125"/>
                  </a:cubicBezTo>
                  <a:cubicBezTo>
                    <a:pt x="0" y="422"/>
                    <a:pt x="427" y="920"/>
                    <a:pt x="736" y="920"/>
                  </a:cubicBezTo>
                  <a:cubicBezTo>
                    <a:pt x="847" y="920"/>
                    <a:pt x="943" y="856"/>
                    <a:pt x="987" y="697"/>
                  </a:cubicBezTo>
                  <a:lnTo>
                    <a:pt x="987" y="663"/>
                  </a:lnTo>
                  <a:cubicBezTo>
                    <a:pt x="1013" y="381"/>
                    <a:pt x="745" y="1"/>
                    <a:pt x="48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8" name="Google Shape;6698;p66">
              <a:extLst>
                <a:ext uri="{FF2B5EF4-FFF2-40B4-BE49-F238E27FC236}">
                  <a16:creationId xmlns:a16="http://schemas.microsoft.com/office/drawing/2014/main" id="{D39F6154-8528-C741-2F18-C1886FDAEF01}"/>
                </a:ext>
              </a:extLst>
            </p:cNvPr>
            <p:cNvSpPr/>
            <p:nvPr/>
          </p:nvSpPr>
          <p:spPr>
            <a:xfrm>
              <a:off x="6074600" y="965950"/>
              <a:ext cx="35275" cy="20150"/>
            </a:xfrm>
            <a:custGeom>
              <a:avLst/>
              <a:gdLst/>
              <a:ahLst/>
              <a:cxnLst/>
              <a:rect l="l" t="t" r="r" b="b"/>
              <a:pathLst>
                <a:path w="1411" h="806" extrusionOk="0">
                  <a:moveTo>
                    <a:pt x="781" y="0"/>
                  </a:moveTo>
                  <a:cubicBezTo>
                    <a:pt x="422" y="0"/>
                    <a:pt x="1" y="462"/>
                    <a:pt x="379" y="746"/>
                  </a:cubicBezTo>
                  <a:cubicBezTo>
                    <a:pt x="435" y="787"/>
                    <a:pt x="496" y="805"/>
                    <a:pt x="559" y="805"/>
                  </a:cubicBezTo>
                  <a:cubicBezTo>
                    <a:pt x="953" y="805"/>
                    <a:pt x="1410" y="93"/>
                    <a:pt x="917" y="6"/>
                  </a:cubicBezTo>
                  <a:lnTo>
                    <a:pt x="850" y="6"/>
                  </a:lnTo>
                  <a:cubicBezTo>
                    <a:pt x="827" y="2"/>
                    <a:pt x="804" y="0"/>
                    <a:pt x="78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99" name="Google Shape;6699;p66">
              <a:extLst>
                <a:ext uri="{FF2B5EF4-FFF2-40B4-BE49-F238E27FC236}">
                  <a16:creationId xmlns:a16="http://schemas.microsoft.com/office/drawing/2014/main" id="{D27D5304-6611-B795-BC58-07E3AEFFC45C}"/>
                </a:ext>
              </a:extLst>
            </p:cNvPr>
            <p:cNvSpPr/>
            <p:nvPr/>
          </p:nvSpPr>
          <p:spPr>
            <a:xfrm>
              <a:off x="5999650" y="1259575"/>
              <a:ext cx="25800" cy="22825"/>
            </a:xfrm>
            <a:custGeom>
              <a:avLst/>
              <a:gdLst/>
              <a:ahLst/>
              <a:cxnLst/>
              <a:rect l="l" t="t" r="r" b="b"/>
              <a:pathLst>
                <a:path w="1032" h="913" extrusionOk="0">
                  <a:moveTo>
                    <a:pt x="294" y="0"/>
                  </a:moveTo>
                  <a:cubicBezTo>
                    <a:pt x="176" y="0"/>
                    <a:pt x="79" y="65"/>
                    <a:pt x="50" y="226"/>
                  </a:cubicBezTo>
                  <a:lnTo>
                    <a:pt x="50" y="293"/>
                  </a:lnTo>
                  <a:cubicBezTo>
                    <a:pt x="1" y="566"/>
                    <a:pt x="263" y="913"/>
                    <a:pt x="525" y="913"/>
                  </a:cubicBezTo>
                  <a:cubicBezTo>
                    <a:pt x="618" y="913"/>
                    <a:pt x="711" y="869"/>
                    <a:pt x="790" y="764"/>
                  </a:cubicBezTo>
                  <a:cubicBezTo>
                    <a:pt x="1031" y="425"/>
                    <a:pt x="595" y="0"/>
                    <a:pt x="2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0" name="Google Shape;6700;p66">
              <a:extLst>
                <a:ext uri="{FF2B5EF4-FFF2-40B4-BE49-F238E27FC236}">
                  <a16:creationId xmlns:a16="http://schemas.microsoft.com/office/drawing/2014/main" id="{6A3CB1A5-9DB2-CCCA-F540-D15440B434E6}"/>
                </a:ext>
              </a:extLst>
            </p:cNvPr>
            <p:cNvSpPr/>
            <p:nvPr/>
          </p:nvSpPr>
          <p:spPr>
            <a:xfrm>
              <a:off x="5937550" y="1161575"/>
              <a:ext cx="25775" cy="24050"/>
            </a:xfrm>
            <a:custGeom>
              <a:avLst/>
              <a:gdLst/>
              <a:ahLst/>
              <a:cxnLst/>
              <a:rect l="l" t="t" r="r" b="b"/>
              <a:pathLst>
                <a:path w="1031" h="962" extrusionOk="0">
                  <a:moveTo>
                    <a:pt x="559" y="0"/>
                  </a:moveTo>
                  <a:cubicBezTo>
                    <a:pt x="494" y="0"/>
                    <a:pt x="423" y="24"/>
                    <a:pt x="350" y="79"/>
                  </a:cubicBezTo>
                  <a:cubicBezTo>
                    <a:pt x="0" y="294"/>
                    <a:pt x="360" y="961"/>
                    <a:pt x="673" y="961"/>
                  </a:cubicBezTo>
                  <a:cubicBezTo>
                    <a:pt x="752" y="961"/>
                    <a:pt x="827" y="920"/>
                    <a:pt x="887" y="819"/>
                  </a:cubicBezTo>
                  <a:cubicBezTo>
                    <a:pt x="887" y="819"/>
                    <a:pt x="887" y="785"/>
                    <a:pt x="921" y="751"/>
                  </a:cubicBezTo>
                  <a:cubicBezTo>
                    <a:pt x="1031" y="477"/>
                    <a:pt x="849" y="0"/>
                    <a:pt x="5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1" name="Google Shape;6701;p66">
              <a:extLst>
                <a:ext uri="{FF2B5EF4-FFF2-40B4-BE49-F238E27FC236}">
                  <a16:creationId xmlns:a16="http://schemas.microsoft.com/office/drawing/2014/main" id="{6C36ED83-4C65-CEF8-2F6E-3E5CC068C8AC}"/>
                </a:ext>
              </a:extLst>
            </p:cNvPr>
            <p:cNvSpPr/>
            <p:nvPr/>
          </p:nvSpPr>
          <p:spPr>
            <a:xfrm>
              <a:off x="6141025" y="1418800"/>
              <a:ext cx="35950" cy="20250"/>
            </a:xfrm>
            <a:custGeom>
              <a:avLst/>
              <a:gdLst/>
              <a:ahLst/>
              <a:cxnLst/>
              <a:rect l="l" t="t" r="r" b="b"/>
              <a:pathLst>
                <a:path w="1438" h="810" extrusionOk="0">
                  <a:moveTo>
                    <a:pt x="808" y="1"/>
                  </a:moveTo>
                  <a:cubicBezTo>
                    <a:pt x="446" y="1"/>
                    <a:pt x="1" y="433"/>
                    <a:pt x="378" y="747"/>
                  </a:cubicBezTo>
                  <a:cubicBezTo>
                    <a:pt x="431" y="791"/>
                    <a:pt x="494" y="810"/>
                    <a:pt x="559" y="810"/>
                  </a:cubicBezTo>
                  <a:cubicBezTo>
                    <a:pt x="944" y="810"/>
                    <a:pt x="1437" y="151"/>
                    <a:pt x="949" y="7"/>
                  </a:cubicBezTo>
                  <a:lnTo>
                    <a:pt x="882" y="7"/>
                  </a:lnTo>
                  <a:cubicBezTo>
                    <a:pt x="858" y="3"/>
                    <a:pt x="833" y="1"/>
                    <a:pt x="8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2" name="Google Shape;6702;p66">
              <a:extLst>
                <a:ext uri="{FF2B5EF4-FFF2-40B4-BE49-F238E27FC236}">
                  <a16:creationId xmlns:a16="http://schemas.microsoft.com/office/drawing/2014/main" id="{23DF23C3-9350-6F8A-9014-A66F24F3FF0B}"/>
                </a:ext>
              </a:extLst>
            </p:cNvPr>
            <p:cNvSpPr/>
            <p:nvPr/>
          </p:nvSpPr>
          <p:spPr>
            <a:xfrm>
              <a:off x="5943125" y="1464500"/>
              <a:ext cx="25500" cy="22775"/>
            </a:xfrm>
            <a:custGeom>
              <a:avLst/>
              <a:gdLst/>
              <a:ahLst/>
              <a:cxnLst/>
              <a:rect l="l" t="t" r="r" b="b"/>
              <a:pathLst>
                <a:path w="1020" h="911" extrusionOk="0">
                  <a:moveTo>
                    <a:pt x="272" y="0"/>
                  </a:moveTo>
                  <a:cubicBezTo>
                    <a:pt x="158" y="0"/>
                    <a:pt x="62" y="66"/>
                    <a:pt x="26" y="229"/>
                  </a:cubicBezTo>
                  <a:cubicBezTo>
                    <a:pt x="26" y="229"/>
                    <a:pt x="26" y="263"/>
                    <a:pt x="26" y="263"/>
                  </a:cubicBezTo>
                  <a:cubicBezTo>
                    <a:pt x="1" y="540"/>
                    <a:pt x="277" y="911"/>
                    <a:pt x="544" y="911"/>
                  </a:cubicBezTo>
                  <a:cubicBezTo>
                    <a:pt x="634" y="911"/>
                    <a:pt x="723"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3" name="Google Shape;6703;p66">
              <a:extLst>
                <a:ext uri="{FF2B5EF4-FFF2-40B4-BE49-F238E27FC236}">
                  <a16:creationId xmlns:a16="http://schemas.microsoft.com/office/drawing/2014/main" id="{D83C0BC2-C6D2-A99E-446C-61413DFBA726}"/>
                </a:ext>
              </a:extLst>
            </p:cNvPr>
            <p:cNvSpPr/>
            <p:nvPr/>
          </p:nvSpPr>
          <p:spPr>
            <a:xfrm>
              <a:off x="5854975" y="1408250"/>
              <a:ext cx="35550" cy="20875"/>
            </a:xfrm>
            <a:custGeom>
              <a:avLst/>
              <a:gdLst/>
              <a:ahLst/>
              <a:cxnLst/>
              <a:rect l="l" t="t" r="r" b="b"/>
              <a:pathLst>
                <a:path w="1422" h="835" extrusionOk="0">
                  <a:moveTo>
                    <a:pt x="852" y="0"/>
                  </a:moveTo>
                  <a:cubicBezTo>
                    <a:pt x="458" y="0"/>
                    <a:pt x="0" y="717"/>
                    <a:pt x="493" y="833"/>
                  </a:cubicBezTo>
                  <a:lnTo>
                    <a:pt x="561" y="833"/>
                  </a:lnTo>
                  <a:cubicBezTo>
                    <a:pt x="573" y="834"/>
                    <a:pt x="584" y="834"/>
                    <a:pt x="597" y="834"/>
                  </a:cubicBezTo>
                  <a:cubicBezTo>
                    <a:pt x="962" y="834"/>
                    <a:pt x="1422" y="352"/>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4" name="Google Shape;6704;p66">
              <a:extLst>
                <a:ext uri="{FF2B5EF4-FFF2-40B4-BE49-F238E27FC236}">
                  <a16:creationId xmlns:a16="http://schemas.microsoft.com/office/drawing/2014/main" id="{6137576D-2C51-7763-BAE0-24B80D194298}"/>
                </a:ext>
              </a:extLst>
            </p:cNvPr>
            <p:cNvSpPr/>
            <p:nvPr/>
          </p:nvSpPr>
          <p:spPr>
            <a:xfrm>
              <a:off x="5955200" y="1322675"/>
              <a:ext cx="25325" cy="22675"/>
            </a:xfrm>
            <a:custGeom>
              <a:avLst/>
              <a:gdLst/>
              <a:ahLst/>
              <a:cxnLst/>
              <a:rect l="l" t="t" r="r" b="b"/>
              <a:pathLst>
                <a:path w="1013" h="907" extrusionOk="0">
                  <a:moveTo>
                    <a:pt x="492" y="1"/>
                  </a:moveTo>
                  <a:cubicBezTo>
                    <a:pt x="395" y="1"/>
                    <a:pt x="297" y="46"/>
                    <a:pt x="215" y="155"/>
                  </a:cubicBezTo>
                  <a:cubicBezTo>
                    <a:pt x="1" y="489"/>
                    <a:pt x="428" y="907"/>
                    <a:pt x="730" y="907"/>
                  </a:cubicBezTo>
                  <a:cubicBezTo>
                    <a:pt x="855" y="907"/>
                    <a:pt x="959" y="836"/>
                    <a:pt x="988" y="660"/>
                  </a:cubicBezTo>
                  <a:cubicBezTo>
                    <a:pt x="988" y="660"/>
                    <a:pt x="988" y="626"/>
                    <a:pt x="988" y="592"/>
                  </a:cubicBezTo>
                  <a:cubicBezTo>
                    <a:pt x="1012" y="323"/>
                    <a:pt x="752" y="1"/>
                    <a:pt x="4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5" name="Google Shape;6705;p66">
              <a:extLst>
                <a:ext uri="{FF2B5EF4-FFF2-40B4-BE49-F238E27FC236}">
                  <a16:creationId xmlns:a16="http://schemas.microsoft.com/office/drawing/2014/main" id="{ED9350CC-17F3-96C9-78DF-4EC3ED04FF19}"/>
                </a:ext>
              </a:extLst>
            </p:cNvPr>
            <p:cNvSpPr/>
            <p:nvPr/>
          </p:nvSpPr>
          <p:spPr>
            <a:xfrm>
              <a:off x="6070825" y="959700"/>
              <a:ext cx="24800" cy="22375"/>
            </a:xfrm>
            <a:custGeom>
              <a:avLst/>
              <a:gdLst/>
              <a:ahLst/>
              <a:cxnLst/>
              <a:rect l="l" t="t" r="r" b="b"/>
              <a:pathLst>
                <a:path w="992" h="895" extrusionOk="0">
                  <a:moveTo>
                    <a:pt x="457" y="1"/>
                  </a:moveTo>
                  <a:cubicBezTo>
                    <a:pt x="361" y="1"/>
                    <a:pt x="268" y="46"/>
                    <a:pt x="194" y="155"/>
                  </a:cubicBezTo>
                  <a:cubicBezTo>
                    <a:pt x="0" y="446"/>
                    <a:pt x="436" y="895"/>
                    <a:pt x="732" y="895"/>
                  </a:cubicBezTo>
                  <a:cubicBezTo>
                    <a:pt x="846" y="895"/>
                    <a:pt x="939" y="828"/>
                    <a:pt x="967" y="660"/>
                  </a:cubicBezTo>
                  <a:lnTo>
                    <a:pt x="967" y="592"/>
                  </a:lnTo>
                  <a:cubicBezTo>
                    <a:pt x="992" y="323"/>
                    <a:pt x="714" y="1"/>
                    <a:pt x="45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6" name="Google Shape;6706;p66">
              <a:extLst>
                <a:ext uri="{FF2B5EF4-FFF2-40B4-BE49-F238E27FC236}">
                  <a16:creationId xmlns:a16="http://schemas.microsoft.com/office/drawing/2014/main" id="{01838210-6EF7-56F6-E0F4-97CDAEAA681C}"/>
                </a:ext>
              </a:extLst>
            </p:cNvPr>
            <p:cNvSpPr/>
            <p:nvPr/>
          </p:nvSpPr>
          <p:spPr>
            <a:xfrm>
              <a:off x="5974350" y="1186775"/>
              <a:ext cx="24950" cy="24050"/>
            </a:xfrm>
            <a:custGeom>
              <a:avLst/>
              <a:gdLst/>
              <a:ahLst/>
              <a:cxnLst/>
              <a:rect l="l" t="t" r="r" b="b"/>
              <a:pathLst>
                <a:path w="998" h="962" extrusionOk="0">
                  <a:moveTo>
                    <a:pt x="519" y="0"/>
                  </a:moveTo>
                  <a:cubicBezTo>
                    <a:pt x="457" y="0"/>
                    <a:pt x="390" y="24"/>
                    <a:pt x="323" y="80"/>
                  </a:cubicBezTo>
                  <a:cubicBezTo>
                    <a:pt x="0" y="295"/>
                    <a:pt x="323" y="961"/>
                    <a:pt x="637" y="961"/>
                  </a:cubicBezTo>
                  <a:cubicBezTo>
                    <a:pt x="715" y="961"/>
                    <a:pt x="793" y="920"/>
                    <a:pt x="861" y="819"/>
                  </a:cubicBezTo>
                  <a:lnTo>
                    <a:pt x="861" y="752"/>
                  </a:lnTo>
                  <a:cubicBezTo>
                    <a:pt x="998" y="477"/>
                    <a:pt x="799" y="0"/>
                    <a:pt x="51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7" name="Google Shape;6707;p66">
              <a:extLst>
                <a:ext uri="{FF2B5EF4-FFF2-40B4-BE49-F238E27FC236}">
                  <a16:creationId xmlns:a16="http://schemas.microsoft.com/office/drawing/2014/main" id="{77FDDEA0-9B6A-0EA3-80B6-AC382B22F2EF}"/>
                </a:ext>
              </a:extLst>
            </p:cNvPr>
            <p:cNvSpPr/>
            <p:nvPr/>
          </p:nvSpPr>
          <p:spPr>
            <a:xfrm>
              <a:off x="6167700" y="928450"/>
              <a:ext cx="25250" cy="22900"/>
            </a:xfrm>
            <a:custGeom>
              <a:avLst/>
              <a:gdLst/>
              <a:ahLst/>
              <a:cxnLst/>
              <a:rect l="l" t="t" r="r" b="b"/>
              <a:pathLst>
                <a:path w="1010" h="916" extrusionOk="0">
                  <a:moveTo>
                    <a:pt x="275" y="0"/>
                  </a:moveTo>
                  <a:cubicBezTo>
                    <a:pt x="166" y="0"/>
                    <a:pt x="77" y="65"/>
                    <a:pt x="50" y="229"/>
                  </a:cubicBezTo>
                  <a:cubicBezTo>
                    <a:pt x="16" y="263"/>
                    <a:pt x="16" y="263"/>
                    <a:pt x="50" y="296"/>
                  </a:cubicBezTo>
                  <a:cubicBezTo>
                    <a:pt x="0" y="569"/>
                    <a:pt x="262" y="916"/>
                    <a:pt x="525" y="916"/>
                  </a:cubicBezTo>
                  <a:cubicBezTo>
                    <a:pt x="617" y="916"/>
                    <a:pt x="710" y="872"/>
                    <a:pt x="789" y="767"/>
                  </a:cubicBezTo>
                  <a:cubicBezTo>
                    <a:pt x="1010" y="473"/>
                    <a:pt x="569" y="0"/>
                    <a:pt x="2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8" name="Google Shape;6708;p66">
              <a:extLst>
                <a:ext uri="{FF2B5EF4-FFF2-40B4-BE49-F238E27FC236}">
                  <a16:creationId xmlns:a16="http://schemas.microsoft.com/office/drawing/2014/main" id="{5D401CEC-5328-43FA-F511-F204539EA2BA}"/>
                </a:ext>
              </a:extLst>
            </p:cNvPr>
            <p:cNvSpPr/>
            <p:nvPr/>
          </p:nvSpPr>
          <p:spPr>
            <a:xfrm>
              <a:off x="6059325" y="1298125"/>
              <a:ext cx="36225" cy="20075"/>
            </a:xfrm>
            <a:custGeom>
              <a:avLst/>
              <a:gdLst/>
              <a:ahLst/>
              <a:cxnLst/>
              <a:rect l="l" t="t" r="r" b="b"/>
              <a:pathLst>
                <a:path w="1449" h="803" extrusionOk="0">
                  <a:moveTo>
                    <a:pt x="871" y="1"/>
                  </a:moveTo>
                  <a:cubicBezTo>
                    <a:pt x="472" y="1"/>
                    <a:pt x="1" y="686"/>
                    <a:pt x="520" y="801"/>
                  </a:cubicBezTo>
                  <a:lnTo>
                    <a:pt x="587" y="801"/>
                  </a:lnTo>
                  <a:cubicBezTo>
                    <a:pt x="599" y="802"/>
                    <a:pt x="611" y="803"/>
                    <a:pt x="623" y="803"/>
                  </a:cubicBezTo>
                  <a:cubicBezTo>
                    <a:pt x="988" y="803"/>
                    <a:pt x="1448" y="322"/>
                    <a:pt x="1058" y="62"/>
                  </a:cubicBezTo>
                  <a:cubicBezTo>
                    <a:pt x="1001" y="19"/>
                    <a:pt x="937" y="1"/>
                    <a:pt x="8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09" name="Google Shape;6709;p66">
              <a:extLst>
                <a:ext uri="{FF2B5EF4-FFF2-40B4-BE49-F238E27FC236}">
                  <a16:creationId xmlns:a16="http://schemas.microsoft.com/office/drawing/2014/main" id="{B3CA7D2B-39AC-0D9C-C9A3-C88C0069CC86}"/>
                </a:ext>
              </a:extLst>
            </p:cNvPr>
            <p:cNvSpPr/>
            <p:nvPr/>
          </p:nvSpPr>
          <p:spPr>
            <a:xfrm>
              <a:off x="6185750" y="1303775"/>
              <a:ext cx="32250" cy="22250"/>
            </a:xfrm>
            <a:custGeom>
              <a:avLst/>
              <a:gdLst/>
              <a:ahLst/>
              <a:cxnLst/>
              <a:rect l="l" t="t" r="r" b="b"/>
              <a:pathLst>
                <a:path w="1290" h="890" extrusionOk="0">
                  <a:moveTo>
                    <a:pt x="792" y="1"/>
                  </a:moveTo>
                  <a:cubicBezTo>
                    <a:pt x="775" y="1"/>
                    <a:pt x="758" y="2"/>
                    <a:pt x="739" y="4"/>
                  </a:cubicBezTo>
                  <a:lnTo>
                    <a:pt x="672" y="4"/>
                  </a:lnTo>
                  <a:cubicBezTo>
                    <a:pt x="303" y="105"/>
                    <a:pt x="0" y="743"/>
                    <a:pt x="471" y="878"/>
                  </a:cubicBezTo>
                  <a:cubicBezTo>
                    <a:pt x="500" y="886"/>
                    <a:pt x="530" y="889"/>
                    <a:pt x="558" y="889"/>
                  </a:cubicBezTo>
                  <a:cubicBezTo>
                    <a:pt x="1000" y="889"/>
                    <a:pt x="1290" y="1"/>
                    <a:pt x="7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0" name="Google Shape;6710;p66">
              <a:extLst>
                <a:ext uri="{FF2B5EF4-FFF2-40B4-BE49-F238E27FC236}">
                  <a16:creationId xmlns:a16="http://schemas.microsoft.com/office/drawing/2014/main" id="{BA585130-B5E8-9F5C-B392-E8CABB2F7BC7}"/>
                </a:ext>
              </a:extLst>
            </p:cNvPr>
            <p:cNvSpPr/>
            <p:nvPr/>
          </p:nvSpPr>
          <p:spPr>
            <a:xfrm>
              <a:off x="6131400" y="971950"/>
              <a:ext cx="26650" cy="23525"/>
            </a:xfrm>
            <a:custGeom>
              <a:avLst/>
              <a:gdLst/>
              <a:ahLst/>
              <a:cxnLst/>
              <a:rect l="l" t="t" r="r" b="b"/>
              <a:pathLst>
                <a:path w="1066" h="941" extrusionOk="0">
                  <a:moveTo>
                    <a:pt x="537" y="1"/>
                  </a:moveTo>
                  <a:cubicBezTo>
                    <a:pt x="40" y="1"/>
                    <a:pt x="1" y="940"/>
                    <a:pt x="419" y="940"/>
                  </a:cubicBezTo>
                  <a:cubicBezTo>
                    <a:pt x="462" y="940"/>
                    <a:pt x="509" y="930"/>
                    <a:pt x="561" y="909"/>
                  </a:cubicBezTo>
                  <a:lnTo>
                    <a:pt x="594" y="875"/>
                  </a:lnTo>
                  <a:cubicBezTo>
                    <a:pt x="931"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1" name="Google Shape;6711;p66">
              <a:extLst>
                <a:ext uri="{FF2B5EF4-FFF2-40B4-BE49-F238E27FC236}">
                  <a16:creationId xmlns:a16="http://schemas.microsoft.com/office/drawing/2014/main" id="{4223173B-7554-B94C-D524-A3A1B74B98A3}"/>
                </a:ext>
              </a:extLst>
            </p:cNvPr>
            <p:cNvSpPr/>
            <p:nvPr/>
          </p:nvSpPr>
          <p:spPr>
            <a:xfrm>
              <a:off x="5975075" y="1404325"/>
              <a:ext cx="24775" cy="22375"/>
            </a:xfrm>
            <a:custGeom>
              <a:avLst/>
              <a:gdLst/>
              <a:ahLst/>
              <a:cxnLst/>
              <a:rect l="l" t="t" r="r" b="b"/>
              <a:pathLst>
                <a:path w="991" h="895" extrusionOk="0">
                  <a:moveTo>
                    <a:pt x="444" y="1"/>
                  </a:moveTo>
                  <a:cubicBezTo>
                    <a:pt x="352" y="1"/>
                    <a:pt x="263" y="44"/>
                    <a:pt x="193" y="149"/>
                  </a:cubicBezTo>
                  <a:cubicBezTo>
                    <a:pt x="1" y="462"/>
                    <a:pt x="427" y="895"/>
                    <a:pt x="723" y="895"/>
                  </a:cubicBezTo>
                  <a:cubicBezTo>
                    <a:pt x="840" y="895"/>
                    <a:pt x="937" y="826"/>
                    <a:pt x="966" y="654"/>
                  </a:cubicBezTo>
                  <a:cubicBezTo>
                    <a:pt x="966" y="654"/>
                    <a:pt x="966" y="620"/>
                    <a:pt x="966" y="620"/>
                  </a:cubicBezTo>
                  <a:cubicBezTo>
                    <a:pt x="991" y="347"/>
                    <a:pt x="704" y="1"/>
                    <a:pt x="4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2" name="Google Shape;6712;p66">
              <a:extLst>
                <a:ext uri="{FF2B5EF4-FFF2-40B4-BE49-F238E27FC236}">
                  <a16:creationId xmlns:a16="http://schemas.microsoft.com/office/drawing/2014/main" id="{04D52BCE-8444-D8D9-91C8-96392AD445D6}"/>
                </a:ext>
              </a:extLst>
            </p:cNvPr>
            <p:cNvSpPr/>
            <p:nvPr/>
          </p:nvSpPr>
          <p:spPr>
            <a:xfrm>
              <a:off x="6089125" y="970175"/>
              <a:ext cx="24875" cy="21875"/>
            </a:xfrm>
            <a:custGeom>
              <a:avLst/>
              <a:gdLst/>
              <a:ahLst/>
              <a:cxnLst/>
              <a:rect l="l" t="t" r="r" b="b"/>
              <a:pathLst>
                <a:path w="995" h="875" extrusionOk="0">
                  <a:moveTo>
                    <a:pt x="255" y="0"/>
                  </a:moveTo>
                  <a:cubicBezTo>
                    <a:pt x="125" y="0"/>
                    <a:pt x="20" y="69"/>
                    <a:pt x="0" y="241"/>
                  </a:cubicBezTo>
                  <a:lnTo>
                    <a:pt x="0" y="308"/>
                  </a:lnTo>
                  <a:cubicBezTo>
                    <a:pt x="0" y="567"/>
                    <a:pt x="280" y="875"/>
                    <a:pt x="529" y="875"/>
                  </a:cubicBezTo>
                  <a:cubicBezTo>
                    <a:pt x="635" y="875"/>
                    <a:pt x="736" y="819"/>
                    <a:pt x="807" y="677"/>
                  </a:cubicBezTo>
                  <a:cubicBezTo>
                    <a:pt x="995" y="372"/>
                    <a:pt x="558" y="0"/>
                    <a:pt x="25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3" name="Google Shape;6713;p66">
              <a:extLst>
                <a:ext uri="{FF2B5EF4-FFF2-40B4-BE49-F238E27FC236}">
                  <a16:creationId xmlns:a16="http://schemas.microsoft.com/office/drawing/2014/main" id="{2B9604FA-D1F9-3FC2-AAD3-812749031724}"/>
                </a:ext>
              </a:extLst>
            </p:cNvPr>
            <p:cNvSpPr/>
            <p:nvPr/>
          </p:nvSpPr>
          <p:spPr>
            <a:xfrm>
              <a:off x="5942075" y="1207050"/>
              <a:ext cx="25000" cy="21575"/>
            </a:xfrm>
            <a:custGeom>
              <a:avLst/>
              <a:gdLst/>
              <a:ahLst/>
              <a:cxnLst/>
              <a:rect l="l" t="t" r="r" b="b"/>
              <a:pathLst>
                <a:path w="1000" h="863" extrusionOk="0">
                  <a:moveTo>
                    <a:pt x="276" y="0"/>
                  </a:moveTo>
                  <a:cubicBezTo>
                    <a:pt x="130" y="0"/>
                    <a:pt x="12" y="80"/>
                    <a:pt x="1" y="277"/>
                  </a:cubicBezTo>
                  <a:lnTo>
                    <a:pt x="1" y="310"/>
                  </a:lnTo>
                  <a:cubicBezTo>
                    <a:pt x="1" y="570"/>
                    <a:pt x="282" y="863"/>
                    <a:pt x="543" y="863"/>
                  </a:cubicBezTo>
                  <a:cubicBezTo>
                    <a:pt x="654" y="863"/>
                    <a:pt x="761" y="810"/>
                    <a:pt x="841" y="680"/>
                  </a:cubicBezTo>
                  <a:cubicBezTo>
                    <a:pt x="999" y="340"/>
                    <a:pt x="578" y="0"/>
                    <a:pt x="2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4" name="Google Shape;6714;p66">
              <a:extLst>
                <a:ext uri="{FF2B5EF4-FFF2-40B4-BE49-F238E27FC236}">
                  <a16:creationId xmlns:a16="http://schemas.microsoft.com/office/drawing/2014/main" id="{5EA1F633-72C1-E5ED-51BE-A77143365B18}"/>
                </a:ext>
              </a:extLst>
            </p:cNvPr>
            <p:cNvSpPr/>
            <p:nvPr/>
          </p:nvSpPr>
          <p:spPr>
            <a:xfrm>
              <a:off x="6086175" y="1042275"/>
              <a:ext cx="30700" cy="23150"/>
            </a:xfrm>
            <a:custGeom>
              <a:avLst/>
              <a:gdLst/>
              <a:ahLst/>
              <a:cxnLst/>
              <a:rect l="l" t="t" r="r" b="b"/>
              <a:pathLst>
                <a:path w="1228" h="926" extrusionOk="0">
                  <a:moveTo>
                    <a:pt x="636" y="1"/>
                  </a:moveTo>
                  <a:cubicBezTo>
                    <a:pt x="183" y="1"/>
                    <a:pt x="0" y="925"/>
                    <a:pt x="483" y="925"/>
                  </a:cubicBezTo>
                  <a:cubicBezTo>
                    <a:pt x="505" y="925"/>
                    <a:pt x="529" y="923"/>
                    <a:pt x="555" y="919"/>
                  </a:cubicBezTo>
                  <a:lnTo>
                    <a:pt x="622" y="919"/>
                  </a:lnTo>
                  <a:cubicBezTo>
                    <a:pt x="958" y="785"/>
                    <a:pt x="1227" y="112"/>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5" name="Google Shape;6715;p66">
              <a:extLst>
                <a:ext uri="{FF2B5EF4-FFF2-40B4-BE49-F238E27FC236}">
                  <a16:creationId xmlns:a16="http://schemas.microsoft.com/office/drawing/2014/main" id="{34B91062-D54A-B319-3B35-25C70846F71A}"/>
                </a:ext>
              </a:extLst>
            </p:cNvPr>
            <p:cNvSpPr/>
            <p:nvPr/>
          </p:nvSpPr>
          <p:spPr>
            <a:xfrm>
              <a:off x="5957475" y="1442825"/>
              <a:ext cx="25125" cy="20150"/>
            </a:xfrm>
            <a:custGeom>
              <a:avLst/>
              <a:gdLst/>
              <a:ahLst/>
              <a:cxnLst/>
              <a:rect l="l" t="t" r="r" b="b"/>
              <a:pathLst>
                <a:path w="1005" h="806" extrusionOk="0">
                  <a:moveTo>
                    <a:pt x="375" y="1"/>
                  </a:moveTo>
                  <a:cubicBezTo>
                    <a:pt x="219" y="1"/>
                    <a:pt x="84" y="83"/>
                    <a:pt x="57" y="290"/>
                  </a:cubicBezTo>
                  <a:cubicBezTo>
                    <a:pt x="0" y="612"/>
                    <a:pt x="337" y="805"/>
                    <a:pt x="613" y="805"/>
                  </a:cubicBezTo>
                  <a:cubicBezTo>
                    <a:pt x="827" y="805"/>
                    <a:pt x="1004" y="689"/>
                    <a:pt x="931" y="424"/>
                  </a:cubicBezTo>
                  <a:cubicBezTo>
                    <a:pt x="964" y="424"/>
                    <a:pt x="964" y="391"/>
                    <a:pt x="931" y="391"/>
                  </a:cubicBezTo>
                  <a:cubicBezTo>
                    <a:pt x="871" y="172"/>
                    <a:pt x="601" y="1"/>
                    <a:pt x="3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6" name="Google Shape;6716;p66">
              <a:extLst>
                <a:ext uri="{FF2B5EF4-FFF2-40B4-BE49-F238E27FC236}">
                  <a16:creationId xmlns:a16="http://schemas.microsoft.com/office/drawing/2014/main" id="{CA23A9F7-C3E2-9263-5D5E-611FD5BA4415}"/>
                </a:ext>
              </a:extLst>
            </p:cNvPr>
            <p:cNvSpPr/>
            <p:nvPr/>
          </p:nvSpPr>
          <p:spPr>
            <a:xfrm>
              <a:off x="6037875" y="1219575"/>
              <a:ext cx="29075" cy="22400"/>
            </a:xfrm>
            <a:custGeom>
              <a:avLst/>
              <a:gdLst/>
              <a:ahLst/>
              <a:cxnLst/>
              <a:rect l="l" t="t" r="r" b="b"/>
              <a:pathLst>
                <a:path w="1163" h="896" extrusionOk="0">
                  <a:moveTo>
                    <a:pt x="727" y="0"/>
                  </a:moveTo>
                  <a:cubicBezTo>
                    <a:pt x="700" y="0"/>
                    <a:pt x="670" y="4"/>
                    <a:pt x="639" y="11"/>
                  </a:cubicBezTo>
                  <a:lnTo>
                    <a:pt x="571" y="11"/>
                  </a:lnTo>
                  <a:cubicBezTo>
                    <a:pt x="235" y="146"/>
                    <a:pt x="0" y="818"/>
                    <a:pt x="471" y="885"/>
                  </a:cubicBezTo>
                  <a:cubicBezTo>
                    <a:pt x="502" y="892"/>
                    <a:pt x="533" y="896"/>
                    <a:pt x="562" y="896"/>
                  </a:cubicBezTo>
                  <a:cubicBezTo>
                    <a:pt x="1029" y="896"/>
                    <a:pt x="1163" y="0"/>
                    <a:pt x="72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7" name="Google Shape;6717;p66">
              <a:extLst>
                <a:ext uri="{FF2B5EF4-FFF2-40B4-BE49-F238E27FC236}">
                  <a16:creationId xmlns:a16="http://schemas.microsoft.com/office/drawing/2014/main" id="{9D97CD82-1FCC-EA75-3FD6-B4D987A89D66}"/>
                </a:ext>
              </a:extLst>
            </p:cNvPr>
            <p:cNvSpPr/>
            <p:nvPr/>
          </p:nvSpPr>
          <p:spPr>
            <a:xfrm>
              <a:off x="6007400" y="1503200"/>
              <a:ext cx="26000" cy="19950"/>
            </a:xfrm>
            <a:custGeom>
              <a:avLst/>
              <a:gdLst/>
              <a:ahLst/>
              <a:cxnLst/>
              <a:rect l="l" t="t" r="r" b="b"/>
              <a:pathLst>
                <a:path w="1040" h="798" extrusionOk="0">
                  <a:moveTo>
                    <a:pt x="428" y="0"/>
                  </a:moveTo>
                  <a:cubicBezTo>
                    <a:pt x="198" y="0"/>
                    <a:pt x="1" y="123"/>
                    <a:pt x="76" y="395"/>
                  </a:cubicBezTo>
                  <a:cubicBezTo>
                    <a:pt x="76" y="395"/>
                    <a:pt x="76" y="429"/>
                    <a:pt x="76" y="429"/>
                  </a:cubicBezTo>
                  <a:cubicBezTo>
                    <a:pt x="173" y="641"/>
                    <a:pt x="435" y="798"/>
                    <a:pt x="654" y="798"/>
                  </a:cubicBezTo>
                  <a:cubicBezTo>
                    <a:pt x="816"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8" name="Google Shape;6718;p66">
              <a:extLst>
                <a:ext uri="{FF2B5EF4-FFF2-40B4-BE49-F238E27FC236}">
                  <a16:creationId xmlns:a16="http://schemas.microsoft.com/office/drawing/2014/main" id="{FA3772C7-4D8E-B2AD-8CA5-B77BBC8ADFDD}"/>
                </a:ext>
              </a:extLst>
            </p:cNvPr>
            <p:cNvSpPr/>
            <p:nvPr/>
          </p:nvSpPr>
          <p:spPr>
            <a:xfrm>
              <a:off x="5994800" y="1256825"/>
              <a:ext cx="34900" cy="18000"/>
            </a:xfrm>
            <a:custGeom>
              <a:avLst/>
              <a:gdLst/>
              <a:ahLst/>
              <a:cxnLst/>
              <a:rect l="l" t="t" r="r" b="b"/>
              <a:pathLst>
                <a:path w="1396" h="720" extrusionOk="0">
                  <a:moveTo>
                    <a:pt x="869" y="0"/>
                  </a:moveTo>
                  <a:cubicBezTo>
                    <a:pt x="494" y="0"/>
                    <a:pt x="1" y="415"/>
                    <a:pt x="412" y="672"/>
                  </a:cubicBezTo>
                  <a:lnTo>
                    <a:pt x="446" y="672"/>
                  </a:lnTo>
                  <a:cubicBezTo>
                    <a:pt x="511" y="705"/>
                    <a:pt x="588" y="719"/>
                    <a:pt x="669" y="719"/>
                  </a:cubicBezTo>
                  <a:cubicBezTo>
                    <a:pt x="1005" y="719"/>
                    <a:pt x="1396" y="460"/>
                    <a:pt x="1152" y="134"/>
                  </a:cubicBezTo>
                  <a:cubicBezTo>
                    <a:pt x="1088" y="40"/>
                    <a:pt x="984" y="0"/>
                    <a:pt x="86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19" name="Google Shape;6719;p66">
              <a:extLst>
                <a:ext uri="{FF2B5EF4-FFF2-40B4-BE49-F238E27FC236}">
                  <a16:creationId xmlns:a16="http://schemas.microsoft.com/office/drawing/2014/main" id="{7E7619DA-13AD-75DD-3E0C-CF0A1522479F}"/>
                </a:ext>
              </a:extLst>
            </p:cNvPr>
            <p:cNvSpPr/>
            <p:nvPr/>
          </p:nvSpPr>
          <p:spPr>
            <a:xfrm>
              <a:off x="5916350" y="1300750"/>
              <a:ext cx="25350" cy="23000"/>
            </a:xfrm>
            <a:custGeom>
              <a:avLst/>
              <a:gdLst/>
              <a:ahLst/>
              <a:cxnLst/>
              <a:rect l="l" t="t" r="r" b="b"/>
              <a:pathLst>
                <a:path w="1014" h="920" extrusionOk="0">
                  <a:moveTo>
                    <a:pt x="462" y="1"/>
                  </a:moveTo>
                  <a:cubicBezTo>
                    <a:pt x="378" y="1"/>
                    <a:pt x="295" y="37"/>
                    <a:pt x="223" y="125"/>
                  </a:cubicBezTo>
                  <a:cubicBezTo>
                    <a:pt x="0" y="422"/>
                    <a:pt x="415" y="919"/>
                    <a:pt x="717" y="919"/>
                  </a:cubicBezTo>
                  <a:cubicBezTo>
                    <a:pt x="825" y="919"/>
                    <a:pt x="918" y="856"/>
                    <a:pt x="962" y="696"/>
                  </a:cubicBezTo>
                  <a:cubicBezTo>
                    <a:pt x="962" y="696"/>
                    <a:pt x="962" y="663"/>
                    <a:pt x="962" y="663"/>
                  </a:cubicBezTo>
                  <a:cubicBezTo>
                    <a:pt x="1014" y="381"/>
                    <a:pt x="732" y="1"/>
                    <a:pt x="4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0" name="Google Shape;6720;p66">
              <a:extLst>
                <a:ext uri="{FF2B5EF4-FFF2-40B4-BE49-F238E27FC236}">
                  <a16:creationId xmlns:a16="http://schemas.microsoft.com/office/drawing/2014/main" id="{77519BB2-C600-9D78-09B7-86DF79479E62}"/>
                </a:ext>
              </a:extLst>
            </p:cNvPr>
            <p:cNvSpPr/>
            <p:nvPr/>
          </p:nvSpPr>
          <p:spPr>
            <a:xfrm>
              <a:off x="6150750" y="956800"/>
              <a:ext cx="35575" cy="20900"/>
            </a:xfrm>
            <a:custGeom>
              <a:avLst/>
              <a:gdLst/>
              <a:ahLst/>
              <a:cxnLst/>
              <a:rect l="l" t="t" r="r" b="b"/>
              <a:pathLst>
                <a:path w="1423" h="836" extrusionOk="0">
                  <a:moveTo>
                    <a:pt x="827" y="1"/>
                  </a:moveTo>
                  <a:cubicBezTo>
                    <a:pt x="461" y="1"/>
                    <a:pt x="0" y="483"/>
                    <a:pt x="358" y="776"/>
                  </a:cubicBezTo>
                  <a:cubicBezTo>
                    <a:pt x="414" y="817"/>
                    <a:pt x="475" y="835"/>
                    <a:pt x="539" y="835"/>
                  </a:cubicBezTo>
                  <a:cubicBezTo>
                    <a:pt x="940" y="835"/>
                    <a:pt x="1423" y="119"/>
                    <a:pt x="930" y="3"/>
                  </a:cubicBezTo>
                  <a:lnTo>
                    <a:pt x="862" y="3"/>
                  </a:lnTo>
                  <a:cubicBezTo>
                    <a:pt x="851" y="1"/>
                    <a:pt x="839" y="1"/>
                    <a:pt x="8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1" name="Google Shape;6721;p66">
              <a:extLst>
                <a:ext uri="{FF2B5EF4-FFF2-40B4-BE49-F238E27FC236}">
                  <a16:creationId xmlns:a16="http://schemas.microsoft.com/office/drawing/2014/main" id="{7C65E600-F97D-CDED-B860-A1104B961D1E}"/>
                </a:ext>
              </a:extLst>
            </p:cNvPr>
            <p:cNvSpPr/>
            <p:nvPr/>
          </p:nvSpPr>
          <p:spPr>
            <a:xfrm>
              <a:off x="5943125" y="1101250"/>
              <a:ext cx="25175" cy="23050"/>
            </a:xfrm>
            <a:custGeom>
              <a:avLst/>
              <a:gdLst/>
              <a:ahLst/>
              <a:cxnLst/>
              <a:rect l="l" t="t" r="r" b="b"/>
              <a:pathLst>
                <a:path w="1007" h="922" extrusionOk="0">
                  <a:moveTo>
                    <a:pt x="287" y="0"/>
                  </a:moveTo>
                  <a:cubicBezTo>
                    <a:pt x="167" y="0"/>
                    <a:pt x="64" y="69"/>
                    <a:pt x="26" y="241"/>
                  </a:cubicBezTo>
                  <a:lnTo>
                    <a:pt x="26" y="274"/>
                  </a:lnTo>
                  <a:cubicBezTo>
                    <a:pt x="1" y="551"/>
                    <a:pt x="277" y="922"/>
                    <a:pt x="530" y="922"/>
                  </a:cubicBezTo>
                  <a:cubicBezTo>
                    <a:pt x="615" y="922"/>
                    <a:pt x="698" y="880"/>
                    <a:pt x="765" y="778"/>
                  </a:cubicBezTo>
                  <a:cubicBezTo>
                    <a:pt x="1006" y="441"/>
                    <a:pt x="591" y="0"/>
                    <a:pt x="2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2" name="Google Shape;6722;p66">
              <a:extLst>
                <a:ext uri="{FF2B5EF4-FFF2-40B4-BE49-F238E27FC236}">
                  <a16:creationId xmlns:a16="http://schemas.microsoft.com/office/drawing/2014/main" id="{90C81414-ADC4-7651-20B5-C73768B09C68}"/>
                </a:ext>
              </a:extLst>
            </p:cNvPr>
            <p:cNvSpPr/>
            <p:nvPr/>
          </p:nvSpPr>
          <p:spPr>
            <a:xfrm>
              <a:off x="5908750" y="1398150"/>
              <a:ext cx="35875" cy="20850"/>
            </a:xfrm>
            <a:custGeom>
              <a:avLst/>
              <a:gdLst/>
              <a:ahLst/>
              <a:cxnLst/>
              <a:rect l="l" t="t" r="r" b="b"/>
              <a:pathLst>
                <a:path w="1435" h="834" extrusionOk="0">
                  <a:moveTo>
                    <a:pt x="842" y="1"/>
                  </a:moveTo>
                  <a:cubicBezTo>
                    <a:pt x="433" y="1"/>
                    <a:pt x="0" y="717"/>
                    <a:pt x="493" y="833"/>
                  </a:cubicBezTo>
                  <a:lnTo>
                    <a:pt x="561" y="833"/>
                  </a:lnTo>
                  <a:cubicBezTo>
                    <a:pt x="930" y="833"/>
                    <a:pt x="1434" y="329"/>
                    <a:pt x="1031" y="60"/>
                  </a:cubicBezTo>
                  <a:cubicBezTo>
                    <a:pt x="971" y="19"/>
                    <a:pt x="907" y="1"/>
                    <a:pt x="8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3" name="Google Shape;6723;p66">
              <a:extLst>
                <a:ext uri="{FF2B5EF4-FFF2-40B4-BE49-F238E27FC236}">
                  <a16:creationId xmlns:a16="http://schemas.microsoft.com/office/drawing/2014/main" id="{071C031C-B777-181F-BC33-FEBDE944A321}"/>
                </a:ext>
              </a:extLst>
            </p:cNvPr>
            <p:cNvSpPr/>
            <p:nvPr/>
          </p:nvSpPr>
          <p:spPr>
            <a:xfrm>
              <a:off x="5879400" y="1257425"/>
              <a:ext cx="25000" cy="23975"/>
            </a:xfrm>
            <a:custGeom>
              <a:avLst/>
              <a:gdLst/>
              <a:ahLst/>
              <a:cxnLst/>
              <a:rect l="l" t="t" r="r" b="b"/>
              <a:pathLst>
                <a:path w="1000" h="959" extrusionOk="0">
                  <a:moveTo>
                    <a:pt x="525" y="0"/>
                  </a:moveTo>
                  <a:cubicBezTo>
                    <a:pt x="462" y="0"/>
                    <a:pt x="394" y="23"/>
                    <a:pt x="323" y="77"/>
                  </a:cubicBezTo>
                  <a:cubicBezTo>
                    <a:pt x="0" y="292"/>
                    <a:pt x="323" y="959"/>
                    <a:pt x="637" y="959"/>
                  </a:cubicBezTo>
                  <a:cubicBezTo>
                    <a:pt x="716" y="959"/>
                    <a:pt x="794" y="917"/>
                    <a:pt x="861" y="816"/>
                  </a:cubicBezTo>
                  <a:lnTo>
                    <a:pt x="861" y="782"/>
                  </a:lnTo>
                  <a:cubicBezTo>
                    <a:pt x="999" y="506"/>
                    <a:pt x="818" y="0"/>
                    <a:pt x="5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4" name="Google Shape;6724;p66">
              <a:extLst>
                <a:ext uri="{FF2B5EF4-FFF2-40B4-BE49-F238E27FC236}">
                  <a16:creationId xmlns:a16="http://schemas.microsoft.com/office/drawing/2014/main" id="{3C7E6A71-796C-EB81-8EFE-97A5F6A6DACE}"/>
                </a:ext>
              </a:extLst>
            </p:cNvPr>
            <p:cNvSpPr/>
            <p:nvPr/>
          </p:nvSpPr>
          <p:spPr>
            <a:xfrm>
              <a:off x="6016850" y="1262275"/>
              <a:ext cx="28575" cy="23200"/>
            </a:xfrm>
            <a:custGeom>
              <a:avLst/>
              <a:gdLst/>
              <a:ahLst/>
              <a:cxnLst/>
              <a:rect l="l" t="t" r="r" b="b"/>
              <a:pathLst>
                <a:path w="1143" h="928" extrusionOk="0">
                  <a:moveTo>
                    <a:pt x="713" y="0"/>
                  </a:moveTo>
                  <a:cubicBezTo>
                    <a:pt x="681" y="0"/>
                    <a:pt x="645" y="6"/>
                    <a:pt x="606" y="17"/>
                  </a:cubicBezTo>
                  <a:lnTo>
                    <a:pt x="539" y="17"/>
                  </a:lnTo>
                  <a:cubicBezTo>
                    <a:pt x="202" y="185"/>
                    <a:pt x="1" y="857"/>
                    <a:pt x="471" y="925"/>
                  </a:cubicBezTo>
                  <a:cubicBezTo>
                    <a:pt x="488" y="926"/>
                    <a:pt x="504" y="927"/>
                    <a:pt x="519" y="927"/>
                  </a:cubicBezTo>
                  <a:cubicBezTo>
                    <a:pt x="1012" y="927"/>
                    <a:pt x="1143" y="0"/>
                    <a:pt x="71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5" name="Google Shape;6725;p66">
              <a:extLst>
                <a:ext uri="{FF2B5EF4-FFF2-40B4-BE49-F238E27FC236}">
                  <a16:creationId xmlns:a16="http://schemas.microsoft.com/office/drawing/2014/main" id="{CBF02944-4E6A-802F-C95B-4AD62F30E8E9}"/>
                </a:ext>
              </a:extLst>
            </p:cNvPr>
            <p:cNvSpPr/>
            <p:nvPr/>
          </p:nvSpPr>
          <p:spPr>
            <a:xfrm>
              <a:off x="6032200" y="886800"/>
              <a:ext cx="25500" cy="22550"/>
            </a:xfrm>
            <a:custGeom>
              <a:avLst/>
              <a:gdLst/>
              <a:ahLst/>
              <a:cxnLst/>
              <a:rect l="l" t="t" r="r" b="b"/>
              <a:pathLst>
                <a:path w="1020" h="902" extrusionOk="0">
                  <a:moveTo>
                    <a:pt x="268" y="0"/>
                  </a:moveTo>
                  <a:cubicBezTo>
                    <a:pt x="155" y="0"/>
                    <a:pt x="61" y="61"/>
                    <a:pt x="25" y="215"/>
                  </a:cubicBezTo>
                  <a:cubicBezTo>
                    <a:pt x="25" y="248"/>
                    <a:pt x="25" y="248"/>
                    <a:pt x="25" y="282"/>
                  </a:cubicBezTo>
                  <a:cubicBezTo>
                    <a:pt x="1" y="555"/>
                    <a:pt x="269" y="901"/>
                    <a:pt x="533" y="901"/>
                  </a:cubicBezTo>
                  <a:cubicBezTo>
                    <a:pt x="626" y="901"/>
                    <a:pt x="719" y="858"/>
                    <a:pt x="798" y="752"/>
                  </a:cubicBezTo>
                  <a:cubicBezTo>
                    <a:pt x="1020" y="457"/>
                    <a:pt x="575" y="0"/>
                    <a:pt x="2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6" name="Google Shape;6726;p66">
              <a:extLst>
                <a:ext uri="{FF2B5EF4-FFF2-40B4-BE49-F238E27FC236}">
                  <a16:creationId xmlns:a16="http://schemas.microsoft.com/office/drawing/2014/main" id="{280164CC-7C5F-EDE8-2AA6-7898CBCB50E1}"/>
                </a:ext>
              </a:extLst>
            </p:cNvPr>
            <p:cNvSpPr/>
            <p:nvPr/>
          </p:nvSpPr>
          <p:spPr>
            <a:xfrm>
              <a:off x="5873650" y="1206550"/>
              <a:ext cx="35900" cy="20200"/>
            </a:xfrm>
            <a:custGeom>
              <a:avLst/>
              <a:gdLst/>
              <a:ahLst/>
              <a:cxnLst/>
              <a:rect l="l" t="t" r="r" b="b"/>
              <a:pathLst>
                <a:path w="1436" h="808" extrusionOk="0">
                  <a:moveTo>
                    <a:pt x="871" y="0"/>
                  </a:moveTo>
                  <a:cubicBezTo>
                    <a:pt x="472" y="0"/>
                    <a:pt x="0" y="686"/>
                    <a:pt x="519" y="801"/>
                  </a:cubicBezTo>
                  <a:lnTo>
                    <a:pt x="553" y="801"/>
                  </a:lnTo>
                  <a:cubicBezTo>
                    <a:pt x="576" y="805"/>
                    <a:pt x="599" y="807"/>
                    <a:pt x="623" y="807"/>
                  </a:cubicBezTo>
                  <a:cubicBezTo>
                    <a:pt x="985" y="807"/>
                    <a:pt x="1436" y="345"/>
                    <a:pt x="1057" y="62"/>
                  </a:cubicBezTo>
                  <a:cubicBezTo>
                    <a:pt x="1000" y="19"/>
                    <a:pt x="936" y="0"/>
                    <a:pt x="8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7" name="Google Shape;6727;p66">
              <a:extLst>
                <a:ext uri="{FF2B5EF4-FFF2-40B4-BE49-F238E27FC236}">
                  <a16:creationId xmlns:a16="http://schemas.microsoft.com/office/drawing/2014/main" id="{548319C1-550A-4796-FC50-39DDB2A2F822}"/>
                </a:ext>
              </a:extLst>
            </p:cNvPr>
            <p:cNvSpPr/>
            <p:nvPr/>
          </p:nvSpPr>
          <p:spPr>
            <a:xfrm>
              <a:off x="5970825" y="1150075"/>
              <a:ext cx="24825" cy="22750"/>
            </a:xfrm>
            <a:custGeom>
              <a:avLst/>
              <a:gdLst/>
              <a:ahLst/>
              <a:cxnLst/>
              <a:rect l="l" t="t" r="r" b="b"/>
              <a:pathLst>
                <a:path w="993" h="910" extrusionOk="0">
                  <a:moveTo>
                    <a:pt x="461" y="0"/>
                  </a:moveTo>
                  <a:cubicBezTo>
                    <a:pt x="364" y="0"/>
                    <a:pt x="269" y="49"/>
                    <a:pt x="195" y="170"/>
                  </a:cubicBezTo>
                  <a:cubicBezTo>
                    <a:pt x="1" y="461"/>
                    <a:pt x="437" y="909"/>
                    <a:pt x="733" y="909"/>
                  </a:cubicBezTo>
                  <a:cubicBezTo>
                    <a:pt x="847" y="909"/>
                    <a:pt x="940" y="842"/>
                    <a:pt x="968" y="674"/>
                  </a:cubicBezTo>
                  <a:lnTo>
                    <a:pt x="968" y="607"/>
                  </a:lnTo>
                  <a:cubicBezTo>
                    <a:pt x="992"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8" name="Google Shape;6728;p66">
              <a:extLst>
                <a:ext uri="{FF2B5EF4-FFF2-40B4-BE49-F238E27FC236}">
                  <a16:creationId xmlns:a16="http://schemas.microsoft.com/office/drawing/2014/main" id="{5321FB86-8B9C-75B8-F3E9-76C887675EA8}"/>
                </a:ext>
              </a:extLst>
            </p:cNvPr>
            <p:cNvSpPr/>
            <p:nvPr/>
          </p:nvSpPr>
          <p:spPr>
            <a:xfrm>
              <a:off x="6111800" y="1128625"/>
              <a:ext cx="24825" cy="22375"/>
            </a:xfrm>
            <a:custGeom>
              <a:avLst/>
              <a:gdLst/>
              <a:ahLst/>
              <a:cxnLst/>
              <a:rect l="l" t="t" r="r" b="b"/>
              <a:pathLst>
                <a:path w="993" h="895" extrusionOk="0">
                  <a:moveTo>
                    <a:pt x="253" y="0"/>
                  </a:moveTo>
                  <a:cubicBezTo>
                    <a:pt x="136" y="0"/>
                    <a:pt x="38" y="63"/>
                    <a:pt x="1" y="221"/>
                  </a:cubicBezTo>
                  <a:cubicBezTo>
                    <a:pt x="1" y="255"/>
                    <a:pt x="1" y="255"/>
                    <a:pt x="1" y="288"/>
                  </a:cubicBezTo>
                  <a:cubicBezTo>
                    <a:pt x="1" y="556"/>
                    <a:pt x="265" y="894"/>
                    <a:pt x="513" y="894"/>
                  </a:cubicBezTo>
                  <a:cubicBezTo>
                    <a:pt x="608" y="894"/>
                    <a:pt x="699" y="845"/>
                    <a:pt x="774" y="725"/>
                  </a:cubicBezTo>
                  <a:cubicBezTo>
                    <a:pt x="993" y="433"/>
                    <a:pt x="560" y="0"/>
                    <a:pt x="2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29" name="Google Shape;6729;p66">
              <a:extLst>
                <a:ext uri="{FF2B5EF4-FFF2-40B4-BE49-F238E27FC236}">
                  <a16:creationId xmlns:a16="http://schemas.microsoft.com/office/drawing/2014/main" id="{4F25D2B1-6195-6E73-45BB-984ACC1A3708}"/>
                </a:ext>
              </a:extLst>
            </p:cNvPr>
            <p:cNvSpPr/>
            <p:nvPr/>
          </p:nvSpPr>
          <p:spPr>
            <a:xfrm>
              <a:off x="6119225" y="1312975"/>
              <a:ext cx="25075" cy="24450"/>
            </a:xfrm>
            <a:custGeom>
              <a:avLst/>
              <a:gdLst/>
              <a:ahLst/>
              <a:cxnLst/>
              <a:rect l="l" t="t" r="r" b="b"/>
              <a:pathLst>
                <a:path w="1003" h="978" extrusionOk="0">
                  <a:moveTo>
                    <a:pt x="376" y="1"/>
                  </a:moveTo>
                  <a:cubicBezTo>
                    <a:pt x="304" y="1"/>
                    <a:pt x="233" y="42"/>
                    <a:pt x="174" y="140"/>
                  </a:cubicBezTo>
                  <a:cubicBezTo>
                    <a:pt x="174" y="140"/>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0" name="Google Shape;6730;p66">
              <a:extLst>
                <a:ext uri="{FF2B5EF4-FFF2-40B4-BE49-F238E27FC236}">
                  <a16:creationId xmlns:a16="http://schemas.microsoft.com/office/drawing/2014/main" id="{BCD16774-FDF8-499F-0C1D-C2519AEEE354}"/>
                </a:ext>
              </a:extLst>
            </p:cNvPr>
            <p:cNvSpPr/>
            <p:nvPr/>
          </p:nvSpPr>
          <p:spPr>
            <a:xfrm>
              <a:off x="5919325" y="1227125"/>
              <a:ext cx="25750" cy="24125"/>
            </a:xfrm>
            <a:custGeom>
              <a:avLst/>
              <a:gdLst/>
              <a:ahLst/>
              <a:cxnLst/>
              <a:rect l="l" t="t" r="r" b="b"/>
              <a:pathLst>
                <a:path w="1030" h="965" extrusionOk="0">
                  <a:moveTo>
                    <a:pt x="387" y="0"/>
                  </a:moveTo>
                  <a:cubicBezTo>
                    <a:pt x="309" y="0"/>
                    <a:pt x="233" y="43"/>
                    <a:pt x="171" y="146"/>
                  </a:cubicBezTo>
                  <a:cubicBezTo>
                    <a:pt x="171" y="146"/>
                    <a:pt x="138" y="180"/>
                    <a:pt x="138" y="180"/>
                  </a:cubicBezTo>
                  <a:cubicBezTo>
                    <a:pt x="0" y="482"/>
                    <a:pt x="200" y="964"/>
                    <a:pt x="498" y="964"/>
                  </a:cubicBezTo>
                  <a:cubicBezTo>
                    <a:pt x="564" y="964"/>
                    <a:pt x="636" y="940"/>
                    <a:pt x="709" y="885"/>
                  </a:cubicBezTo>
                  <a:cubicBezTo>
                    <a:pt x="1030" y="645"/>
                    <a:pt x="691" y="0"/>
                    <a:pt x="3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1" name="Google Shape;6731;p66">
              <a:extLst>
                <a:ext uri="{FF2B5EF4-FFF2-40B4-BE49-F238E27FC236}">
                  <a16:creationId xmlns:a16="http://schemas.microsoft.com/office/drawing/2014/main" id="{B85914F1-3C9C-23B1-86BF-870550859782}"/>
                </a:ext>
              </a:extLst>
            </p:cNvPr>
            <p:cNvSpPr/>
            <p:nvPr/>
          </p:nvSpPr>
          <p:spPr>
            <a:xfrm>
              <a:off x="6116400" y="830075"/>
              <a:ext cx="35950" cy="20250"/>
            </a:xfrm>
            <a:custGeom>
              <a:avLst/>
              <a:gdLst/>
              <a:ahLst/>
              <a:cxnLst/>
              <a:rect l="l" t="t" r="r" b="b"/>
              <a:pathLst>
                <a:path w="1438" h="810" extrusionOk="0">
                  <a:moveTo>
                    <a:pt x="878" y="1"/>
                  </a:moveTo>
                  <a:cubicBezTo>
                    <a:pt x="494" y="1"/>
                    <a:pt x="1" y="660"/>
                    <a:pt x="489" y="803"/>
                  </a:cubicBezTo>
                  <a:lnTo>
                    <a:pt x="556" y="803"/>
                  </a:lnTo>
                  <a:cubicBezTo>
                    <a:pt x="580" y="808"/>
                    <a:pt x="605" y="810"/>
                    <a:pt x="630" y="810"/>
                  </a:cubicBezTo>
                  <a:cubicBezTo>
                    <a:pt x="992" y="810"/>
                    <a:pt x="1437" y="378"/>
                    <a:pt x="1060" y="64"/>
                  </a:cubicBezTo>
                  <a:cubicBezTo>
                    <a:pt x="1006" y="20"/>
                    <a:pt x="944" y="1"/>
                    <a:pt x="87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2" name="Google Shape;6732;p66">
              <a:extLst>
                <a:ext uri="{FF2B5EF4-FFF2-40B4-BE49-F238E27FC236}">
                  <a16:creationId xmlns:a16="http://schemas.microsoft.com/office/drawing/2014/main" id="{404A3E12-87BF-AA82-BF47-682D035BA412}"/>
                </a:ext>
              </a:extLst>
            </p:cNvPr>
            <p:cNvSpPr/>
            <p:nvPr/>
          </p:nvSpPr>
          <p:spPr>
            <a:xfrm>
              <a:off x="6000375" y="1168550"/>
              <a:ext cx="35675" cy="20625"/>
            </a:xfrm>
            <a:custGeom>
              <a:avLst/>
              <a:gdLst/>
              <a:ahLst/>
              <a:cxnLst/>
              <a:rect l="l" t="t" r="r" b="b"/>
              <a:pathLst>
                <a:path w="1427" h="825" extrusionOk="0">
                  <a:moveTo>
                    <a:pt x="826" y="0"/>
                  </a:moveTo>
                  <a:cubicBezTo>
                    <a:pt x="460" y="0"/>
                    <a:pt x="1" y="482"/>
                    <a:pt x="391" y="775"/>
                  </a:cubicBezTo>
                  <a:cubicBezTo>
                    <a:pt x="442" y="809"/>
                    <a:pt x="499" y="824"/>
                    <a:pt x="557" y="824"/>
                  </a:cubicBezTo>
                  <a:cubicBezTo>
                    <a:pt x="954" y="824"/>
                    <a:pt x="1427" y="119"/>
                    <a:pt x="929" y="2"/>
                  </a:cubicBezTo>
                  <a:lnTo>
                    <a:pt x="861"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3" name="Google Shape;6733;p66">
              <a:extLst>
                <a:ext uri="{FF2B5EF4-FFF2-40B4-BE49-F238E27FC236}">
                  <a16:creationId xmlns:a16="http://schemas.microsoft.com/office/drawing/2014/main" id="{972C9F4A-91A6-C4E0-2306-F3953471C0F0}"/>
                </a:ext>
              </a:extLst>
            </p:cNvPr>
            <p:cNvSpPr/>
            <p:nvPr/>
          </p:nvSpPr>
          <p:spPr>
            <a:xfrm>
              <a:off x="6048775" y="1462900"/>
              <a:ext cx="26825" cy="24150"/>
            </a:xfrm>
            <a:custGeom>
              <a:avLst/>
              <a:gdLst/>
              <a:ahLst/>
              <a:cxnLst/>
              <a:rect l="l" t="t" r="r" b="b"/>
              <a:pathLst>
                <a:path w="1073" h="966" extrusionOk="0">
                  <a:moveTo>
                    <a:pt x="633" y="1"/>
                  </a:moveTo>
                  <a:cubicBezTo>
                    <a:pt x="594" y="1"/>
                    <a:pt x="551" y="8"/>
                    <a:pt x="505" y="25"/>
                  </a:cubicBezTo>
                  <a:cubicBezTo>
                    <a:pt x="505" y="58"/>
                    <a:pt x="471" y="58"/>
                    <a:pt x="438" y="58"/>
                  </a:cubicBezTo>
                  <a:cubicBezTo>
                    <a:pt x="135" y="260"/>
                    <a:pt x="1" y="966"/>
                    <a:pt x="505" y="966"/>
                  </a:cubicBezTo>
                  <a:cubicBezTo>
                    <a:pt x="1030" y="966"/>
                    <a:pt x="1073" y="1"/>
                    <a:pt x="63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4" name="Google Shape;6734;p66">
              <a:extLst>
                <a:ext uri="{FF2B5EF4-FFF2-40B4-BE49-F238E27FC236}">
                  <a16:creationId xmlns:a16="http://schemas.microsoft.com/office/drawing/2014/main" id="{2215E59B-BABD-1FA5-71E2-3A8BE96F6E1F}"/>
                </a:ext>
              </a:extLst>
            </p:cNvPr>
            <p:cNvSpPr/>
            <p:nvPr/>
          </p:nvSpPr>
          <p:spPr>
            <a:xfrm>
              <a:off x="5901975" y="1357500"/>
              <a:ext cx="25375" cy="22525"/>
            </a:xfrm>
            <a:custGeom>
              <a:avLst/>
              <a:gdLst/>
              <a:ahLst/>
              <a:cxnLst/>
              <a:rect l="l" t="t" r="r" b="b"/>
              <a:pathLst>
                <a:path w="1015" h="901" extrusionOk="0">
                  <a:moveTo>
                    <a:pt x="289" y="0"/>
                  </a:moveTo>
                  <a:cubicBezTo>
                    <a:pt x="167" y="0"/>
                    <a:pt x="63" y="69"/>
                    <a:pt x="25" y="241"/>
                  </a:cubicBezTo>
                  <a:lnTo>
                    <a:pt x="25" y="308"/>
                  </a:lnTo>
                  <a:cubicBezTo>
                    <a:pt x="1" y="577"/>
                    <a:pt x="279" y="900"/>
                    <a:pt x="536" y="900"/>
                  </a:cubicBezTo>
                  <a:cubicBezTo>
                    <a:pt x="632" y="900"/>
                    <a:pt x="725" y="855"/>
                    <a:pt x="798" y="745"/>
                  </a:cubicBezTo>
                  <a:cubicBezTo>
                    <a:pt x="1014" y="433"/>
                    <a:pt x="595" y="0"/>
                    <a:pt x="2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5" name="Google Shape;6735;p66">
              <a:extLst>
                <a:ext uri="{FF2B5EF4-FFF2-40B4-BE49-F238E27FC236}">
                  <a16:creationId xmlns:a16="http://schemas.microsoft.com/office/drawing/2014/main" id="{18E8E65B-CBFC-BA03-7789-088DF26F8470}"/>
                </a:ext>
              </a:extLst>
            </p:cNvPr>
            <p:cNvSpPr/>
            <p:nvPr/>
          </p:nvSpPr>
          <p:spPr>
            <a:xfrm>
              <a:off x="5983350" y="1215750"/>
              <a:ext cx="24300" cy="22250"/>
            </a:xfrm>
            <a:custGeom>
              <a:avLst/>
              <a:gdLst/>
              <a:ahLst/>
              <a:cxnLst/>
              <a:rect l="l" t="t" r="r" b="b"/>
              <a:pathLst>
                <a:path w="972" h="890" extrusionOk="0">
                  <a:moveTo>
                    <a:pt x="442" y="0"/>
                  </a:moveTo>
                  <a:cubicBezTo>
                    <a:pt x="336" y="0"/>
                    <a:pt x="235" y="57"/>
                    <a:pt x="164" y="198"/>
                  </a:cubicBezTo>
                  <a:cubicBezTo>
                    <a:pt x="0" y="503"/>
                    <a:pt x="426" y="890"/>
                    <a:pt x="720" y="890"/>
                  </a:cubicBezTo>
                  <a:cubicBezTo>
                    <a:pt x="848" y="890"/>
                    <a:pt x="951" y="817"/>
                    <a:pt x="971" y="635"/>
                  </a:cubicBezTo>
                  <a:cubicBezTo>
                    <a:pt x="971" y="601"/>
                    <a:pt x="971" y="567"/>
                    <a:pt x="971" y="567"/>
                  </a:cubicBezTo>
                  <a:cubicBezTo>
                    <a:pt x="971" y="308"/>
                    <a:pt x="691" y="0"/>
                    <a:pt x="44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6" name="Google Shape;6736;p66">
              <a:extLst>
                <a:ext uri="{FF2B5EF4-FFF2-40B4-BE49-F238E27FC236}">
                  <a16:creationId xmlns:a16="http://schemas.microsoft.com/office/drawing/2014/main" id="{31ED979D-1959-6BC0-AA31-8D1BB0455A82}"/>
                </a:ext>
              </a:extLst>
            </p:cNvPr>
            <p:cNvSpPr/>
            <p:nvPr/>
          </p:nvSpPr>
          <p:spPr>
            <a:xfrm>
              <a:off x="5906400" y="1187550"/>
              <a:ext cx="25625" cy="22225"/>
            </a:xfrm>
            <a:custGeom>
              <a:avLst/>
              <a:gdLst/>
              <a:ahLst/>
              <a:cxnLst/>
              <a:rect l="l" t="t" r="r" b="b"/>
              <a:pathLst>
                <a:path w="1025" h="889" extrusionOk="0">
                  <a:moveTo>
                    <a:pt x="467" y="0"/>
                  </a:moveTo>
                  <a:cubicBezTo>
                    <a:pt x="357" y="0"/>
                    <a:pt x="254" y="53"/>
                    <a:pt x="184" y="183"/>
                  </a:cubicBezTo>
                  <a:cubicBezTo>
                    <a:pt x="0" y="528"/>
                    <a:pt x="429" y="888"/>
                    <a:pt x="741" y="888"/>
                  </a:cubicBezTo>
                  <a:cubicBezTo>
                    <a:pt x="884" y="888"/>
                    <a:pt x="1003" y="811"/>
                    <a:pt x="1024" y="620"/>
                  </a:cubicBezTo>
                  <a:lnTo>
                    <a:pt x="1024" y="553"/>
                  </a:lnTo>
                  <a:cubicBezTo>
                    <a:pt x="1024" y="293"/>
                    <a:pt x="726" y="0"/>
                    <a:pt x="4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7" name="Google Shape;6737;p66">
              <a:extLst>
                <a:ext uri="{FF2B5EF4-FFF2-40B4-BE49-F238E27FC236}">
                  <a16:creationId xmlns:a16="http://schemas.microsoft.com/office/drawing/2014/main" id="{27E472A0-00BD-46D4-78E8-0ACB9DB90AA7}"/>
                </a:ext>
              </a:extLst>
            </p:cNvPr>
            <p:cNvSpPr/>
            <p:nvPr/>
          </p:nvSpPr>
          <p:spPr>
            <a:xfrm>
              <a:off x="5940400" y="1423850"/>
              <a:ext cx="29925" cy="22325"/>
            </a:xfrm>
            <a:custGeom>
              <a:avLst/>
              <a:gdLst/>
              <a:ahLst/>
              <a:cxnLst/>
              <a:rect l="l" t="t" r="r" b="b"/>
              <a:pathLst>
                <a:path w="1197" h="893" extrusionOk="0">
                  <a:moveTo>
                    <a:pt x="743" y="0"/>
                  </a:moveTo>
                  <a:cubicBezTo>
                    <a:pt x="721" y="0"/>
                    <a:pt x="697" y="3"/>
                    <a:pt x="673" y="7"/>
                  </a:cubicBezTo>
                  <a:lnTo>
                    <a:pt x="605" y="7"/>
                  </a:lnTo>
                  <a:cubicBezTo>
                    <a:pt x="236" y="108"/>
                    <a:pt x="0" y="780"/>
                    <a:pt x="471" y="881"/>
                  </a:cubicBezTo>
                  <a:cubicBezTo>
                    <a:pt x="504" y="889"/>
                    <a:pt x="535" y="892"/>
                    <a:pt x="565" y="892"/>
                  </a:cubicBezTo>
                  <a:cubicBezTo>
                    <a:pt x="1040" y="892"/>
                    <a:pt x="1197" y="0"/>
                    <a:pt x="7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8" name="Google Shape;6738;p66">
              <a:extLst>
                <a:ext uri="{FF2B5EF4-FFF2-40B4-BE49-F238E27FC236}">
                  <a16:creationId xmlns:a16="http://schemas.microsoft.com/office/drawing/2014/main" id="{FF344A0C-DF3E-99B6-750E-1E9B1B5BE777}"/>
                </a:ext>
              </a:extLst>
            </p:cNvPr>
            <p:cNvSpPr/>
            <p:nvPr/>
          </p:nvSpPr>
          <p:spPr>
            <a:xfrm>
              <a:off x="5880125" y="1317850"/>
              <a:ext cx="25600" cy="20150"/>
            </a:xfrm>
            <a:custGeom>
              <a:avLst/>
              <a:gdLst/>
              <a:ahLst/>
              <a:cxnLst/>
              <a:rect l="l" t="t" r="r" b="b"/>
              <a:pathLst>
                <a:path w="1024" h="806" extrusionOk="0">
                  <a:moveTo>
                    <a:pt x="404" y="1"/>
                  </a:moveTo>
                  <a:cubicBezTo>
                    <a:pt x="185" y="1"/>
                    <a:pt x="0" y="118"/>
                    <a:pt x="59" y="382"/>
                  </a:cubicBezTo>
                  <a:cubicBezTo>
                    <a:pt x="59" y="382"/>
                    <a:pt x="59" y="416"/>
                    <a:pt x="59" y="416"/>
                  </a:cubicBezTo>
                  <a:cubicBezTo>
                    <a:pt x="138" y="634"/>
                    <a:pt x="405" y="805"/>
                    <a:pt x="631" y="805"/>
                  </a:cubicBezTo>
                  <a:cubicBezTo>
                    <a:pt x="788" y="805"/>
                    <a:pt x="925" y="723"/>
                    <a:pt x="966" y="516"/>
                  </a:cubicBezTo>
                  <a:cubicBezTo>
                    <a:pt x="1023" y="195"/>
                    <a:pt x="686"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39" name="Google Shape;6739;p66">
              <a:extLst>
                <a:ext uri="{FF2B5EF4-FFF2-40B4-BE49-F238E27FC236}">
                  <a16:creationId xmlns:a16="http://schemas.microsoft.com/office/drawing/2014/main" id="{FB26C2F4-09ED-CF88-7037-ECC21BFA94B1}"/>
                </a:ext>
              </a:extLst>
            </p:cNvPr>
            <p:cNvSpPr/>
            <p:nvPr/>
          </p:nvSpPr>
          <p:spPr>
            <a:xfrm>
              <a:off x="5899400" y="1268425"/>
              <a:ext cx="29250" cy="23125"/>
            </a:xfrm>
            <a:custGeom>
              <a:avLst/>
              <a:gdLst/>
              <a:ahLst/>
              <a:cxnLst/>
              <a:rect l="l" t="t" r="r" b="b"/>
              <a:pathLst>
                <a:path w="1170" h="925" extrusionOk="0">
                  <a:moveTo>
                    <a:pt x="629" y="0"/>
                  </a:moveTo>
                  <a:cubicBezTo>
                    <a:pt x="145" y="0"/>
                    <a:pt x="1" y="925"/>
                    <a:pt x="443" y="925"/>
                  </a:cubicBezTo>
                  <a:cubicBezTo>
                    <a:pt x="470" y="925"/>
                    <a:pt x="500" y="921"/>
                    <a:pt x="531" y="914"/>
                  </a:cubicBezTo>
                  <a:lnTo>
                    <a:pt x="599" y="914"/>
                  </a:lnTo>
                  <a:cubicBezTo>
                    <a:pt x="935" y="779"/>
                    <a:pt x="1170" y="107"/>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0" name="Google Shape;6740;p66">
              <a:extLst>
                <a:ext uri="{FF2B5EF4-FFF2-40B4-BE49-F238E27FC236}">
                  <a16:creationId xmlns:a16="http://schemas.microsoft.com/office/drawing/2014/main" id="{D01AD90C-6B5F-CD0A-46DA-29D70541C6EC}"/>
                </a:ext>
              </a:extLst>
            </p:cNvPr>
            <p:cNvSpPr/>
            <p:nvPr/>
          </p:nvSpPr>
          <p:spPr>
            <a:xfrm>
              <a:off x="6059175" y="891325"/>
              <a:ext cx="25150" cy="19625"/>
            </a:xfrm>
            <a:custGeom>
              <a:avLst/>
              <a:gdLst/>
              <a:ahLst/>
              <a:cxnLst/>
              <a:rect l="l" t="t" r="r" b="b"/>
              <a:pathLst>
                <a:path w="1006" h="785" extrusionOk="0">
                  <a:moveTo>
                    <a:pt x="369" y="1"/>
                  </a:moveTo>
                  <a:cubicBezTo>
                    <a:pt x="206" y="1"/>
                    <a:pt x="70" y="88"/>
                    <a:pt x="55" y="303"/>
                  </a:cubicBezTo>
                  <a:cubicBezTo>
                    <a:pt x="1" y="613"/>
                    <a:pt x="313" y="785"/>
                    <a:pt x="583" y="785"/>
                  </a:cubicBezTo>
                  <a:cubicBezTo>
                    <a:pt x="810" y="785"/>
                    <a:pt x="1006" y="664"/>
                    <a:pt x="929" y="403"/>
                  </a:cubicBezTo>
                  <a:lnTo>
                    <a:pt x="929" y="370"/>
                  </a:lnTo>
                  <a:cubicBezTo>
                    <a:pt x="852" y="158"/>
                    <a:pt x="587" y="1"/>
                    <a:pt x="36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1" name="Google Shape;6741;p66">
              <a:extLst>
                <a:ext uri="{FF2B5EF4-FFF2-40B4-BE49-F238E27FC236}">
                  <a16:creationId xmlns:a16="http://schemas.microsoft.com/office/drawing/2014/main" id="{02D48F45-7967-756B-5EA7-B5E070B93971}"/>
                </a:ext>
              </a:extLst>
            </p:cNvPr>
            <p:cNvSpPr/>
            <p:nvPr/>
          </p:nvSpPr>
          <p:spPr>
            <a:xfrm>
              <a:off x="6111325" y="870050"/>
              <a:ext cx="34500" cy="18750"/>
            </a:xfrm>
            <a:custGeom>
              <a:avLst/>
              <a:gdLst/>
              <a:ahLst/>
              <a:cxnLst/>
              <a:rect l="l" t="t" r="r" b="b"/>
              <a:pathLst>
                <a:path w="1380" h="750" extrusionOk="0">
                  <a:moveTo>
                    <a:pt x="722" y="0"/>
                  </a:moveTo>
                  <a:cubicBezTo>
                    <a:pt x="390" y="0"/>
                    <a:pt x="1" y="285"/>
                    <a:pt x="221" y="616"/>
                  </a:cubicBezTo>
                  <a:cubicBezTo>
                    <a:pt x="292" y="711"/>
                    <a:pt x="400" y="750"/>
                    <a:pt x="518" y="750"/>
                  </a:cubicBezTo>
                  <a:cubicBezTo>
                    <a:pt x="900" y="750"/>
                    <a:pt x="1380" y="335"/>
                    <a:pt x="994" y="78"/>
                  </a:cubicBezTo>
                  <a:lnTo>
                    <a:pt x="927" y="44"/>
                  </a:lnTo>
                  <a:cubicBezTo>
                    <a:pt x="866" y="14"/>
                    <a:pt x="796" y="0"/>
                    <a:pt x="72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2" name="Google Shape;6742;p66">
              <a:extLst>
                <a:ext uri="{FF2B5EF4-FFF2-40B4-BE49-F238E27FC236}">
                  <a16:creationId xmlns:a16="http://schemas.microsoft.com/office/drawing/2014/main" id="{09D6373F-5BEF-F02D-AD51-9F858F5CFC6F}"/>
                </a:ext>
              </a:extLst>
            </p:cNvPr>
            <p:cNvSpPr/>
            <p:nvPr/>
          </p:nvSpPr>
          <p:spPr>
            <a:xfrm>
              <a:off x="6018325" y="1046400"/>
              <a:ext cx="34175" cy="18350"/>
            </a:xfrm>
            <a:custGeom>
              <a:avLst/>
              <a:gdLst/>
              <a:ahLst/>
              <a:cxnLst/>
              <a:rect l="l" t="t" r="r" b="b"/>
              <a:pathLst>
                <a:path w="1367" h="734" extrusionOk="0">
                  <a:moveTo>
                    <a:pt x="697" y="1"/>
                  </a:moveTo>
                  <a:cubicBezTo>
                    <a:pt x="369" y="1"/>
                    <a:pt x="0" y="261"/>
                    <a:pt x="244" y="586"/>
                  </a:cubicBezTo>
                  <a:cubicBezTo>
                    <a:pt x="317" y="691"/>
                    <a:pt x="426" y="734"/>
                    <a:pt x="544" y="734"/>
                  </a:cubicBezTo>
                  <a:cubicBezTo>
                    <a:pt x="915" y="734"/>
                    <a:pt x="1367" y="304"/>
                    <a:pt x="984" y="48"/>
                  </a:cubicBezTo>
                  <a:lnTo>
                    <a:pt x="916" y="48"/>
                  </a:lnTo>
                  <a:cubicBezTo>
                    <a:pt x="851" y="16"/>
                    <a:pt x="775" y="1"/>
                    <a:pt x="6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3" name="Google Shape;6743;p66">
              <a:extLst>
                <a:ext uri="{FF2B5EF4-FFF2-40B4-BE49-F238E27FC236}">
                  <a16:creationId xmlns:a16="http://schemas.microsoft.com/office/drawing/2014/main" id="{4E7A9925-F265-3544-4E2B-514CEBE5BD35}"/>
                </a:ext>
              </a:extLst>
            </p:cNvPr>
            <p:cNvSpPr/>
            <p:nvPr/>
          </p:nvSpPr>
          <p:spPr>
            <a:xfrm>
              <a:off x="5953400" y="1233575"/>
              <a:ext cx="25975" cy="23000"/>
            </a:xfrm>
            <a:custGeom>
              <a:avLst/>
              <a:gdLst/>
              <a:ahLst/>
              <a:cxnLst/>
              <a:rect l="l" t="t" r="r" b="b"/>
              <a:pathLst>
                <a:path w="1039" h="920" extrusionOk="0">
                  <a:moveTo>
                    <a:pt x="302" y="1"/>
                  </a:moveTo>
                  <a:cubicBezTo>
                    <a:pt x="192" y="1"/>
                    <a:pt x="96" y="65"/>
                    <a:pt x="52" y="224"/>
                  </a:cubicBezTo>
                  <a:lnTo>
                    <a:pt x="52" y="258"/>
                  </a:lnTo>
                  <a:cubicBezTo>
                    <a:pt x="0" y="540"/>
                    <a:pt x="282" y="920"/>
                    <a:pt x="552" y="920"/>
                  </a:cubicBezTo>
                  <a:cubicBezTo>
                    <a:pt x="636" y="920"/>
                    <a:pt x="719" y="883"/>
                    <a:pt x="791" y="795"/>
                  </a:cubicBezTo>
                  <a:cubicBezTo>
                    <a:pt x="1039" y="498"/>
                    <a:pt x="612" y="1"/>
                    <a:pt x="3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4" name="Google Shape;6744;p66">
              <a:extLst>
                <a:ext uri="{FF2B5EF4-FFF2-40B4-BE49-F238E27FC236}">
                  <a16:creationId xmlns:a16="http://schemas.microsoft.com/office/drawing/2014/main" id="{99343BC2-0D17-5CE1-C03A-02C75ADB45CB}"/>
                </a:ext>
              </a:extLst>
            </p:cNvPr>
            <p:cNvSpPr/>
            <p:nvPr/>
          </p:nvSpPr>
          <p:spPr>
            <a:xfrm>
              <a:off x="5970150" y="1455250"/>
              <a:ext cx="35200" cy="20200"/>
            </a:xfrm>
            <a:custGeom>
              <a:avLst/>
              <a:gdLst/>
              <a:ahLst/>
              <a:cxnLst/>
              <a:rect l="l" t="t" r="r" b="b"/>
              <a:pathLst>
                <a:path w="1408" h="808" extrusionOk="0">
                  <a:moveTo>
                    <a:pt x="844" y="0"/>
                  </a:moveTo>
                  <a:cubicBezTo>
                    <a:pt x="451" y="0"/>
                    <a:pt x="0" y="686"/>
                    <a:pt x="491" y="801"/>
                  </a:cubicBezTo>
                  <a:lnTo>
                    <a:pt x="558" y="801"/>
                  </a:lnTo>
                  <a:cubicBezTo>
                    <a:pt x="581" y="805"/>
                    <a:pt x="604" y="807"/>
                    <a:pt x="627" y="807"/>
                  </a:cubicBezTo>
                  <a:cubicBezTo>
                    <a:pt x="986" y="807"/>
                    <a:pt x="1407" y="346"/>
                    <a:pt x="1029" y="62"/>
                  </a:cubicBezTo>
                  <a:cubicBezTo>
                    <a:pt x="972" y="19"/>
                    <a:pt x="908" y="0"/>
                    <a:pt x="84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5" name="Google Shape;6745;p66">
              <a:extLst>
                <a:ext uri="{FF2B5EF4-FFF2-40B4-BE49-F238E27FC236}">
                  <a16:creationId xmlns:a16="http://schemas.microsoft.com/office/drawing/2014/main" id="{39D8A587-3D5F-78DF-5383-787B71275EDB}"/>
                </a:ext>
              </a:extLst>
            </p:cNvPr>
            <p:cNvSpPr/>
            <p:nvPr/>
          </p:nvSpPr>
          <p:spPr>
            <a:xfrm>
              <a:off x="5889500" y="1386675"/>
              <a:ext cx="25275" cy="22550"/>
            </a:xfrm>
            <a:custGeom>
              <a:avLst/>
              <a:gdLst/>
              <a:ahLst/>
              <a:cxnLst/>
              <a:rect l="l" t="t" r="r" b="b"/>
              <a:pathLst>
                <a:path w="1011" h="902" extrusionOk="0">
                  <a:moveTo>
                    <a:pt x="486" y="1"/>
                  </a:moveTo>
                  <a:cubicBezTo>
                    <a:pt x="394" y="1"/>
                    <a:pt x="301" y="44"/>
                    <a:pt x="222" y="150"/>
                  </a:cubicBezTo>
                  <a:cubicBezTo>
                    <a:pt x="0" y="445"/>
                    <a:pt x="427" y="902"/>
                    <a:pt x="724" y="902"/>
                  </a:cubicBezTo>
                  <a:cubicBezTo>
                    <a:pt x="833" y="902"/>
                    <a:pt x="925" y="841"/>
                    <a:pt x="961" y="687"/>
                  </a:cubicBezTo>
                  <a:cubicBezTo>
                    <a:pt x="961" y="654"/>
                    <a:pt x="961" y="654"/>
                    <a:pt x="961" y="620"/>
                  </a:cubicBezTo>
                  <a:cubicBezTo>
                    <a:pt x="1011" y="347"/>
                    <a:pt x="749" y="1"/>
                    <a:pt x="48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6" name="Google Shape;6746;p66">
              <a:extLst>
                <a:ext uri="{FF2B5EF4-FFF2-40B4-BE49-F238E27FC236}">
                  <a16:creationId xmlns:a16="http://schemas.microsoft.com/office/drawing/2014/main" id="{0E09CBBC-81BB-B495-EEC8-292C9E595E9D}"/>
                </a:ext>
              </a:extLst>
            </p:cNvPr>
            <p:cNvSpPr/>
            <p:nvPr/>
          </p:nvSpPr>
          <p:spPr>
            <a:xfrm>
              <a:off x="5912975" y="1436575"/>
              <a:ext cx="35650" cy="20600"/>
            </a:xfrm>
            <a:custGeom>
              <a:avLst/>
              <a:gdLst/>
              <a:ahLst/>
              <a:cxnLst/>
              <a:rect l="l" t="t" r="r" b="b"/>
              <a:pathLst>
                <a:path w="1426" h="824" extrusionOk="0">
                  <a:moveTo>
                    <a:pt x="828" y="1"/>
                  </a:moveTo>
                  <a:cubicBezTo>
                    <a:pt x="463" y="1"/>
                    <a:pt x="0" y="514"/>
                    <a:pt x="392" y="775"/>
                  </a:cubicBezTo>
                  <a:cubicBezTo>
                    <a:pt x="446" y="808"/>
                    <a:pt x="504" y="823"/>
                    <a:pt x="562" y="823"/>
                  </a:cubicBezTo>
                  <a:cubicBezTo>
                    <a:pt x="976" y="823"/>
                    <a:pt x="1426" y="90"/>
                    <a:pt x="896" y="2"/>
                  </a:cubicBezTo>
                  <a:lnTo>
                    <a:pt x="862" y="2"/>
                  </a:lnTo>
                  <a:cubicBezTo>
                    <a:pt x="851" y="1"/>
                    <a:pt x="840" y="1"/>
                    <a:pt x="8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7" name="Google Shape;6747;p66">
              <a:extLst>
                <a:ext uri="{FF2B5EF4-FFF2-40B4-BE49-F238E27FC236}">
                  <a16:creationId xmlns:a16="http://schemas.microsoft.com/office/drawing/2014/main" id="{5F10D3B6-5550-C376-4238-5ED68910C983}"/>
                </a:ext>
              </a:extLst>
            </p:cNvPr>
            <p:cNvSpPr/>
            <p:nvPr/>
          </p:nvSpPr>
          <p:spPr>
            <a:xfrm>
              <a:off x="6094750" y="1385925"/>
              <a:ext cx="25775" cy="24050"/>
            </a:xfrm>
            <a:custGeom>
              <a:avLst/>
              <a:gdLst/>
              <a:ahLst/>
              <a:cxnLst/>
              <a:rect l="l" t="t" r="r" b="b"/>
              <a:pathLst>
                <a:path w="1031" h="962" extrusionOk="0">
                  <a:moveTo>
                    <a:pt x="377" y="0"/>
                  </a:moveTo>
                  <a:cubicBezTo>
                    <a:pt x="295" y="0"/>
                    <a:pt x="214" y="43"/>
                    <a:pt x="145" y="146"/>
                  </a:cubicBezTo>
                  <a:cubicBezTo>
                    <a:pt x="145" y="146"/>
                    <a:pt x="145" y="180"/>
                    <a:pt x="111" y="180"/>
                  </a:cubicBezTo>
                  <a:cubicBezTo>
                    <a:pt x="0" y="457"/>
                    <a:pt x="186" y="962"/>
                    <a:pt x="481" y="962"/>
                  </a:cubicBezTo>
                  <a:cubicBezTo>
                    <a:pt x="544" y="962"/>
                    <a:pt x="612" y="939"/>
                    <a:pt x="683" y="885"/>
                  </a:cubicBezTo>
                  <a:cubicBezTo>
                    <a:pt x="1030" y="645"/>
                    <a:pt x="697" y="0"/>
                    <a:pt x="37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8" name="Google Shape;6748;p66">
              <a:extLst>
                <a:ext uri="{FF2B5EF4-FFF2-40B4-BE49-F238E27FC236}">
                  <a16:creationId xmlns:a16="http://schemas.microsoft.com/office/drawing/2014/main" id="{E574BE37-980C-E3C2-873D-64970B79C127}"/>
                </a:ext>
              </a:extLst>
            </p:cNvPr>
            <p:cNvSpPr/>
            <p:nvPr/>
          </p:nvSpPr>
          <p:spPr>
            <a:xfrm>
              <a:off x="6057700" y="917200"/>
              <a:ext cx="36150" cy="20400"/>
            </a:xfrm>
            <a:custGeom>
              <a:avLst/>
              <a:gdLst/>
              <a:ahLst/>
              <a:cxnLst/>
              <a:rect l="l" t="t" r="r" b="b"/>
              <a:pathLst>
                <a:path w="1446" h="816" extrusionOk="0">
                  <a:moveTo>
                    <a:pt x="851" y="0"/>
                  </a:moveTo>
                  <a:cubicBezTo>
                    <a:pt x="455" y="0"/>
                    <a:pt x="1" y="671"/>
                    <a:pt x="484" y="814"/>
                  </a:cubicBezTo>
                  <a:lnTo>
                    <a:pt x="551" y="814"/>
                  </a:lnTo>
                  <a:cubicBezTo>
                    <a:pt x="564" y="815"/>
                    <a:pt x="577" y="815"/>
                    <a:pt x="590" y="815"/>
                  </a:cubicBezTo>
                  <a:cubicBezTo>
                    <a:pt x="957"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49" name="Google Shape;6749;p66">
              <a:extLst>
                <a:ext uri="{FF2B5EF4-FFF2-40B4-BE49-F238E27FC236}">
                  <a16:creationId xmlns:a16="http://schemas.microsoft.com/office/drawing/2014/main" id="{DC36EF9B-DA82-A3E1-52C4-159CA957B0FA}"/>
                </a:ext>
              </a:extLst>
            </p:cNvPr>
            <p:cNvSpPr/>
            <p:nvPr/>
          </p:nvSpPr>
          <p:spPr>
            <a:xfrm>
              <a:off x="5992850" y="1306850"/>
              <a:ext cx="25500" cy="22575"/>
            </a:xfrm>
            <a:custGeom>
              <a:avLst/>
              <a:gdLst/>
              <a:ahLst/>
              <a:cxnLst/>
              <a:rect l="l" t="t" r="r" b="b"/>
              <a:pathLst>
                <a:path w="1020" h="903" extrusionOk="0">
                  <a:moveTo>
                    <a:pt x="487" y="1"/>
                  </a:moveTo>
                  <a:cubicBezTo>
                    <a:pt x="393" y="1"/>
                    <a:pt x="300" y="44"/>
                    <a:pt x="221" y="150"/>
                  </a:cubicBezTo>
                  <a:cubicBezTo>
                    <a:pt x="0" y="445"/>
                    <a:pt x="445" y="902"/>
                    <a:pt x="752" y="902"/>
                  </a:cubicBezTo>
                  <a:cubicBezTo>
                    <a:pt x="864" y="902"/>
                    <a:pt x="958" y="841"/>
                    <a:pt x="994" y="688"/>
                  </a:cubicBezTo>
                  <a:lnTo>
                    <a:pt x="994" y="620"/>
                  </a:lnTo>
                  <a:cubicBezTo>
                    <a:pt x="1019"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0" name="Google Shape;6750;p66">
              <a:extLst>
                <a:ext uri="{FF2B5EF4-FFF2-40B4-BE49-F238E27FC236}">
                  <a16:creationId xmlns:a16="http://schemas.microsoft.com/office/drawing/2014/main" id="{AED2130A-0C32-47DD-8FD2-DB8497D78BDC}"/>
                </a:ext>
              </a:extLst>
            </p:cNvPr>
            <p:cNvSpPr/>
            <p:nvPr/>
          </p:nvSpPr>
          <p:spPr>
            <a:xfrm>
              <a:off x="6174300" y="1197950"/>
              <a:ext cx="35500" cy="20075"/>
            </a:xfrm>
            <a:custGeom>
              <a:avLst/>
              <a:gdLst/>
              <a:ahLst/>
              <a:cxnLst/>
              <a:rect l="l" t="t" r="r" b="b"/>
              <a:pathLst>
                <a:path w="1420" h="803" extrusionOk="0">
                  <a:moveTo>
                    <a:pt x="826" y="1"/>
                  </a:moveTo>
                  <a:cubicBezTo>
                    <a:pt x="460" y="1"/>
                    <a:pt x="0" y="481"/>
                    <a:pt x="391" y="742"/>
                  </a:cubicBezTo>
                  <a:cubicBezTo>
                    <a:pt x="448" y="784"/>
                    <a:pt x="511" y="803"/>
                    <a:pt x="576" y="803"/>
                  </a:cubicBezTo>
                  <a:cubicBezTo>
                    <a:pt x="968" y="803"/>
                    <a:pt x="1419" y="118"/>
                    <a:pt x="929" y="2"/>
                  </a:cubicBezTo>
                  <a:lnTo>
                    <a:pt x="861"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1" name="Google Shape;6751;p66">
              <a:extLst>
                <a:ext uri="{FF2B5EF4-FFF2-40B4-BE49-F238E27FC236}">
                  <a16:creationId xmlns:a16="http://schemas.microsoft.com/office/drawing/2014/main" id="{6307DFB3-418E-6396-8435-D7993AD0DB17}"/>
                </a:ext>
              </a:extLst>
            </p:cNvPr>
            <p:cNvSpPr/>
            <p:nvPr/>
          </p:nvSpPr>
          <p:spPr>
            <a:xfrm>
              <a:off x="6070000" y="1254150"/>
              <a:ext cx="25400" cy="22375"/>
            </a:xfrm>
            <a:custGeom>
              <a:avLst/>
              <a:gdLst/>
              <a:ahLst/>
              <a:cxnLst/>
              <a:rect l="l" t="t" r="r" b="b"/>
              <a:pathLst>
                <a:path w="1016" h="895" extrusionOk="0">
                  <a:moveTo>
                    <a:pt x="290" y="0"/>
                  </a:moveTo>
                  <a:cubicBezTo>
                    <a:pt x="168" y="0"/>
                    <a:pt x="64" y="69"/>
                    <a:pt x="26" y="241"/>
                  </a:cubicBezTo>
                  <a:cubicBezTo>
                    <a:pt x="26" y="241"/>
                    <a:pt x="26" y="275"/>
                    <a:pt x="26" y="275"/>
                  </a:cubicBezTo>
                  <a:cubicBezTo>
                    <a:pt x="1" y="548"/>
                    <a:pt x="288" y="894"/>
                    <a:pt x="548" y="894"/>
                  </a:cubicBezTo>
                  <a:cubicBezTo>
                    <a:pt x="640" y="894"/>
                    <a:pt x="728" y="851"/>
                    <a:pt x="799" y="745"/>
                  </a:cubicBezTo>
                  <a:cubicBezTo>
                    <a:pt x="1015" y="433"/>
                    <a:pt x="595" y="0"/>
                    <a:pt x="2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2" name="Google Shape;6752;p66">
              <a:extLst>
                <a:ext uri="{FF2B5EF4-FFF2-40B4-BE49-F238E27FC236}">
                  <a16:creationId xmlns:a16="http://schemas.microsoft.com/office/drawing/2014/main" id="{62E53B98-BC6F-161C-DBEB-249518AB9811}"/>
                </a:ext>
              </a:extLst>
            </p:cNvPr>
            <p:cNvSpPr/>
            <p:nvPr/>
          </p:nvSpPr>
          <p:spPr>
            <a:xfrm>
              <a:off x="6012050" y="1225250"/>
              <a:ext cx="24825" cy="22375"/>
            </a:xfrm>
            <a:custGeom>
              <a:avLst/>
              <a:gdLst/>
              <a:ahLst/>
              <a:cxnLst/>
              <a:rect l="l" t="t" r="r" b="b"/>
              <a:pathLst>
                <a:path w="993" h="895" extrusionOk="0">
                  <a:moveTo>
                    <a:pt x="257" y="0"/>
                  </a:moveTo>
                  <a:cubicBezTo>
                    <a:pt x="144" y="0"/>
                    <a:pt x="53" y="63"/>
                    <a:pt x="25" y="221"/>
                  </a:cubicBezTo>
                  <a:lnTo>
                    <a:pt x="25" y="288"/>
                  </a:lnTo>
                  <a:cubicBezTo>
                    <a:pt x="0" y="556"/>
                    <a:pt x="258" y="894"/>
                    <a:pt x="517" y="894"/>
                  </a:cubicBezTo>
                  <a:cubicBezTo>
                    <a:pt x="616" y="894"/>
                    <a:pt x="714" y="84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3" name="Google Shape;6753;p66">
              <a:extLst>
                <a:ext uri="{FF2B5EF4-FFF2-40B4-BE49-F238E27FC236}">
                  <a16:creationId xmlns:a16="http://schemas.microsoft.com/office/drawing/2014/main" id="{6BFDDD3D-493E-42C4-F8BF-3C2D1ADC8531}"/>
                </a:ext>
              </a:extLst>
            </p:cNvPr>
            <p:cNvSpPr/>
            <p:nvPr/>
          </p:nvSpPr>
          <p:spPr>
            <a:xfrm>
              <a:off x="6115050" y="886825"/>
              <a:ext cx="27150" cy="24075"/>
            </a:xfrm>
            <a:custGeom>
              <a:avLst/>
              <a:gdLst/>
              <a:ahLst/>
              <a:cxnLst/>
              <a:rect l="l" t="t" r="r" b="b"/>
              <a:pathLst>
                <a:path w="1086" h="963" extrusionOk="0">
                  <a:moveTo>
                    <a:pt x="409" y="1"/>
                  </a:moveTo>
                  <a:cubicBezTo>
                    <a:pt x="325" y="1"/>
                    <a:pt x="242" y="43"/>
                    <a:pt x="173" y="146"/>
                  </a:cubicBezTo>
                  <a:lnTo>
                    <a:pt x="139" y="180"/>
                  </a:lnTo>
                  <a:cubicBezTo>
                    <a:pt x="1" y="457"/>
                    <a:pt x="182" y="962"/>
                    <a:pt x="494" y="962"/>
                  </a:cubicBezTo>
                  <a:cubicBezTo>
                    <a:pt x="561" y="962"/>
                    <a:pt x="634" y="939"/>
                    <a:pt x="711" y="886"/>
                  </a:cubicBezTo>
                  <a:cubicBezTo>
                    <a:pt x="1085" y="645"/>
                    <a:pt x="736" y="1"/>
                    <a:pt x="40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4" name="Google Shape;6754;p66">
              <a:extLst>
                <a:ext uri="{FF2B5EF4-FFF2-40B4-BE49-F238E27FC236}">
                  <a16:creationId xmlns:a16="http://schemas.microsoft.com/office/drawing/2014/main" id="{8A120FB3-BA15-8BBA-3DF6-F9AB95F50E85}"/>
                </a:ext>
              </a:extLst>
            </p:cNvPr>
            <p:cNvSpPr/>
            <p:nvPr/>
          </p:nvSpPr>
          <p:spPr>
            <a:xfrm>
              <a:off x="6093875" y="1043525"/>
              <a:ext cx="26350" cy="24200"/>
            </a:xfrm>
            <a:custGeom>
              <a:avLst/>
              <a:gdLst/>
              <a:ahLst/>
              <a:cxnLst/>
              <a:rect l="l" t="t" r="r" b="b"/>
              <a:pathLst>
                <a:path w="1054" h="968" extrusionOk="0">
                  <a:moveTo>
                    <a:pt x="394" y="1"/>
                  </a:moveTo>
                  <a:cubicBezTo>
                    <a:pt x="306" y="1"/>
                    <a:pt x="218" y="48"/>
                    <a:pt x="146" y="163"/>
                  </a:cubicBezTo>
                  <a:cubicBezTo>
                    <a:pt x="146" y="163"/>
                    <a:pt x="113" y="197"/>
                    <a:pt x="113" y="197"/>
                  </a:cubicBezTo>
                  <a:cubicBezTo>
                    <a:pt x="1" y="477"/>
                    <a:pt x="192" y="967"/>
                    <a:pt x="492" y="967"/>
                  </a:cubicBezTo>
                  <a:cubicBezTo>
                    <a:pt x="552" y="967"/>
                    <a:pt x="617" y="947"/>
                    <a:pt x="684" y="903"/>
                  </a:cubicBezTo>
                  <a:cubicBezTo>
                    <a:pt x="1054" y="639"/>
                    <a:pt x="718" y="1"/>
                    <a:pt x="3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5" name="Google Shape;6755;p66">
              <a:extLst>
                <a:ext uri="{FF2B5EF4-FFF2-40B4-BE49-F238E27FC236}">
                  <a16:creationId xmlns:a16="http://schemas.microsoft.com/office/drawing/2014/main" id="{9F0288FD-DE19-161D-938A-2037426DD54E}"/>
                </a:ext>
              </a:extLst>
            </p:cNvPr>
            <p:cNvSpPr/>
            <p:nvPr/>
          </p:nvSpPr>
          <p:spPr>
            <a:xfrm>
              <a:off x="5928325" y="1377900"/>
              <a:ext cx="35850" cy="20250"/>
            </a:xfrm>
            <a:custGeom>
              <a:avLst/>
              <a:gdLst/>
              <a:ahLst/>
              <a:cxnLst/>
              <a:rect l="l" t="t" r="r" b="b"/>
              <a:pathLst>
                <a:path w="1434" h="810" extrusionOk="0">
                  <a:moveTo>
                    <a:pt x="894" y="1"/>
                  </a:moveTo>
                  <a:cubicBezTo>
                    <a:pt x="489" y="1"/>
                    <a:pt x="0" y="660"/>
                    <a:pt x="517" y="803"/>
                  </a:cubicBezTo>
                  <a:lnTo>
                    <a:pt x="551" y="803"/>
                  </a:lnTo>
                  <a:cubicBezTo>
                    <a:pt x="575" y="807"/>
                    <a:pt x="600" y="810"/>
                    <a:pt x="625" y="810"/>
                  </a:cubicBezTo>
                  <a:cubicBezTo>
                    <a:pt x="987" y="810"/>
                    <a:pt x="1434" y="378"/>
                    <a:pt x="1088" y="64"/>
                  </a:cubicBezTo>
                  <a:cubicBezTo>
                    <a:pt x="1030" y="20"/>
                    <a:pt x="963" y="1"/>
                    <a:pt x="8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6" name="Google Shape;6756;p66">
              <a:extLst>
                <a:ext uri="{FF2B5EF4-FFF2-40B4-BE49-F238E27FC236}">
                  <a16:creationId xmlns:a16="http://schemas.microsoft.com/office/drawing/2014/main" id="{0F9F4883-B2DA-599D-4B5E-96009BBA7935}"/>
                </a:ext>
              </a:extLst>
            </p:cNvPr>
            <p:cNvSpPr/>
            <p:nvPr/>
          </p:nvSpPr>
          <p:spPr>
            <a:xfrm>
              <a:off x="6012800" y="960000"/>
              <a:ext cx="24875" cy="22775"/>
            </a:xfrm>
            <a:custGeom>
              <a:avLst/>
              <a:gdLst/>
              <a:ahLst/>
              <a:cxnLst/>
              <a:rect l="l" t="t" r="r" b="b"/>
              <a:pathLst>
                <a:path w="995" h="911" extrusionOk="0">
                  <a:moveTo>
                    <a:pt x="451" y="0"/>
                  </a:moveTo>
                  <a:cubicBezTo>
                    <a:pt x="361" y="0"/>
                    <a:pt x="272" y="42"/>
                    <a:pt x="196" y="143"/>
                  </a:cubicBezTo>
                  <a:cubicBezTo>
                    <a:pt x="0" y="437"/>
                    <a:pt x="430" y="910"/>
                    <a:pt x="729" y="910"/>
                  </a:cubicBezTo>
                  <a:cubicBezTo>
                    <a:pt x="840" y="910"/>
                    <a:pt x="933" y="845"/>
                    <a:pt x="969" y="681"/>
                  </a:cubicBezTo>
                  <a:lnTo>
                    <a:pt x="969" y="648"/>
                  </a:lnTo>
                  <a:cubicBezTo>
                    <a:pt x="995" y="371"/>
                    <a:pt x="718" y="0"/>
                    <a:pt x="4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7" name="Google Shape;6757;p66">
              <a:extLst>
                <a:ext uri="{FF2B5EF4-FFF2-40B4-BE49-F238E27FC236}">
                  <a16:creationId xmlns:a16="http://schemas.microsoft.com/office/drawing/2014/main" id="{1E33CE46-34A5-7932-4315-7035F76509DC}"/>
                </a:ext>
              </a:extLst>
            </p:cNvPr>
            <p:cNvSpPr/>
            <p:nvPr/>
          </p:nvSpPr>
          <p:spPr>
            <a:xfrm>
              <a:off x="6112975" y="1010575"/>
              <a:ext cx="35550" cy="20900"/>
            </a:xfrm>
            <a:custGeom>
              <a:avLst/>
              <a:gdLst/>
              <a:ahLst/>
              <a:cxnLst/>
              <a:rect l="l" t="t" r="r" b="b"/>
              <a:pathLst>
                <a:path w="1422" h="836" extrusionOk="0">
                  <a:moveTo>
                    <a:pt x="825" y="1"/>
                  </a:moveTo>
                  <a:cubicBezTo>
                    <a:pt x="460" y="1"/>
                    <a:pt x="0" y="483"/>
                    <a:pt x="390" y="776"/>
                  </a:cubicBezTo>
                  <a:cubicBezTo>
                    <a:pt x="446" y="817"/>
                    <a:pt x="507" y="835"/>
                    <a:pt x="569" y="835"/>
                  </a:cubicBezTo>
                  <a:cubicBezTo>
                    <a:pt x="963" y="835"/>
                    <a:pt x="1421" y="119"/>
                    <a:pt x="928" y="3"/>
                  </a:cubicBezTo>
                  <a:lnTo>
                    <a:pt x="861" y="3"/>
                  </a:lnTo>
                  <a:cubicBezTo>
                    <a:pt x="849" y="1"/>
                    <a:pt x="837" y="1"/>
                    <a:pt x="825"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8" name="Google Shape;6758;p66">
              <a:extLst>
                <a:ext uri="{FF2B5EF4-FFF2-40B4-BE49-F238E27FC236}">
                  <a16:creationId xmlns:a16="http://schemas.microsoft.com/office/drawing/2014/main" id="{6BCE8CCF-3C47-8E98-B067-C459691C2677}"/>
                </a:ext>
              </a:extLst>
            </p:cNvPr>
            <p:cNvSpPr/>
            <p:nvPr/>
          </p:nvSpPr>
          <p:spPr>
            <a:xfrm>
              <a:off x="6052975" y="845175"/>
              <a:ext cx="26100" cy="24325"/>
            </a:xfrm>
            <a:custGeom>
              <a:avLst/>
              <a:gdLst/>
              <a:ahLst/>
              <a:cxnLst/>
              <a:rect l="l" t="t" r="r" b="b"/>
              <a:pathLst>
                <a:path w="1044" h="973" extrusionOk="0">
                  <a:moveTo>
                    <a:pt x="639" y="0"/>
                  </a:moveTo>
                  <a:cubicBezTo>
                    <a:pt x="599" y="0"/>
                    <a:pt x="554" y="10"/>
                    <a:pt x="505" y="31"/>
                  </a:cubicBezTo>
                  <a:lnTo>
                    <a:pt x="438" y="65"/>
                  </a:lnTo>
                  <a:cubicBezTo>
                    <a:pt x="135" y="266"/>
                    <a:pt x="1" y="972"/>
                    <a:pt x="505" y="972"/>
                  </a:cubicBezTo>
                  <a:cubicBezTo>
                    <a:pt x="1024" y="972"/>
                    <a:pt x="1044" y="0"/>
                    <a:pt x="6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59" name="Google Shape;6759;p66">
              <a:extLst>
                <a:ext uri="{FF2B5EF4-FFF2-40B4-BE49-F238E27FC236}">
                  <a16:creationId xmlns:a16="http://schemas.microsoft.com/office/drawing/2014/main" id="{9A701213-2657-FB17-3E4B-47F5637BE468}"/>
                </a:ext>
              </a:extLst>
            </p:cNvPr>
            <p:cNvSpPr/>
            <p:nvPr/>
          </p:nvSpPr>
          <p:spPr>
            <a:xfrm>
              <a:off x="5925600" y="1293575"/>
              <a:ext cx="24900" cy="22175"/>
            </a:xfrm>
            <a:custGeom>
              <a:avLst/>
              <a:gdLst/>
              <a:ahLst/>
              <a:cxnLst/>
              <a:rect l="l" t="t" r="r" b="b"/>
              <a:pathLst>
                <a:path w="996" h="887" extrusionOk="0">
                  <a:moveTo>
                    <a:pt x="452" y="1"/>
                  </a:moveTo>
                  <a:cubicBezTo>
                    <a:pt x="351" y="1"/>
                    <a:pt x="256" y="52"/>
                    <a:pt x="189" y="177"/>
                  </a:cubicBezTo>
                  <a:cubicBezTo>
                    <a:pt x="0" y="507"/>
                    <a:pt x="440" y="886"/>
                    <a:pt x="743" y="886"/>
                  </a:cubicBezTo>
                  <a:cubicBezTo>
                    <a:pt x="872" y="886"/>
                    <a:pt x="976" y="818"/>
                    <a:pt x="996" y="647"/>
                  </a:cubicBezTo>
                  <a:lnTo>
                    <a:pt x="996" y="580"/>
                  </a:lnTo>
                  <a:cubicBezTo>
                    <a:pt x="996" y="316"/>
                    <a:pt x="705" y="1"/>
                    <a:pt x="45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0" name="Google Shape;6760;p66">
              <a:extLst>
                <a:ext uri="{FF2B5EF4-FFF2-40B4-BE49-F238E27FC236}">
                  <a16:creationId xmlns:a16="http://schemas.microsoft.com/office/drawing/2014/main" id="{7717DBB0-10E6-AA47-05B2-7F0F338D0FA4}"/>
                </a:ext>
              </a:extLst>
            </p:cNvPr>
            <p:cNvSpPr/>
            <p:nvPr/>
          </p:nvSpPr>
          <p:spPr>
            <a:xfrm>
              <a:off x="6004700" y="1403475"/>
              <a:ext cx="25625" cy="22225"/>
            </a:xfrm>
            <a:custGeom>
              <a:avLst/>
              <a:gdLst/>
              <a:ahLst/>
              <a:cxnLst/>
              <a:rect l="l" t="t" r="r" b="b"/>
              <a:pathLst>
                <a:path w="1025" h="889" extrusionOk="0">
                  <a:moveTo>
                    <a:pt x="467" y="1"/>
                  </a:moveTo>
                  <a:cubicBezTo>
                    <a:pt x="357" y="1"/>
                    <a:pt x="254" y="53"/>
                    <a:pt x="184" y="183"/>
                  </a:cubicBezTo>
                  <a:cubicBezTo>
                    <a:pt x="0" y="528"/>
                    <a:pt x="430" y="889"/>
                    <a:pt x="741" y="889"/>
                  </a:cubicBezTo>
                  <a:cubicBezTo>
                    <a:pt x="885" y="889"/>
                    <a:pt x="1003" y="812"/>
                    <a:pt x="1025" y="620"/>
                  </a:cubicBezTo>
                  <a:cubicBezTo>
                    <a:pt x="1025" y="587"/>
                    <a:pt x="1025" y="553"/>
                    <a:pt x="1025" y="553"/>
                  </a:cubicBezTo>
                  <a:cubicBezTo>
                    <a:pt x="1025" y="293"/>
                    <a:pt x="726" y="1"/>
                    <a:pt x="46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1" name="Google Shape;6761;p66">
              <a:extLst>
                <a:ext uri="{FF2B5EF4-FFF2-40B4-BE49-F238E27FC236}">
                  <a16:creationId xmlns:a16="http://schemas.microsoft.com/office/drawing/2014/main" id="{982861BA-9FE5-5286-A5E2-14D8F19B29B6}"/>
                </a:ext>
              </a:extLst>
            </p:cNvPr>
            <p:cNvSpPr/>
            <p:nvPr/>
          </p:nvSpPr>
          <p:spPr>
            <a:xfrm>
              <a:off x="5997525" y="1145625"/>
              <a:ext cx="30650" cy="22425"/>
            </a:xfrm>
            <a:custGeom>
              <a:avLst/>
              <a:gdLst/>
              <a:ahLst/>
              <a:cxnLst/>
              <a:rect l="l" t="t" r="r" b="b"/>
              <a:pathLst>
                <a:path w="1226" h="897" extrusionOk="0">
                  <a:moveTo>
                    <a:pt x="767" y="0"/>
                  </a:moveTo>
                  <a:cubicBezTo>
                    <a:pt x="738" y="0"/>
                    <a:pt x="707" y="4"/>
                    <a:pt x="673" y="12"/>
                  </a:cubicBezTo>
                  <a:lnTo>
                    <a:pt x="606" y="12"/>
                  </a:lnTo>
                  <a:cubicBezTo>
                    <a:pt x="270" y="112"/>
                    <a:pt x="1" y="785"/>
                    <a:pt x="505" y="885"/>
                  </a:cubicBezTo>
                  <a:cubicBezTo>
                    <a:pt x="537" y="893"/>
                    <a:pt x="567" y="896"/>
                    <a:pt x="597" y="896"/>
                  </a:cubicBezTo>
                  <a:cubicBezTo>
                    <a:pt x="1067" y="896"/>
                    <a:pt x="1226"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2" name="Google Shape;6762;p66">
              <a:extLst>
                <a:ext uri="{FF2B5EF4-FFF2-40B4-BE49-F238E27FC236}">
                  <a16:creationId xmlns:a16="http://schemas.microsoft.com/office/drawing/2014/main" id="{DBBDCE77-E7E5-F829-1F7A-8250A90371A3}"/>
                </a:ext>
              </a:extLst>
            </p:cNvPr>
            <p:cNvSpPr/>
            <p:nvPr/>
          </p:nvSpPr>
          <p:spPr>
            <a:xfrm>
              <a:off x="6051500" y="1021600"/>
              <a:ext cx="25600" cy="19850"/>
            </a:xfrm>
            <a:custGeom>
              <a:avLst/>
              <a:gdLst/>
              <a:ahLst/>
              <a:cxnLst/>
              <a:rect l="l" t="t" r="r" b="b"/>
              <a:pathLst>
                <a:path w="1024" h="794" extrusionOk="0">
                  <a:moveTo>
                    <a:pt x="412" y="1"/>
                  </a:moveTo>
                  <a:cubicBezTo>
                    <a:pt x="191" y="1"/>
                    <a:pt x="1" y="116"/>
                    <a:pt x="60" y="368"/>
                  </a:cubicBezTo>
                  <a:lnTo>
                    <a:pt x="60" y="435"/>
                  </a:lnTo>
                  <a:cubicBezTo>
                    <a:pt x="139" y="632"/>
                    <a:pt x="401" y="794"/>
                    <a:pt x="625" y="794"/>
                  </a:cubicBezTo>
                  <a:cubicBezTo>
                    <a:pt x="785" y="794"/>
                    <a:pt x="925" y="712"/>
                    <a:pt x="967" y="503"/>
                  </a:cubicBezTo>
                  <a:cubicBezTo>
                    <a:pt x="1024" y="184"/>
                    <a:pt x="693" y="1"/>
                    <a:pt x="41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3" name="Google Shape;6763;p66">
              <a:extLst>
                <a:ext uri="{FF2B5EF4-FFF2-40B4-BE49-F238E27FC236}">
                  <a16:creationId xmlns:a16="http://schemas.microsoft.com/office/drawing/2014/main" id="{ABF748FA-BB4D-49F2-5206-4A9312A68895}"/>
                </a:ext>
              </a:extLst>
            </p:cNvPr>
            <p:cNvSpPr/>
            <p:nvPr/>
          </p:nvSpPr>
          <p:spPr>
            <a:xfrm>
              <a:off x="6080900" y="1133150"/>
              <a:ext cx="29250" cy="23125"/>
            </a:xfrm>
            <a:custGeom>
              <a:avLst/>
              <a:gdLst/>
              <a:ahLst/>
              <a:cxnLst/>
              <a:rect l="l" t="t" r="r" b="b"/>
              <a:pathLst>
                <a:path w="1170" h="925" extrusionOk="0">
                  <a:moveTo>
                    <a:pt x="628" y="0"/>
                  </a:moveTo>
                  <a:cubicBezTo>
                    <a:pt x="144" y="0"/>
                    <a:pt x="0" y="925"/>
                    <a:pt x="442" y="925"/>
                  </a:cubicBezTo>
                  <a:cubicBezTo>
                    <a:pt x="469" y="925"/>
                    <a:pt x="499" y="921"/>
                    <a:pt x="531" y="914"/>
                  </a:cubicBezTo>
                  <a:lnTo>
                    <a:pt x="598" y="914"/>
                  </a:lnTo>
                  <a:cubicBezTo>
                    <a:pt x="934" y="779"/>
                    <a:pt x="1169" y="107"/>
                    <a:pt x="699" y="6"/>
                  </a:cubicBezTo>
                  <a:cubicBezTo>
                    <a:pt x="675" y="2"/>
                    <a:pt x="651" y="0"/>
                    <a:pt x="62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4" name="Google Shape;6764;p66">
              <a:extLst>
                <a:ext uri="{FF2B5EF4-FFF2-40B4-BE49-F238E27FC236}">
                  <a16:creationId xmlns:a16="http://schemas.microsoft.com/office/drawing/2014/main" id="{9FA8B48D-B504-CB3D-87E8-6EE483434386}"/>
                </a:ext>
              </a:extLst>
            </p:cNvPr>
            <p:cNvSpPr/>
            <p:nvPr/>
          </p:nvSpPr>
          <p:spPr>
            <a:xfrm>
              <a:off x="5907900" y="1374225"/>
              <a:ext cx="25125" cy="19500"/>
            </a:xfrm>
            <a:custGeom>
              <a:avLst/>
              <a:gdLst/>
              <a:ahLst/>
              <a:cxnLst/>
              <a:rect l="l" t="t" r="r" b="b"/>
              <a:pathLst>
                <a:path w="1005" h="780" extrusionOk="0">
                  <a:moveTo>
                    <a:pt x="364" y="1"/>
                  </a:moveTo>
                  <a:cubicBezTo>
                    <a:pt x="204" y="1"/>
                    <a:pt x="71" y="80"/>
                    <a:pt x="57" y="278"/>
                  </a:cubicBezTo>
                  <a:cubicBezTo>
                    <a:pt x="1" y="597"/>
                    <a:pt x="332" y="780"/>
                    <a:pt x="606" y="780"/>
                  </a:cubicBezTo>
                  <a:cubicBezTo>
                    <a:pt x="823" y="780"/>
                    <a:pt x="1005" y="665"/>
                    <a:pt x="931" y="412"/>
                  </a:cubicBezTo>
                  <a:cubicBezTo>
                    <a:pt x="931" y="379"/>
                    <a:pt x="931" y="345"/>
                    <a:pt x="931" y="345"/>
                  </a:cubicBezTo>
                  <a:cubicBezTo>
                    <a:pt x="853" y="151"/>
                    <a:pt x="583" y="1"/>
                    <a:pt x="36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5" name="Google Shape;6765;p66">
              <a:extLst>
                <a:ext uri="{FF2B5EF4-FFF2-40B4-BE49-F238E27FC236}">
                  <a16:creationId xmlns:a16="http://schemas.microsoft.com/office/drawing/2014/main" id="{55BE0229-C161-07E3-034D-CE7BA3FC843D}"/>
                </a:ext>
              </a:extLst>
            </p:cNvPr>
            <p:cNvSpPr/>
            <p:nvPr/>
          </p:nvSpPr>
          <p:spPr>
            <a:xfrm>
              <a:off x="6013875" y="1122950"/>
              <a:ext cx="34400" cy="18650"/>
            </a:xfrm>
            <a:custGeom>
              <a:avLst/>
              <a:gdLst/>
              <a:ahLst/>
              <a:cxnLst/>
              <a:rect l="l" t="t" r="r" b="b"/>
              <a:pathLst>
                <a:path w="1376" h="746" extrusionOk="0">
                  <a:moveTo>
                    <a:pt x="722" y="0"/>
                  </a:moveTo>
                  <a:cubicBezTo>
                    <a:pt x="389" y="0"/>
                    <a:pt x="0" y="286"/>
                    <a:pt x="221" y="616"/>
                  </a:cubicBezTo>
                  <a:cubicBezTo>
                    <a:pt x="290" y="708"/>
                    <a:pt x="393" y="746"/>
                    <a:pt x="506" y="746"/>
                  </a:cubicBezTo>
                  <a:cubicBezTo>
                    <a:pt x="889" y="746"/>
                    <a:pt x="1375" y="312"/>
                    <a:pt x="960" y="78"/>
                  </a:cubicBezTo>
                  <a:lnTo>
                    <a:pt x="926" y="45"/>
                  </a:lnTo>
                  <a:cubicBezTo>
                    <a:pt x="866" y="14"/>
                    <a:pt x="795" y="0"/>
                    <a:pt x="72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6" name="Google Shape;6766;p66">
              <a:extLst>
                <a:ext uri="{FF2B5EF4-FFF2-40B4-BE49-F238E27FC236}">
                  <a16:creationId xmlns:a16="http://schemas.microsoft.com/office/drawing/2014/main" id="{FAB8BEE2-58B9-8786-91B7-1202F3BD1C8D}"/>
                </a:ext>
              </a:extLst>
            </p:cNvPr>
            <p:cNvSpPr/>
            <p:nvPr/>
          </p:nvSpPr>
          <p:spPr>
            <a:xfrm>
              <a:off x="6045625" y="1107900"/>
              <a:ext cx="25350" cy="23125"/>
            </a:xfrm>
            <a:custGeom>
              <a:avLst/>
              <a:gdLst/>
              <a:ahLst/>
              <a:cxnLst/>
              <a:rect l="l" t="t" r="r" b="b"/>
              <a:pathLst>
                <a:path w="1014" h="925" extrusionOk="0">
                  <a:moveTo>
                    <a:pt x="273" y="1"/>
                  </a:moveTo>
                  <a:cubicBezTo>
                    <a:pt x="164" y="1"/>
                    <a:pt x="70" y="61"/>
                    <a:pt x="26" y="210"/>
                  </a:cubicBezTo>
                  <a:lnTo>
                    <a:pt x="26" y="277"/>
                  </a:lnTo>
                  <a:cubicBezTo>
                    <a:pt x="1" y="554"/>
                    <a:pt x="258" y="924"/>
                    <a:pt x="516" y="924"/>
                  </a:cubicBezTo>
                  <a:cubicBezTo>
                    <a:pt x="603" y="924"/>
                    <a:pt x="689" y="883"/>
                    <a:pt x="765" y="781"/>
                  </a:cubicBezTo>
                  <a:cubicBezTo>
                    <a:pt x="1014" y="483"/>
                    <a:pt x="583" y="1"/>
                    <a:pt x="27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7" name="Google Shape;6767;p66">
              <a:extLst>
                <a:ext uri="{FF2B5EF4-FFF2-40B4-BE49-F238E27FC236}">
                  <a16:creationId xmlns:a16="http://schemas.microsoft.com/office/drawing/2014/main" id="{E4AB273E-50D2-52AA-D43A-79DFDFA2B897}"/>
                </a:ext>
              </a:extLst>
            </p:cNvPr>
            <p:cNvSpPr/>
            <p:nvPr/>
          </p:nvSpPr>
          <p:spPr>
            <a:xfrm>
              <a:off x="6155000" y="949425"/>
              <a:ext cx="36325" cy="20100"/>
            </a:xfrm>
            <a:custGeom>
              <a:avLst/>
              <a:gdLst/>
              <a:ahLst/>
              <a:cxnLst/>
              <a:rect l="l" t="t" r="r" b="b"/>
              <a:pathLst>
                <a:path w="1453" h="804" extrusionOk="0">
                  <a:moveTo>
                    <a:pt x="875" y="1"/>
                  </a:moveTo>
                  <a:cubicBezTo>
                    <a:pt x="476" y="1"/>
                    <a:pt x="0" y="686"/>
                    <a:pt x="491" y="802"/>
                  </a:cubicBezTo>
                  <a:lnTo>
                    <a:pt x="558" y="802"/>
                  </a:lnTo>
                  <a:cubicBezTo>
                    <a:pt x="570" y="803"/>
                    <a:pt x="582" y="803"/>
                    <a:pt x="594" y="803"/>
                  </a:cubicBezTo>
                  <a:cubicBezTo>
                    <a:pt x="961" y="803"/>
                    <a:pt x="1452" y="323"/>
                    <a:pt x="1062" y="62"/>
                  </a:cubicBezTo>
                  <a:cubicBezTo>
                    <a:pt x="1005" y="20"/>
                    <a:pt x="941" y="1"/>
                    <a:pt x="8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8" name="Google Shape;6768;p66">
              <a:extLst>
                <a:ext uri="{FF2B5EF4-FFF2-40B4-BE49-F238E27FC236}">
                  <a16:creationId xmlns:a16="http://schemas.microsoft.com/office/drawing/2014/main" id="{F40B57B4-3FC6-9271-5CD3-F38F44290A1E}"/>
                </a:ext>
              </a:extLst>
            </p:cNvPr>
            <p:cNvSpPr/>
            <p:nvPr/>
          </p:nvSpPr>
          <p:spPr>
            <a:xfrm>
              <a:off x="6075175" y="1428700"/>
              <a:ext cx="25300" cy="22550"/>
            </a:xfrm>
            <a:custGeom>
              <a:avLst/>
              <a:gdLst/>
              <a:ahLst/>
              <a:cxnLst/>
              <a:rect l="l" t="t" r="r" b="b"/>
              <a:pathLst>
                <a:path w="1012" h="902" extrusionOk="0">
                  <a:moveTo>
                    <a:pt x="487" y="0"/>
                  </a:moveTo>
                  <a:cubicBezTo>
                    <a:pt x="394" y="0"/>
                    <a:pt x="301" y="44"/>
                    <a:pt x="222" y="149"/>
                  </a:cubicBezTo>
                  <a:cubicBezTo>
                    <a:pt x="1" y="444"/>
                    <a:pt x="427" y="901"/>
                    <a:pt x="725" y="901"/>
                  </a:cubicBezTo>
                  <a:cubicBezTo>
                    <a:pt x="834" y="901"/>
                    <a:pt x="925" y="840"/>
                    <a:pt x="961" y="687"/>
                  </a:cubicBezTo>
                  <a:cubicBezTo>
                    <a:pt x="961" y="653"/>
                    <a:pt x="961" y="620"/>
                    <a:pt x="961" y="620"/>
                  </a:cubicBezTo>
                  <a:cubicBezTo>
                    <a:pt x="1011" y="347"/>
                    <a:pt x="749" y="0"/>
                    <a:pt x="4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69" name="Google Shape;6769;p66">
              <a:extLst>
                <a:ext uri="{FF2B5EF4-FFF2-40B4-BE49-F238E27FC236}">
                  <a16:creationId xmlns:a16="http://schemas.microsoft.com/office/drawing/2014/main" id="{C010883D-707E-6EE0-A5B8-2023111C4AD1}"/>
                </a:ext>
              </a:extLst>
            </p:cNvPr>
            <p:cNvSpPr/>
            <p:nvPr/>
          </p:nvSpPr>
          <p:spPr>
            <a:xfrm>
              <a:off x="6128950" y="928250"/>
              <a:ext cx="36450" cy="20575"/>
            </a:xfrm>
            <a:custGeom>
              <a:avLst/>
              <a:gdLst/>
              <a:ahLst/>
              <a:cxnLst/>
              <a:rect l="l" t="t" r="r" b="b"/>
              <a:pathLst>
                <a:path w="1458" h="823" extrusionOk="0">
                  <a:moveTo>
                    <a:pt x="825" y="0"/>
                  </a:moveTo>
                  <a:cubicBezTo>
                    <a:pt x="460" y="0"/>
                    <a:pt x="1" y="482"/>
                    <a:pt x="424" y="775"/>
                  </a:cubicBezTo>
                  <a:cubicBezTo>
                    <a:pt x="474" y="808"/>
                    <a:pt x="528" y="823"/>
                    <a:pt x="585" y="823"/>
                  </a:cubicBezTo>
                  <a:cubicBezTo>
                    <a:pt x="982" y="823"/>
                    <a:pt x="1458" y="90"/>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0" name="Google Shape;6770;p66">
              <a:extLst>
                <a:ext uri="{FF2B5EF4-FFF2-40B4-BE49-F238E27FC236}">
                  <a16:creationId xmlns:a16="http://schemas.microsoft.com/office/drawing/2014/main" id="{906ABF2E-51D6-0EE1-ED76-F4A7C47B26E1}"/>
                </a:ext>
              </a:extLst>
            </p:cNvPr>
            <p:cNvSpPr/>
            <p:nvPr/>
          </p:nvSpPr>
          <p:spPr>
            <a:xfrm>
              <a:off x="6030125" y="1148975"/>
              <a:ext cx="26375" cy="24550"/>
            </a:xfrm>
            <a:custGeom>
              <a:avLst/>
              <a:gdLst/>
              <a:ahLst/>
              <a:cxnLst/>
              <a:rect l="l" t="t" r="r" b="b"/>
              <a:pathLst>
                <a:path w="1055" h="982" extrusionOk="0">
                  <a:moveTo>
                    <a:pt x="390" y="1"/>
                  </a:moveTo>
                  <a:cubicBezTo>
                    <a:pt x="304" y="1"/>
                    <a:pt x="217" y="44"/>
                    <a:pt x="142" y="146"/>
                  </a:cubicBezTo>
                  <a:cubicBezTo>
                    <a:pt x="142" y="146"/>
                    <a:pt x="142" y="180"/>
                    <a:pt x="142" y="180"/>
                  </a:cubicBezTo>
                  <a:cubicBezTo>
                    <a:pt x="1" y="462"/>
                    <a:pt x="192" y="981"/>
                    <a:pt x="495" y="981"/>
                  </a:cubicBezTo>
                  <a:cubicBezTo>
                    <a:pt x="553" y="981"/>
                    <a:pt x="615" y="962"/>
                    <a:pt x="680" y="919"/>
                  </a:cubicBezTo>
                  <a:cubicBezTo>
                    <a:pt x="1054" y="652"/>
                    <a:pt x="726" y="1"/>
                    <a:pt x="39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1" name="Google Shape;6771;p66">
              <a:extLst>
                <a:ext uri="{FF2B5EF4-FFF2-40B4-BE49-F238E27FC236}">
                  <a16:creationId xmlns:a16="http://schemas.microsoft.com/office/drawing/2014/main" id="{BD517CF5-7B26-E172-E686-18AA5CDD97EC}"/>
                </a:ext>
              </a:extLst>
            </p:cNvPr>
            <p:cNvSpPr/>
            <p:nvPr/>
          </p:nvSpPr>
          <p:spPr>
            <a:xfrm>
              <a:off x="6124925" y="996175"/>
              <a:ext cx="35825" cy="19675"/>
            </a:xfrm>
            <a:custGeom>
              <a:avLst/>
              <a:gdLst/>
              <a:ahLst/>
              <a:cxnLst/>
              <a:rect l="l" t="t" r="r" b="b"/>
              <a:pathLst>
                <a:path w="1433" h="787" extrusionOk="0">
                  <a:moveTo>
                    <a:pt x="861" y="0"/>
                  </a:moveTo>
                  <a:cubicBezTo>
                    <a:pt x="479" y="0"/>
                    <a:pt x="1" y="667"/>
                    <a:pt x="484" y="780"/>
                  </a:cubicBezTo>
                  <a:lnTo>
                    <a:pt x="551" y="780"/>
                  </a:lnTo>
                  <a:cubicBezTo>
                    <a:pt x="575" y="785"/>
                    <a:pt x="600" y="787"/>
                    <a:pt x="625" y="787"/>
                  </a:cubicBezTo>
                  <a:cubicBezTo>
                    <a:pt x="987" y="787"/>
                    <a:pt x="1432" y="357"/>
                    <a:pt x="1055" y="74"/>
                  </a:cubicBezTo>
                  <a:cubicBezTo>
                    <a:pt x="998" y="22"/>
                    <a:pt x="931" y="0"/>
                    <a:pt x="86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2" name="Google Shape;6772;p66">
              <a:extLst>
                <a:ext uri="{FF2B5EF4-FFF2-40B4-BE49-F238E27FC236}">
                  <a16:creationId xmlns:a16="http://schemas.microsoft.com/office/drawing/2014/main" id="{0D1E7541-1F29-7587-22A1-514BF6753A1D}"/>
                </a:ext>
              </a:extLst>
            </p:cNvPr>
            <p:cNvSpPr/>
            <p:nvPr/>
          </p:nvSpPr>
          <p:spPr>
            <a:xfrm>
              <a:off x="6072650" y="1076650"/>
              <a:ext cx="25525" cy="22550"/>
            </a:xfrm>
            <a:custGeom>
              <a:avLst/>
              <a:gdLst/>
              <a:ahLst/>
              <a:cxnLst/>
              <a:rect l="l" t="t" r="r" b="b"/>
              <a:pathLst>
                <a:path w="1021" h="902" extrusionOk="0">
                  <a:moveTo>
                    <a:pt x="488" y="0"/>
                  </a:moveTo>
                  <a:cubicBezTo>
                    <a:pt x="394" y="0"/>
                    <a:pt x="301" y="44"/>
                    <a:pt x="222" y="149"/>
                  </a:cubicBezTo>
                  <a:cubicBezTo>
                    <a:pt x="1" y="444"/>
                    <a:pt x="446" y="901"/>
                    <a:pt x="753" y="901"/>
                  </a:cubicBezTo>
                  <a:cubicBezTo>
                    <a:pt x="865" y="901"/>
                    <a:pt x="959" y="840"/>
                    <a:pt x="995" y="687"/>
                  </a:cubicBezTo>
                  <a:lnTo>
                    <a:pt x="995" y="620"/>
                  </a:lnTo>
                  <a:cubicBezTo>
                    <a:pt x="1020" y="347"/>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3" name="Google Shape;6773;p66">
              <a:extLst>
                <a:ext uri="{FF2B5EF4-FFF2-40B4-BE49-F238E27FC236}">
                  <a16:creationId xmlns:a16="http://schemas.microsoft.com/office/drawing/2014/main" id="{B90D2650-4F41-505B-403F-478E8C1A1046}"/>
                </a:ext>
              </a:extLst>
            </p:cNvPr>
            <p:cNvSpPr/>
            <p:nvPr/>
          </p:nvSpPr>
          <p:spPr>
            <a:xfrm>
              <a:off x="6177650" y="924050"/>
              <a:ext cx="36300" cy="20875"/>
            </a:xfrm>
            <a:custGeom>
              <a:avLst/>
              <a:gdLst/>
              <a:ahLst/>
              <a:cxnLst/>
              <a:rect l="l" t="t" r="r" b="b"/>
              <a:pathLst>
                <a:path w="1452" h="835" extrusionOk="0">
                  <a:moveTo>
                    <a:pt x="826" y="0"/>
                  </a:moveTo>
                  <a:cubicBezTo>
                    <a:pt x="461" y="0"/>
                    <a:pt x="1" y="482"/>
                    <a:pt x="391" y="775"/>
                  </a:cubicBezTo>
                  <a:cubicBezTo>
                    <a:pt x="447" y="816"/>
                    <a:pt x="508" y="834"/>
                    <a:pt x="572" y="834"/>
                  </a:cubicBezTo>
                  <a:cubicBezTo>
                    <a:pt x="972" y="834"/>
                    <a:pt x="1451" y="118"/>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4" name="Google Shape;6774;p66">
              <a:extLst>
                <a:ext uri="{FF2B5EF4-FFF2-40B4-BE49-F238E27FC236}">
                  <a16:creationId xmlns:a16="http://schemas.microsoft.com/office/drawing/2014/main" id="{3E5C0BFD-EEA9-A874-FF07-460AB6CF4AF9}"/>
                </a:ext>
              </a:extLst>
            </p:cNvPr>
            <p:cNvSpPr/>
            <p:nvPr/>
          </p:nvSpPr>
          <p:spPr>
            <a:xfrm>
              <a:off x="6092075" y="1086650"/>
              <a:ext cx="35600" cy="19375"/>
            </a:xfrm>
            <a:custGeom>
              <a:avLst/>
              <a:gdLst/>
              <a:ahLst/>
              <a:cxnLst/>
              <a:rect l="l" t="t" r="r" b="b"/>
              <a:pathLst>
                <a:path w="1424" h="775" extrusionOk="0">
                  <a:moveTo>
                    <a:pt x="862" y="1"/>
                  </a:moveTo>
                  <a:cubicBezTo>
                    <a:pt x="478" y="1"/>
                    <a:pt x="0" y="510"/>
                    <a:pt x="453" y="724"/>
                  </a:cubicBezTo>
                  <a:lnTo>
                    <a:pt x="487" y="757"/>
                  </a:lnTo>
                  <a:cubicBezTo>
                    <a:pt x="529" y="769"/>
                    <a:pt x="574" y="774"/>
                    <a:pt x="620" y="774"/>
                  </a:cubicBezTo>
                  <a:cubicBezTo>
                    <a:pt x="982" y="774"/>
                    <a:pt x="1424" y="446"/>
                    <a:pt x="1126" y="119"/>
                  </a:cubicBezTo>
                  <a:cubicBezTo>
                    <a:pt x="1056" y="35"/>
                    <a:pt x="962" y="1"/>
                    <a:pt x="8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5" name="Google Shape;6775;p66">
              <a:extLst>
                <a:ext uri="{FF2B5EF4-FFF2-40B4-BE49-F238E27FC236}">
                  <a16:creationId xmlns:a16="http://schemas.microsoft.com/office/drawing/2014/main" id="{467F7494-C46E-A2D8-92E6-23D8C31BF2C3}"/>
                </a:ext>
              </a:extLst>
            </p:cNvPr>
            <p:cNvSpPr/>
            <p:nvPr/>
          </p:nvSpPr>
          <p:spPr>
            <a:xfrm>
              <a:off x="6159975" y="930025"/>
              <a:ext cx="25925" cy="24450"/>
            </a:xfrm>
            <a:custGeom>
              <a:avLst/>
              <a:gdLst/>
              <a:ahLst/>
              <a:cxnLst/>
              <a:rect l="l" t="t" r="r" b="b"/>
              <a:pathLst>
                <a:path w="1037" h="978" extrusionOk="0">
                  <a:moveTo>
                    <a:pt x="531" y="1"/>
                  </a:moveTo>
                  <a:cubicBezTo>
                    <a:pt x="467" y="1"/>
                    <a:pt x="398" y="20"/>
                    <a:pt x="325" y="65"/>
                  </a:cubicBezTo>
                  <a:cubicBezTo>
                    <a:pt x="1" y="282"/>
                    <a:pt x="329" y="977"/>
                    <a:pt x="645" y="977"/>
                  </a:cubicBezTo>
                  <a:cubicBezTo>
                    <a:pt x="722" y="977"/>
                    <a:pt x="798" y="937"/>
                    <a:pt x="863" y="838"/>
                  </a:cubicBezTo>
                  <a:cubicBezTo>
                    <a:pt x="863" y="805"/>
                    <a:pt x="863" y="805"/>
                    <a:pt x="897" y="771"/>
                  </a:cubicBezTo>
                  <a:cubicBezTo>
                    <a:pt x="1037" y="491"/>
                    <a:pt x="850" y="1"/>
                    <a:pt x="53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6" name="Google Shape;6776;p66">
              <a:extLst>
                <a:ext uri="{FF2B5EF4-FFF2-40B4-BE49-F238E27FC236}">
                  <a16:creationId xmlns:a16="http://schemas.microsoft.com/office/drawing/2014/main" id="{7D1DEBED-92F4-025B-8FEA-563691A3644F}"/>
                </a:ext>
              </a:extLst>
            </p:cNvPr>
            <p:cNvSpPr/>
            <p:nvPr/>
          </p:nvSpPr>
          <p:spPr>
            <a:xfrm>
              <a:off x="6166750" y="901950"/>
              <a:ext cx="25800" cy="24050"/>
            </a:xfrm>
            <a:custGeom>
              <a:avLst/>
              <a:gdLst/>
              <a:ahLst/>
              <a:cxnLst/>
              <a:rect l="l" t="t" r="r" b="b"/>
              <a:pathLst>
                <a:path w="1032" h="962" extrusionOk="0">
                  <a:moveTo>
                    <a:pt x="547" y="0"/>
                  </a:moveTo>
                  <a:cubicBezTo>
                    <a:pt x="478" y="0"/>
                    <a:pt x="403" y="24"/>
                    <a:pt x="323" y="79"/>
                  </a:cubicBezTo>
                  <a:cubicBezTo>
                    <a:pt x="1" y="294"/>
                    <a:pt x="345" y="961"/>
                    <a:pt x="667" y="961"/>
                  </a:cubicBezTo>
                  <a:cubicBezTo>
                    <a:pt x="748" y="961"/>
                    <a:pt x="827" y="919"/>
                    <a:pt x="895" y="819"/>
                  </a:cubicBezTo>
                  <a:cubicBezTo>
                    <a:pt x="895" y="819"/>
                    <a:pt x="895" y="785"/>
                    <a:pt x="895" y="751"/>
                  </a:cubicBezTo>
                  <a:cubicBezTo>
                    <a:pt x="1032" y="477"/>
                    <a:pt x="855"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7" name="Google Shape;6777;p66">
              <a:extLst>
                <a:ext uri="{FF2B5EF4-FFF2-40B4-BE49-F238E27FC236}">
                  <a16:creationId xmlns:a16="http://schemas.microsoft.com/office/drawing/2014/main" id="{1C84AF0A-B4D5-3DCB-F1FB-790E91DC05B6}"/>
                </a:ext>
              </a:extLst>
            </p:cNvPr>
            <p:cNvSpPr/>
            <p:nvPr/>
          </p:nvSpPr>
          <p:spPr>
            <a:xfrm>
              <a:off x="6146025" y="1034000"/>
              <a:ext cx="35850" cy="20500"/>
            </a:xfrm>
            <a:custGeom>
              <a:avLst/>
              <a:gdLst/>
              <a:ahLst/>
              <a:cxnLst/>
              <a:rect l="l" t="t" r="r" b="b"/>
              <a:pathLst>
                <a:path w="1434" h="820" extrusionOk="0">
                  <a:moveTo>
                    <a:pt x="814" y="0"/>
                  </a:moveTo>
                  <a:cubicBezTo>
                    <a:pt x="451" y="0"/>
                    <a:pt x="1" y="462"/>
                    <a:pt x="379" y="746"/>
                  </a:cubicBezTo>
                  <a:cubicBezTo>
                    <a:pt x="436" y="798"/>
                    <a:pt x="503" y="820"/>
                    <a:pt x="572" y="820"/>
                  </a:cubicBezTo>
                  <a:cubicBezTo>
                    <a:pt x="955" y="820"/>
                    <a:pt x="1434" y="149"/>
                    <a:pt x="951" y="7"/>
                  </a:cubicBezTo>
                  <a:lnTo>
                    <a:pt x="883" y="7"/>
                  </a:lnTo>
                  <a:cubicBezTo>
                    <a:pt x="861" y="2"/>
                    <a:pt x="837" y="0"/>
                    <a:pt x="8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8" name="Google Shape;6778;p66">
              <a:extLst>
                <a:ext uri="{FF2B5EF4-FFF2-40B4-BE49-F238E27FC236}">
                  <a16:creationId xmlns:a16="http://schemas.microsoft.com/office/drawing/2014/main" id="{AB41B635-25E7-A05B-BC61-04B8A27F8F9B}"/>
                </a:ext>
              </a:extLst>
            </p:cNvPr>
            <p:cNvSpPr/>
            <p:nvPr/>
          </p:nvSpPr>
          <p:spPr>
            <a:xfrm>
              <a:off x="6140600" y="924600"/>
              <a:ext cx="25500" cy="22550"/>
            </a:xfrm>
            <a:custGeom>
              <a:avLst/>
              <a:gdLst/>
              <a:ahLst/>
              <a:cxnLst/>
              <a:rect l="l" t="t" r="r" b="b"/>
              <a:pathLst>
                <a:path w="1020" h="902" extrusionOk="0">
                  <a:moveTo>
                    <a:pt x="267" y="1"/>
                  </a:moveTo>
                  <a:cubicBezTo>
                    <a:pt x="155" y="1"/>
                    <a:pt x="61" y="62"/>
                    <a:pt x="25" y="215"/>
                  </a:cubicBezTo>
                  <a:cubicBezTo>
                    <a:pt x="25" y="249"/>
                    <a:pt x="25" y="249"/>
                    <a:pt x="25" y="282"/>
                  </a:cubicBezTo>
                  <a:cubicBezTo>
                    <a:pt x="0" y="555"/>
                    <a:pt x="268" y="902"/>
                    <a:pt x="532" y="902"/>
                  </a:cubicBezTo>
                  <a:cubicBezTo>
                    <a:pt x="626" y="902"/>
                    <a:pt x="719" y="858"/>
                    <a:pt x="798" y="753"/>
                  </a:cubicBezTo>
                  <a:cubicBezTo>
                    <a:pt x="1019" y="458"/>
                    <a:pt x="575" y="1"/>
                    <a:pt x="2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79" name="Google Shape;6779;p66">
              <a:extLst>
                <a:ext uri="{FF2B5EF4-FFF2-40B4-BE49-F238E27FC236}">
                  <a16:creationId xmlns:a16="http://schemas.microsoft.com/office/drawing/2014/main" id="{A1236A6E-5F78-38A6-301B-3A0DCB651490}"/>
                </a:ext>
              </a:extLst>
            </p:cNvPr>
            <p:cNvSpPr/>
            <p:nvPr/>
          </p:nvSpPr>
          <p:spPr>
            <a:xfrm>
              <a:off x="6066825" y="973850"/>
              <a:ext cx="36275" cy="20875"/>
            </a:xfrm>
            <a:custGeom>
              <a:avLst/>
              <a:gdLst/>
              <a:ahLst/>
              <a:cxnLst/>
              <a:rect l="l" t="t" r="r" b="b"/>
              <a:pathLst>
                <a:path w="1451" h="835" extrusionOk="0">
                  <a:moveTo>
                    <a:pt x="880" y="0"/>
                  </a:moveTo>
                  <a:cubicBezTo>
                    <a:pt x="479" y="0"/>
                    <a:pt x="0" y="717"/>
                    <a:pt x="522" y="833"/>
                  </a:cubicBezTo>
                  <a:lnTo>
                    <a:pt x="590" y="833"/>
                  </a:lnTo>
                  <a:cubicBezTo>
                    <a:pt x="601" y="834"/>
                    <a:pt x="613" y="835"/>
                    <a:pt x="625" y="835"/>
                  </a:cubicBezTo>
                  <a:cubicBezTo>
                    <a:pt x="991" y="835"/>
                    <a:pt x="1451" y="353"/>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0" name="Google Shape;6780;p66">
              <a:extLst>
                <a:ext uri="{FF2B5EF4-FFF2-40B4-BE49-F238E27FC236}">
                  <a16:creationId xmlns:a16="http://schemas.microsoft.com/office/drawing/2014/main" id="{BADAF721-3F4A-289E-2824-D61AB8B4D907}"/>
                </a:ext>
              </a:extLst>
            </p:cNvPr>
            <p:cNvSpPr/>
            <p:nvPr/>
          </p:nvSpPr>
          <p:spPr>
            <a:xfrm>
              <a:off x="5992500" y="1324800"/>
              <a:ext cx="32200" cy="22375"/>
            </a:xfrm>
            <a:custGeom>
              <a:avLst/>
              <a:gdLst/>
              <a:ahLst/>
              <a:cxnLst/>
              <a:rect l="l" t="t" r="r" b="b"/>
              <a:pathLst>
                <a:path w="1288" h="895" extrusionOk="0">
                  <a:moveTo>
                    <a:pt x="791" y="0"/>
                  </a:moveTo>
                  <a:cubicBezTo>
                    <a:pt x="774" y="0"/>
                    <a:pt x="757" y="1"/>
                    <a:pt x="740" y="3"/>
                  </a:cubicBezTo>
                  <a:lnTo>
                    <a:pt x="672" y="3"/>
                  </a:lnTo>
                  <a:cubicBezTo>
                    <a:pt x="303" y="70"/>
                    <a:pt x="0" y="743"/>
                    <a:pt x="471" y="877"/>
                  </a:cubicBezTo>
                  <a:cubicBezTo>
                    <a:pt x="511" y="889"/>
                    <a:pt x="550" y="894"/>
                    <a:pt x="587" y="894"/>
                  </a:cubicBezTo>
                  <a:cubicBezTo>
                    <a:pt x="1065" y="894"/>
                    <a:pt x="1287"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1" name="Google Shape;6781;p66">
              <a:extLst>
                <a:ext uri="{FF2B5EF4-FFF2-40B4-BE49-F238E27FC236}">
                  <a16:creationId xmlns:a16="http://schemas.microsoft.com/office/drawing/2014/main" id="{225A2799-D3A4-40D3-4495-0DD956D01D66}"/>
                </a:ext>
              </a:extLst>
            </p:cNvPr>
            <p:cNvSpPr/>
            <p:nvPr/>
          </p:nvSpPr>
          <p:spPr>
            <a:xfrm>
              <a:off x="6106725" y="1324875"/>
              <a:ext cx="26100" cy="24325"/>
            </a:xfrm>
            <a:custGeom>
              <a:avLst/>
              <a:gdLst/>
              <a:ahLst/>
              <a:cxnLst/>
              <a:rect l="l" t="t" r="r" b="b"/>
              <a:pathLst>
                <a:path w="1044" h="973" extrusionOk="0">
                  <a:moveTo>
                    <a:pt x="540" y="0"/>
                  </a:moveTo>
                  <a:cubicBezTo>
                    <a:pt x="20" y="0"/>
                    <a:pt x="1" y="972"/>
                    <a:pt x="406" y="972"/>
                  </a:cubicBezTo>
                  <a:cubicBezTo>
                    <a:pt x="446" y="972"/>
                    <a:pt x="491" y="963"/>
                    <a:pt x="540" y="941"/>
                  </a:cubicBezTo>
                  <a:lnTo>
                    <a:pt x="607" y="908"/>
                  </a:lnTo>
                  <a:cubicBezTo>
                    <a:pt x="943" y="706"/>
                    <a:pt x="1044" y="0"/>
                    <a:pt x="5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2" name="Google Shape;6782;p66">
              <a:extLst>
                <a:ext uri="{FF2B5EF4-FFF2-40B4-BE49-F238E27FC236}">
                  <a16:creationId xmlns:a16="http://schemas.microsoft.com/office/drawing/2014/main" id="{1F046970-CC2E-8241-9E0A-D81CC007858F}"/>
                </a:ext>
              </a:extLst>
            </p:cNvPr>
            <p:cNvSpPr/>
            <p:nvPr/>
          </p:nvSpPr>
          <p:spPr>
            <a:xfrm>
              <a:off x="5858225" y="1431550"/>
              <a:ext cx="24825" cy="22375"/>
            </a:xfrm>
            <a:custGeom>
              <a:avLst/>
              <a:gdLst/>
              <a:ahLst/>
              <a:cxnLst/>
              <a:rect l="l" t="t" r="r" b="b"/>
              <a:pathLst>
                <a:path w="993" h="895" extrusionOk="0">
                  <a:moveTo>
                    <a:pt x="461" y="0"/>
                  </a:moveTo>
                  <a:cubicBezTo>
                    <a:pt x="364" y="0"/>
                    <a:pt x="270" y="49"/>
                    <a:pt x="195" y="169"/>
                  </a:cubicBezTo>
                  <a:cubicBezTo>
                    <a:pt x="1" y="461"/>
                    <a:pt x="440" y="894"/>
                    <a:pt x="736" y="894"/>
                  </a:cubicBezTo>
                  <a:cubicBezTo>
                    <a:pt x="849" y="894"/>
                    <a:pt x="941" y="831"/>
                    <a:pt x="968" y="674"/>
                  </a:cubicBezTo>
                  <a:cubicBezTo>
                    <a:pt x="968" y="640"/>
                    <a:pt x="968" y="606"/>
                    <a:pt x="968" y="606"/>
                  </a:cubicBezTo>
                  <a:cubicBezTo>
                    <a:pt x="993"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3" name="Google Shape;6783;p66">
              <a:extLst>
                <a:ext uri="{FF2B5EF4-FFF2-40B4-BE49-F238E27FC236}">
                  <a16:creationId xmlns:a16="http://schemas.microsoft.com/office/drawing/2014/main" id="{A63EFAE4-0955-5B51-6FB6-74AA2ED1838B}"/>
                </a:ext>
              </a:extLst>
            </p:cNvPr>
            <p:cNvSpPr/>
            <p:nvPr/>
          </p:nvSpPr>
          <p:spPr>
            <a:xfrm>
              <a:off x="6082400" y="1314975"/>
              <a:ext cx="24250" cy="22425"/>
            </a:xfrm>
            <a:custGeom>
              <a:avLst/>
              <a:gdLst/>
              <a:ahLst/>
              <a:cxnLst/>
              <a:rect l="l" t="t" r="r" b="b"/>
              <a:pathLst>
                <a:path w="970" h="897" extrusionOk="0">
                  <a:moveTo>
                    <a:pt x="260" y="0"/>
                  </a:moveTo>
                  <a:cubicBezTo>
                    <a:pt x="128" y="0"/>
                    <a:pt x="21" y="75"/>
                    <a:pt x="0" y="262"/>
                  </a:cubicBezTo>
                  <a:cubicBezTo>
                    <a:pt x="0" y="262"/>
                    <a:pt x="0" y="295"/>
                    <a:pt x="0" y="329"/>
                  </a:cubicBezTo>
                  <a:cubicBezTo>
                    <a:pt x="0" y="588"/>
                    <a:pt x="280" y="896"/>
                    <a:pt x="529" y="896"/>
                  </a:cubicBezTo>
                  <a:cubicBezTo>
                    <a:pt x="636" y="896"/>
                    <a:pt x="736" y="840"/>
                    <a:pt x="807" y="699"/>
                  </a:cubicBezTo>
                  <a:cubicBezTo>
                    <a:pt x="969" y="373"/>
                    <a:pt x="554"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4" name="Google Shape;6784;p66">
              <a:extLst>
                <a:ext uri="{FF2B5EF4-FFF2-40B4-BE49-F238E27FC236}">
                  <a16:creationId xmlns:a16="http://schemas.microsoft.com/office/drawing/2014/main" id="{29EE43BC-6BC6-D151-E4F5-BB1A97EA99D5}"/>
                </a:ext>
              </a:extLst>
            </p:cNvPr>
            <p:cNvSpPr/>
            <p:nvPr/>
          </p:nvSpPr>
          <p:spPr>
            <a:xfrm>
              <a:off x="6094150" y="953325"/>
              <a:ext cx="25025" cy="22400"/>
            </a:xfrm>
            <a:custGeom>
              <a:avLst/>
              <a:gdLst/>
              <a:ahLst/>
              <a:cxnLst/>
              <a:rect l="l" t="t" r="r" b="b"/>
              <a:pathLst>
                <a:path w="1001" h="896" extrusionOk="0">
                  <a:moveTo>
                    <a:pt x="272" y="1"/>
                  </a:moveTo>
                  <a:cubicBezTo>
                    <a:pt x="128" y="1"/>
                    <a:pt x="12" y="80"/>
                    <a:pt x="1" y="276"/>
                  </a:cubicBezTo>
                  <a:cubicBezTo>
                    <a:pt x="1" y="276"/>
                    <a:pt x="1" y="310"/>
                    <a:pt x="1" y="343"/>
                  </a:cubicBezTo>
                  <a:cubicBezTo>
                    <a:pt x="1" y="603"/>
                    <a:pt x="283" y="896"/>
                    <a:pt x="543" y="896"/>
                  </a:cubicBezTo>
                  <a:cubicBezTo>
                    <a:pt x="654" y="896"/>
                    <a:pt x="761" y="843"/>
                    <a:pt x="841" y="713"/>
                  </a:cubicBezTo>
                  <a:cubicBezTo>
                    <a:pt x="1000" y="349"/>
                    <a:pt x="575"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5" name="Google Shape;6785;p66">
              <a:extLst>
                <a:ext uri="{FF2B5EF4-FFF2-40B4-BE49-F238E27FC236}">
                  <a16:creationId xmlns:a16="http://schemas.microsoft.com/office/drawing/2014/main" id="{C1EC217F-05A8-5D18-8423-7801F729D3DC}"/>
                </a:ext>
              </a:extLst>
            </p:cNvPr>
            <p:cNvSpPr/>
            <p:nvPr/>
          </p:nvSpPr>
          <p:spPr>
            <a:xfrm>
              <a:off x="5963350" y="1052475"/>
              <a:ext cx="30850" cy="23025"/>
            </a:xfrm>
            <a:custGeom>
              <a:avLst/>
              <a:gdLst/>
              <a:ahLst/>
              <a:cxnLst/>
              <a:rect l="l" t="t" r="r" b="b"/>
              <a:pathLst>
                <a:path w="1234" h="921" extrusionOk="0">
                  <a:moveTo>
                    <a:pt x="661" y="0"/>
                  </a:moveTo>
                  <a:cubicBezTo>
                    <a:pt x="195" y="0"/>
                    <a:pt x="1" y="921"/>
                    <a:pt x="487" y="921"/>
                  </a:cubicBezTo>
                  <a:cubicBezTo>
                    <a:pt x="510" y="921"/>
                    <a:pt x="535" y="919"/>
                    <a:pt x="561" y="914"/>
                  </a:cubicBezTo>
                  <a:lnTo>
                    <a:pt x="628" y="914"/>
                  </a:lnTo>
                  <a:cubicBezTo>
                    <a:pt x="964" y="780"/>
                    <a:pt x="1233" y="108"/>
                    <a:pt x="729" y="7"/>
                  </a:cubicBezTo>
                  <a:cubicBezTo>
                    <a:pt x="706" y="3"/>
                    <a:pt x="683" y="0"/>
                    <a:pt x="6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6" name="Google Shape;6786;p66">
              <a:extLst>
                <a:ext uri="{FF2B5EF4-FFF2-40B4-BE49-F238E27FC236}">
                  <a16:creationId xmlns:a16="http://schemas.microsoft.com/office/drawing/2014/main" id="{B76FD8B5-22AB-E257-FA9E-1F595768DC7E}"/>
                </a:ext>
              </a:extLst>
            </p:cNvPr>
            <p:cNvSpPr/>
            <p:nvPr/>
          </p:nvSpPr>
          <p:spPr>
            <a:xfrm>
              <a:off x="6023325" y="1585675"/>
              <a:ext cx="25250" cy="20275"/>
            </a:xfrm>
            <a:custGeom>
              <a:avLst/>
              <a:gdLst/>
              <a:ahLst/>
              <a:cxnLst/>
              <a:rect l="l" t="t" r="r" b="b"/>
              <a:pathLst>
                <a:path w="1010" h="811" extrusionOk="0">
                  <a:moveTo>
                    <a:pt x="386" y="0"/>
                  </a:moveTo>
                  <a:cubicBezTo>
                    <a:pt x="234" y="0"/>
                    <a:pt x="105" y="83"/>
                    <a:pt x="78" y="289"/>
                  </a:cubicBezTo>
                  <a:cubicBezTo>
                    <a:pt x="1" y="616"/>
                    <a:pt x="342" y="811"/>
                    <a:pt x="623" y="811"/>
                  </a:cubicBezTo>
                  <a:cubicBezTo>
                    <a:pt x="833" y="811"/>
                    <a:pt x="1009" y="702"/>
                    <a:pt x="952" y="457"/>
                  </a:cubicBezTo>
                  <a:lnTo>
                    <a:pt x="952" y="390"/>
                  </a:lnTo>
                  <a:cubicBezTo>
                    <a:pt x="872" y="172"/>
                    <a:pt x="605"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7" name="Google Shape;6787;p66">
              <a:extLst>
                <a:ext uri="{FF2B5EF4-FFF2-40B4-BE49-F238E27FC236}">
                  <a16:creationId xmlns:a16="http://schemas.microsoft.com/office/drawing/2014/main" id="{BF33234E-5660-9E18-914C-EE35A48C18FC}"/>
                </a:ext>
              </a:extLst>
            </p:cNvPr>
            <p:cNvSpPr/>
            <p:nvPr/>
          </p:nvSpPr>
          <p:spPr>
            <a:xfrm>
              <a:off x="6016025" y="1150675"/>
              <a:ext cx="29875" cy="22400"/>
            </a:xfrm>
            <a:custGeom>
              <a:avLst/>
              <a:gdLst/>
              <a:ahLst/>
              <a:cxnLst/>
              <a:rect l="l" t="t" r="r" b="b"/>
              <a:pathLst>
                <a:path w="1195" h="896" extrusionOk="0">
                  <a:moveTo>
                    <a:pt x="733" y="0"/>
                  </a:moveTo>
                  <a:cubicBezTo>
                    <a:pt x="704" y="0"/>
                    <a:pt x="672" y="4"/>
                    <a:pt x="639" y="11"/>
                  </a:cubicBezTo>
                  <a:lnTo>
                    <a:pt x="572" y="11"/>
                  </a:lnTo>
                  <a:cubicBezTo>
                    <a:pt x="235" y="112"/>
                    <a:pt x="0" y="818"/>
                    <a:pt x="504" y="885"/>
                  </a:cubicBezTo>
                  <a:cubicBezTo>
                    <a:pt x="536" y="892"/>
                    <a:pt x="567" y="896"/>
                    <a:pt x="596" y="896"/>
                  </a:cubicBezTo>
                  <a:cubicBezTo>
                    <a:pt x="1063" y="896"/>
                    <a:pt x="1195" y="0"/>
                    <a:pt x="7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8" name="Google Shape;6788;p66">
              <a:extLst>
                <a:ext uri="{FF2B5EF4-FFF2-40B4-BE49-F238E27FC236}">
                  <a16:creationId xmlns:a16="http://schemas.microsoft.com/office/drawing/2014/main" id="{986D26FB-A48F-20EB-C872-C187FF521D5D}"/>
                </a:ext>
              </a:extLst>
            </p:cNvPr>
            <p:cNvSpPr/>
            <p:nvPr/>
          </p:nvSpPr>
          <p:spPr>
            <a:xfrm>
              <a:off x="5965200" y="1077025"/>
              <a:ext cx="34425" cy="18000"/>
            </a:xfrm>
            <a:custGeom>
              <a:avLst/>
              <a:gdLst/>
              <a:ahLst/>
              <a:cxnLst/>
              <a:rect l="l" t="t" r="r" b="b"/>
              <a:pathLst>
                <a:path w="1377" h="720" extrusionOk="0">
                  <a:moveTo>
                    <a:pt x="863" y="0"/>
                  </a:moveTo>
                  <a:cubicBezTo>
                    <a:pt x="481" y="0"/>
                    <a:pt x="1" y="415"/>
                    <a:pt x="386" y="672"/>
                  </a:cubicBezTo>
                  <a:lnTo>
                    <a:pt x="454" y="672"/>
                  </a:lnTo>
                  <a:cubicBezTo>
                    <a:pt x="519" y="704"/>
                    <a:pt x="595" y="719"/>
                    <a:pt x="674" y="719"/>
                  </a:cubicBezTo>
                  <a:cubicBezTo>
                    <a:pt x="1003" y="719"/>
                    <a:pt x="1376" y="459"/>
                    <a:pt x="1159" y="134"/>
                  </a:cubicBezTo>
                  <a:cubicBezTo>
                    <a:pt x="1088" y="39"/>
                    <a:pt x="980"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89" name="Google Shape;6789;p66">
              <a:extLst>
                <a:ext uri="{FF2B5EF4-FFF2-40B4-BE49-F238E27FC236}">
                  <a16:creationId xmlns:a16="http://schemas.microsoft.com/office/drawing/2014/main" id="{09BED202-2596-BBDE-93DE-EE9C50088059}"/>
                </a:ext>
              </a:extLst>
            </p:cNvPr>
            <p:cNvSpPr/>
            <p:nvPr/>
          </p:nvSpPr>
          <p:spPr>
            <a:xfrm>
              <a:off x="6147575" y="894100"/>
              <a:ext cx="34300" cy="19350"/>
            </a:xfrm>
            <a:custGeom>
              <a:avLst/>
              <a:gdLst/>
              <a:ahLst/>
              <a:cxnLst/>
              <a:rect l="l" t="t" r="r" b="b"/>
              <a:pathLst>
                <a:path w="1372" h="774" extrusionOk="0">
                  <a:moveTo>
                    <a:pt x="813" y="1"/>
                  </a:moveTo>
                  <a:cubicBezTo>
                    <a:pt x="436" y="1"/>
                    <a:pt x="0" y="465"/>
                    <a:pt x="384" y="696"/>
                  </a:cubicBezTo>
                  <a:lnTo>
                    <a:pt x="418" y="729"/>
                  </a:lnTo>
                  <a:cubicBezTo>
                    <a:pt x="485" y="760"/>
                    <a:pt x="561" y="774"/>
                    <a:pt x="638" y="774"/>
                  </a:cubicBezTo>
                  <a:cubicBezTo>
                    <a:pt x="988" y="774"/>
                    <a:pt x="1372" y="488"/>
                    <a:pt x="1124" y="158"/>
                  </a:cubicBezTo>
                  <a:cubicBezTo>
                    <a:pt x="1044" y="46"/>
                    <a:pt x="931" y="1"/>
                    <a:pt x="8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0" name="Google Shape;6790;p66">
              <a:extLst>
                <a:ext uri="{FF2B5EF4-FFF2-40B4-BE49-F238E27FC236}">
                  <a16:creationId xmlns:a16="http://schemas.microsoft.com/office/drawing/2014/main" id="{3D827C96-619B-8A4A-672E-E6AA88B35652}"/>
                </a:ext>
              </a:extLst>
            </p:cNvPr>
            <p:cNvSpPr/>
            <p:nvPr/>
          </p:nvSpPr>
          <p:spPr>
            <a:xfrm>
              <a:off x="6057425" y="1182650"/>
              <a:ext cx="25400" cy="22975"/>
            </a:xfrm>
            <a:custGeom>
              <a:avLst/>
              <a:gdLst/>
              <a:ahLst/>
              <a:cxnLst/>
              <a:rect l="l" t="t" r="r" b="b"/>
              <a:pathLst>
                <a:path w="1016" h="919" extrusionOk="0">
                  <a:moveTo>
                    <a:pt x="495" y="0"/>
                  </a:moveTo>
                  <a:cubicBezTo>
                    <a:pt x="404" y="0"/>
                    <a:pt x="311" y="42"/>
                    <a:pt x="226" y="144"/>
                  </a:cubicBezTo>
                  <a:cubicBezTo>
                    <a:pt x="1" y="419"/>
                    <a:pt x="429" y="919"/>
                    <a:pt x="731" y="919"/>
                  </a:cubicBezTo>
                  <a:cubicBezTo>
                    <a:pt x="834" y="919"/>
                    <a:pt x="923" y="861"/>
                    <a:pt x="966" y="715"/>
                  </a:cubicBezTo>
                  <a:cubicBezTo>
                    <a:pt x="966" y="681"/>
                    <a:pt x="966" y="681"/>
                    <a:pt x="966" y="648"/>
                  </a:cubicBezTo>
                  <a:cubicBezTo>
                    <a:pt x="1016" y="371"/>
                    <a:pt x="765" y="0"/>
                    <a:pt x="4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1" name="Google Shape;6791;p66">
              <a:extLst>
                <a:ext uri="{FF2B5EF4-FFF2-40B4-BE49-F238E27FC236}">
                  <a16:creationId xmlns:a16="http://schemas.microsoft.com/office/drawing/2014/main" id="{35229A4F-1085-85D6-1204-64DEC631170E}"/>
                </a:ext>
              </a:extLst>
            </p:cNvPr>
            <p:cNvSpPr/>
            <p:nvPr/>
          </p:nvSpPr>
          <p:spPr>
            <a:xfrm>
              <a:off x="5970125" y="1243325"/>
              <a:ext cx="35550" cy="20875"/>
            </a:xfrm>
            <a:custGeom>
              <a:avLst/>
              <a:gdLst/>
              <a:ahLst/>
              <a:cxnLst/>
              <a:rect l="l" t="t" r="r" b="b"/>
              <a:pathLst>
                <a:path w="1422" h="835" extrusionOk="0">
                  <a:moveTo>
                    <a:pt x="826" y="1"/>
                  </a:moveTo>
                  <a:cubicBezTo>
                    <a:pt x="461" y="1"/>
                    <a:pt x="1" y="482"/>
                    <a:pt x="391" y="775"/>
                  </a:cubicBezTo>
                  <a:cubicBezTo>
                    <a:pt x="451" y="817"/>
                    <a:pt x="515" y="835"/>
                    <a:pt x="580" y="835"/>
                  </a:cubicBezTo>
                  <a:cubicBezTo>
                    <a:pt x="989" y="835"/>
                    <a:pt x="1422" y="118"/>
                    <a:pt x="929" y="2"/>
                  </a:cubicBezTo>
                  <a:lnTo>
                    <a:pt x="862"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2" name="Google Shape;6792;p66">
              <a:extLst>
                <a:ext uri="{FF2B5EF4-FFF2-40B4-BE49-F238E27FC236}">
                  <a16:creationId xmlns:a16="http://schemas.microsoft.com/office/drawing/2014/main" id="{F4B1FF64-AFC5-3F25-FD0D-4BEFB1FCC013}"/>
                </a:ext>
              </a:extLst>
            </p:cNvPr>
            <p:cNvSpPr/>
            <p:nvPr/>
          </p:nvSpPr>
          <p:spPr>
            <a:xfrm>
              <a:off x="6145850" y="1107875"/>
              <a:ext cx="25725" cy="24375"/>
            </a:xfrm>
            <a:custGeom>
              <a:avLst/>
              <a:gdLst/>
              <a:ahLst/>
              <a:cxnLst/>
              <a:rect l="l" t="t" r="r" b="b"/>
              <a:pathLst>
                <a:path w="1029" h="975" extrusionOk="0">
                  <a:moveTo>
                    <a:pt x="523" y="0"/>
                  </a:moveTo>
                  <a:cubicBezTo>
                    <a:pt x="459" y="0"/>
                    <a:pt x="390" y="23"/>
                    <a:pt x="319" y="76"/>
                  </a:cubicBezTo>
                  <a:cubicBezTo>
                    <a:pt x="0" y="315"/>
                    <a:pt x="332" y="975"/>
                    <a:pt x="635" y="975"/>
                  </a:cubicBezTo>
                  <a:cubicBezTo>
                    <a:pt x="715" y="975"/>
                    <a:pt x="793" y="928"/>
                    <a:pt x="857" y="816"/>
                  </a:cubicBezTo>
                  <a:cubicBezTo>
                    <a:pt x="857" y="816"/>
                    <a:pt x="890" y="782"/>
                    <a:pt x="890" y="782"/>
                  </a:cubicBezTo>
                  <a:cubicBezTo>
                    <a:pt x="1029" y="505"/>
                    <a:pt x="825" y="0"/>
                    <a:pt x="5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3" name="Google Shape;6793;p66">
              <a:extLst>
                <a:ext uri="{FF2B5EF4-FFF2-40B4-BE49-F238E27FC236}">
                  <a16:creationId xmlns:a16="http://schemas.microsoft.com/office/drawing/2014/main" id="{B6B36D5D-05AC-CCD4-862A-B13837BFFD6D}"/>
                </a:ext>
              </a:extLst>
            </p:cNvPr>
            <p:cNvSpPr/>
            <p:nvPr/>
          </p:nvSpPr>
          <p:spPr>
            <a:xfrm>
              <a:off x="6130950" y="867625"/>
              <a:ext cx="35800" cy="19675"/>
            </a:xfrm>
            <a:custGeom>
              <a:avLst/>
              <a:gdLst/>
              <a:ahLst/>
              <a:cxnLst/>
              <a:rect l="l" t="t" r="r" b="b"/>
              <a:pathLst>
                <a:path w="1432" h="787" extrusionOk="0">
                  <a:moveTo>
                    <a:pt x="807" y="1"/>
                  </a:moveTo>
                  <a:cubicBezTo>
                    <a:pt x="445" y="1"/>
                    <a:pt x="0" y="430"/>
                    <a:pt x="377" y="713"/>
                  </a:cubicBezTo>
                  <a:cubicBezTo>
                    <a:pt x="434" y="765"/>
                    <a:pt x="501" y="787"/>
                    <a:pt x="571" y="787"/>
                  </a:cubicBezTo>
                  <a:cubicBezTo>
                    <a:pt x="954" y="787"/>
                    <a:pt x="1432" y="121"/>
                    <a:pt x="949" y="7"/>
                  </a:cubicBezTo>
                  <a:lnTo>
                    <a:pt x="881" y="7"/>
                  </a:lnTo>
                  <a:cubicBezTo>
                    <a:pt x="857" y="3"/>
                    <a:pt x="832"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4" name="Google Shape;6794;p66">
              <a:extLst>
                <a:ext uri="{FF2B5EF4-FFF2-40B4-BE49-F238E27FC236}">
                  <a16:creationId xmlns:a16="http://schemas.microsoft.com/office/drawing/2014/main" id="{2C27553F-A672-F877-6441-17A072283688}"/>
                </a:ext>
              </a:extLst>
            </p:cNvPr>
            <p:cNvSpPr/>
            <p:nvPr/>
          </p:nvSpPr>
          <p:spPr>
            <a:xfrm>
              <a:off x="6017925" y="1109450"/>
              <a:ext cx="25500" cy="22550"/>
            </a:xfrm>
            <a:custGeom>
              <a:avLst/>
              <a:gdLst/>
              <a:ahLst/>
              <a:cxnLst/>
              <a:rect l="l" t="t" r="r" b="b"/>
              <a:pathLst>
                <a:path w="1020" h="902" extrusionOk="0">
                  <a:moveTo>
                    <a:pt x="268" y="0"/>
                  </a:moveTo>
                  <a:cubicBezTo>
                    <a:pt x="155" y="0"/>
                    <a:pt x="61" y="62"/>
                    <a:pt x="25" y="215"/>
                  </a:cubicBezTo>
                  <a:lnTo>
                    <a:pt x="25" y="282"/>
                  </a:lnTo>
                  <a:cubicBezTo>
                    <a:pt x="0" y="555"/>
                    <a:pt x="269" y="902"/>
                    <a:pt x="533" y="902"/>
                  </a:cubicBezTo>
                  <a:cubicBezTo>
                    <a:pt x="626" y="902"/>
                    <a:pt x="719" y="858"/>
                    <a:pt x="798" y="753"/>
                  </a:cubicBezTo>
                  <a:cubicBezTo>
                    <a:pt x="1019" y="458"/>
                    <a:pt x="575"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5" name="Google Shape;6795;p66">
              <a:extLst>
                <a:ext uri="{FF2B5EF4-FFF2-40B4-BE49-F238E27FC236}">
                  <a16:creationId xmlns:a16="http://schemas.microsoft.com/office/drawing/2014/main" id="{0C3C4E47-D6D9-F789-3F21-A227EA06401D}"/>
                </a:ext>
              </a:extLst>
            </p:cNvPr>
            <p:cNvSpPr/>
            <p:nvPr/>
          </p:nvSpPr>
          <p:spPr>
            <a:xfrm>
              <a:off x="6180200" y="767950"/>
              <a:ext cx="35500" cy="20075"/>
            </a:xfrm>
            <a:custGeom>
              <a:avLst/>
              <a:gdLst/>
              <a:ahLst/>
              <a:cxnLst/>
              <a:rect l="l" t="t" r="r" b="b"/>
              <a:pathLst>
                <a:path w="1420" h="803" extrusionOk="0">
                  <a:moveTo>
                    <a:pt x="844" y="0"/>
                  </a:moveTo>
                  <a:cubicBezTo>
                    <a:pt x="451" y="0"/>
                    <a:pt x="0" y="686"/>
                    <a:pt x="491" y="801"/>
                  </a:cubicBezTo>
                  <a:lnTo>
                    <a:pt x="558" y="801"/>
                  </a:lnTo>
                  <a:cubicBezTo>
                    <a:pt x="570" y="802"/>
                    <a:pt x="582" y="803"/>
                    <a:pt x="594" y="803"/>
                  </a:cubicBezTo>
                  <a:cubicBezTo>
                    <a:pt x="959" y="803"/>
                    <a:pt x="1419" y="322"/>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6" name="Google Shape;6796;p66">
              <a:extLst>
                <a:ext uri="{FF2B5EF4-FFF2-40B4-BE49-F238E27FC236}">
                  <a16:creationId xmlns:a16="http://schemas.microsoft.com/office/drawing/2014/main" id="{2CCAEBCA-6458-6523-C890-751C0A875108}"/>
                </a:ext>
              </a:extLst>
            </p:cNvPr>
            <p:cNvSpPr/>
            <p:nvPr/>
          </p:nvSpPr>
          <p:spPr>
            <a:xfrm>
              <a:off x="6071375" y="1090425"/>
              <a:ext cx="25925" cy="22650"/>
            </a:xfrm>
            <a:custGeom>
              <a:avLst/>
              <a:gdLst/>
              <a:ahLst/>
              <a:cxnLst/>
              <a:rect l="l" t="t" r="r" b="b"/>
              <a:pathLst>
                <a:path w="1037" h="906" extrusionOk="0">
                  <a:moveTo>
                    <a:pt x="505" y="0"/>
                  </a:moveTo>
                  <a:cubicBezTo>
                    <a:pt x="408" y="0"/>
                    <a:pt x="314" y="49"/>
                    <a:pt x="240" y="169"/>
                  </a:cubicBezTo>
                  <a:cubicBezTo>
                    <a:pt x="1" y="504"/>
                    <a:pt x="424" y="906"/>
                    <a:pt x="737" y="906"/>
                  </a:cubicBezTo>
                  <a:cubicBezTo>
                    <a:pt x="864" y="906"/>
                    <a:pt x="974" y="839"/>
                    <a:pt x="1013" y="674"/>
                  </a:cubicBezTo>
                  <a:lnTo>
                    <a:pt x="1013" y="606"/>
                  </a:lnTo>
                  <a:cubicBezTo>
                    <a:pt x="1037" y="338"/>
                    <a:pt x="761" y="0"/>
                    <a:pt x="5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7" name="Google Shape;6797;p66">
              <a:extLst>
                <a:ext uri="{FF2B5EF4-FFF2-40B4-BE49-F238E27FC236}">
                  <a16:creationId xmlns:a16="http://schemas.microsoft.com/office/drawing/2014/main" id="{172489DF-168C-94F4-C7D2-90638F50AA70}"/>
                </a:ext>
              </a:extLst>
            </p:cNvPr>
            <p:cNvSpPr/>
            <p:nvPr/>
          </p:nvSpPr>
          <p:spPr>
            <a:xfrm>
              <a:off x="6152300" y="911450"/>
              <a:ext cx="24825" cy="22375"/>
            </a:xfrm>
            <a:custGeom>
              <a:avLst/>
              <a:gdLst/>
              <a:ahLst/>
              <a:cxnLst/>
              <a:rect l="l" t="t" r="r" b="b"/>
              <a:pathLst>
                <a:path w="993" h="895" extrusionOk="0">
                  <a:moveTo>
                    <a:pt x="476" y="0"/>
                  </a:moveTo>
                  <a:cubicBezTo>
                    <a:pt x="377" y="0"/>
                    <a:pt x="279" y="49"/>
                    <a:pt x="195" y="170"/>
                  </a:cubicBezTo>
                  <a:cubicBezTo>
                    <a:pt x="1" y="462"/>
                    <a:pt x="440" y="895"/>
                    <a:pt x="736" y="895"/>
                  </a:cubicBezTo>
                  <a:cubicBezTo>
                    <a:pt x="849" y="895"/>
                    <a:pt x="941" y="832"/>
                    <a:pt x="968" y="674"/>
                  </a:cubicBezTo>
                  <a:lnTo>
                    <a:pt x="968" y="607"/>
                  </a:lnTo>
                  <a:cubicBezTo>
                    <a:pt x="993" y="339"/>
                    <a:pt x="73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8" name="Google Shape;6798;p66">
              <a:extLst>
                <a:ext uri="{FF2B5EF4-FFF2-40B4-BE49-F238E27FC236}">
                  <a16:creationId xmlns:a16="http://schemas.microsoft.com/office/drawing/2014/main" id="{69962E2A-893A-48AD-B2E0-55397EC0D3E2}"/>
                </a:ext>
              </a:extLst>
            </p:cNvPr>
            <p:cNvSpPr/>
            <p:nvPr/>
          </p:nvSpPr>
          <p:spPr>
            <a:xfrm>
              <a:off x="5993675" y="1442275"/>
              <a:ext cx="25000" cy="23975"/>
            </a:xfrm>
            <a:custGeom>
              <a:avLst/>
              <a:gdLst/>
              <a:ahLst/>
              <a:cxnLst/>
              <a:rect l="l" t="t" r="r" b="b"/>
              <a:pathLst>
                <a:path w="1000" h="959" extrusionOk="0">
                  <a:moveTo>
                    <a:pt x="524" y="0"/>
                  </a:moveTo>
                  <a:cubicBezTo>
                    <a:pt x="462" y="0"/>
                    <a:pt x="394" y="23"/>
                    <a:pt x="323" y="77"/>
                  </a:cubicBezTo>
                  <a:cubicBezTo>
                    <a:pt x="0" y="292"/>
                    <a:pt x="323" y="958"/>
                    <a:pt x="620" y="958"/>
                  </a:cubicBezTo>
                  <a:cubicBezTo>
                    <a:pt x="694" y="958"/>
                    <a:pt x="766" y="917"/>
                    <a:pt x="827" y="816"/>
                  </a:cubicBezTo>
                  <a:cubicBezTo>
                    <a:pt x="861" y="816"/>
                    <a:pt x="861" y="782"/>
                    <a:pt x="861" y="782"/>
                  </a:cubicBezTo>
                  <a:cubicBezTo>
                    <a:pt x="999" y="505"/>
                    <a:pt x="818" y="0"/>
                    <a:pt x="52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99" name="Google Shape;6799;p66">
              <a:extLst>
                <a:ext uri="{FF2B5EF4-FFF2-40B4-BE49-F238E27FC236}">
                  <a16:creationId xmlns:a16="http://schemas.microsoft.com/office/drawing/2014/main" id="{3D6CA733-E33B-81D6-12E9-2A3DAAB5A82D}"/>
                </a:ext>
              </a:extLst>
            </p:cNvPr>
            <p:cNvSpPr/>
            <p:nvPr/>
          </p:nvSpPr>
          <p:spPr>
            <a:xfrm>
              <a:off x="5971875" y="1312025"/>
              <a:ext cx="25100" cy="24075"/>
            </a:xfrm>
            <a:custGeom>
              <a:avLst/>
              <a:gdLst/>
              <a:ahLst/>
              <a:cxnLst/>
              <a:rect l="l" t="t" r="r" b="b"/>
              <a:pathLst>
                <a:path w="1004" h="963" extrusionOk="0">
                  <a:moveTo>
                    <a:pt x="523" y="1"/>
                  </a:moveTo>
                  <a:cubicBezTo>
                    <a:pt x="460" y="1"/>
                    <a:pt x="392" y="24"/>
                    <a:pt x="321" y="77"/>
                  </a:cubicBezTo>
                  <a:cubicBezTo>
                    <a:pt x="0" y="318"/>
                    <a:pt x="339" y="962"/>
                    <a:pt x="643" y="962"/>
                  </a:cubicBezTo>
                  <a:cubicBezTo>
                    <a:pt x="721" y="962"/>
                    <a:pt x="797" y="920"/>
                    <a:pt x="859" y="817"/>
                  </a:cubicBezTo>
                  <a:lnTo>
                    <a:pt x="892" y="783"/>
                  </a:lnTo>
                  <a:cubicBezTo>
                    <a:pt x="1003" y="506"/>
                    <a:pt x="817" y="1"/>
                    <a:pt x="5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0" name="Google Shape;6800;p66">
              <a:extLst>
                <a:ext uri="{FF2B5EF4-FFF2-40B4-BE49-F238E27FC236}">
                  <a16:creationId xmlns:a16="http://schemas.microsoft.com/office/drawing/2014/main" id="{C12FC171-C2B7-71E7-23CA-CA054686A000}"/>
                </a:ext>
              </a:extLst>
            </p:cNvPr>
            <p:cNvSpPr/>
            <p:nvPr/>
          </p:nvSpPr>
          <p:spPr>
            <a:xfrm>
              <a:off x="6070450" y="1025575"/>
              <a:ext cx="36000" cy="20225"/>
            </a:xfrm>
            <a:custGeom>
              <a:avLst/>
              <a:gdLst/>
              <a:ahLst/>
              <a:cxnLst/>
              <a:rect l="l" t="t" r="r" b="b"/>
              <a:pathLst>
                <a:path w="1440" h="809" extrusionOk="0">
                  <a:moveTo>
                    <a:pt x="807" y="1"/>
                  </a:moveTo>
                  <a:cubicBezTo>
                    <a:pt x="446" y="1"/>
                    <a:pt x="0" y="433"/>
                    <a:pt x="377" y="747"/>
                  </a:cubicBezTo>
                  <a:cubicBezTo>
                    <a:pt x="434" y="790"/>
                    <a:pt x="498" y="808"/>
                    <a:pt x="564" y="808"/>
                  </a:cubicBezTo>
                  <a:cubicBezTo>
                    <a:pt x="964" y="808"/>
                    <a:pt x="1439" y="123"/>
                    <a:pt x="949" y="7"/>
                  </a:cubicBezTo>
                  <a:lnTo>
                    <a:pt x="882" y="7"/>
                  </a:lnTo>
                  <a:cubicBezTo>
                    <a:pt x="857" y="3"/>
                    <a:pt x="833"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1" name="Google Shape;6801;p66">
              <a:extLst>
                <a:ext uri="{FF2B5EF4-FFF2-40B4-BE49-F238E27FC236}">
                  <a16:creationId xmlns:a16="http://schemas.microsoft.com/office/drawing/2014/main" id="{EE376A7F-1948-91C0-0693-C9624B99072F}"/>
                </a:ext>
              </a:extLst>
            </p:cNvPr>
            <p:cNvSpPr/>
            <p:nvPr/>
          </p:nvSpPr>
          <p:spPr>
            <a:xfrm>
              <a:off x="6041675" y="1243875"/>
              <a:ext cx="25275" cy="22550"/>
            </a:xfrm>
            <a:custGeom>
              <a:avLst/>
              <a:gdLst/>
              <a:ahLst/>
              <a:cxnLst/>
              <a:rect l="l" t="t" r="r" b="b"/>
              <a:pathLst>
                <a:path w="1011" h="902" extrusionOk="0">
                  <a:moveTo>
                    <a:pt x="272" y="1"/>
                  </a:moveTo>
                  <a:cubicBezTo>
                    <a:pt x="164" y="1"/>
                    <a:pt x="77" y="62"/>
                    <a:pt x="50" y="215"/>
                  </a:cubicBezTo>
                  <a:cubicBezTo>
                    <a:pt x="16" y="249"/>
                    <a:pt x="16" y="249"/>
                    <a:pt x="50" y="283"/>
                  </a:cubicBezTo>
                  <a:cubicBezTo>
                    <a:pt x="0" y="556"/>
                    <a:pt x="262" y="902"/>
                    <a:pt x="524" y="902"/>
                  </a:cubicBezTo>
                  <a:cubicBezTo>
                    <a:pt x="617" y="902"/>
                    <a:pt x="710" y="859"/>
                    <a:pt x="789" y="753"/>
                  </a:cubicBezTo>
                  <a:cubicBezTo>
                    <a:pt x="1010" y="458"/>
                    <a:pt x="566"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2" name="Google Shape;6802;p66">
              <a:extLst>
                <a:ext uri="{FF2B5EF4-FFF2-40B4-BE49-F238E27FC236}">
                  <a16:creationId xmlns:a16="http://schemas.microsoft.com/office/drawing/2014/main" id="{F5622F21-154F-0D6C-3EC6-CAF84D9CA282}"/>
                </a:ext>
              </a:extLst>
            </p:cNvPr>
            <p:cNvSpPr/>
            <p:nvPr/>
          </p:nvSpPr>
          <p:spPr>
            <a:xfrm>
              <a:off x="5988300" y="1187000"/>
              <a:ext cx="32150" cy="22375"/>
            </a:xfrm>
            <a:custGeom>
              <a:avLst/>
              <a:gdLst/>
              <a:ahLst/>
              <a:cxnLst/>
              <a:rect l="l" t="t" r="r" b="b"/>
              <a:pathLst>
                <a:path w="1286" h="895" extrusionOk="0">
                  <a:moveTo>
                    <a:pt x="791" y="0"/>
                  </a:moveTo>
                  <a:cubicBezTo>
                    <a:pt x="774" y="0"/>
                    <a:pt x="757" y="1"/>
                    <a:pt x="739" y="3"/>
                  </a:cubicBezTo>
                  <a:lnTo>
                    <a:pt x="672" y="3"/>
                  </a:lnTo>
                  <a:cubicBezTo>
                    <a:pt x="303" y="71"/>
                    <a:pt x="0" y="743"/>
                    <a:pt x="471" y="877"/>
                  </a:cubicBezTo>
                  <a:cubicBezTo>
                    <a:pt x="509" y="889"/>
                    <a:pt x="546" y="895"/>
                    <a:pt x="581" y="895"/>
                  </a:cubicBezTo>
                  <a:cubicBezTo>
                    <a:pt x="1036" y="895"/>
                    <a:pt x="1286"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3" name="Google Shape;6803;p66">
              <a:extLst>
                <a:ext uri="{FF2B5EF4-FFF2-40B4-BE49-F238E27FC236}">
                  <a16:creationId xmlns:a16="http://schemas.microsoft.com/office/drawing/2014/main" id="{B157AB13-89E5-A9B3-96CC-294929D30933}"/>
                </a:ext>
              </a:extLst>
            </p:cNvPr>
            <p:cNvSpPr/>
            <p:nvPr/>
          </p:nvSpPr>
          <p:spPr>
            <a:xfrm>
              <a:off x="5966550" y="1420650"/>
              <a:ext cx="25975" cy="24150"/>
            </a:xfrm>
            <a:custGeom>
              <a:avLst/>
              <a:gdLst/>
              <a:ahLst/>
              <a:cxnLst/>
              <a:rect l="l" t="t" r="r" b="b"/>
              <a:pathLst>
                <a:path w="1039" h="966" extrusionOk="0">
                  <a:moveTo>
                    <a:pt x="568" y="1"/>
                  </a:moveTo>
                  <a:cubicBezTo>
                    <a:pt x="43" y="1"/>
                    <a:pt x="0" y="965"/>
                    <a:pt x="414" y="965"/>
                  </a:cubicBezTo>
                  <a:cubicBezTo>
                    <a:pt x="450" y="965"/>
                    <a:pt x="490" y="958"/>
                    <a:pt x="534" y="942"/>
                  </a:cubicBezTo>
                  <a:lnTo>
                    <a:pt x="601" y="908"/>
                  </a:lnTo>
                  <a:cubicBezTo>
                    <a:pt x="937" y="706"/>
                    <a:pt x="1038" y="1"/>
                    <a:pt x="5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4" name="Google Shape;6804;p66">
              <a:extLst>
                <a:ext uri="{FF2B5EF4-FFF2-40B4-BE49-F238E27FC236}">
                  <a16:creationId xmlns:a16="http://schemas.microsoft.com/office/drawing/2014/main" id="{0DC88C4B-FC5E-AC50-35A1-737112635F48}"/>
                </a:ext>
              </a:extLst>
            </p:cNvPr>
            <p:cNvSpPr/>
            <p:nvPr/>
          </p:nvSpPr>
          <p:spPr>
            <a:xfrm>
              <a:off x="6065750" y="1119500"/>
              <a:ext cx="24850" cy="22675"/>
            </a:xfrm>
            <a:custGeom>
              <a:avLst/>
              <a:gdLst/>
              <a:ahLst/>
              <a:cxnLst/>
              <a:rect l="l" t="t" r="r" b="b"/>
              <a:pathLst>
                <a:path w="994" h="907" extrusionOk="0">
                  <a:moveTo>
                    <a:pt x="447" y="0"/>
                  </a:moveTo>
                  <a:cubicBezTo>
                    <a:pt x="355" y="0"/>
                    <a:pt x="266" y="44"/>
                    <a:pt x="196" y="149"/>
                  </a:cubicBezTo>
                  <a:cubicBezTo>
                    <a:pt x="1" y="466"/>
                    <a:pt x="442" y="907"/>
                    <a:pt x="738" y="907"/>
                  </a:cubicBezTo>
                  <a:cubicBezTo>
                    <a:pt x="850" y="907"/>
                    <a:pt x="941" y="844"/>
                    <a:pt x="969" y="687"/>
                  </a:cubicBezTo>
                  <a:cubicBezTo>
                    <a:pt x="969" y="653"/>
                    <a:pt x="969" y="620"/>
                    <a:pt x="969" y="620"/>
                  </a:cubicBezTo>
                  <a:cubicBezTo>
                    <a:pt x="994" y="347"/>
                    <a:pt x="707" y="0"/>
                    <a:pt x="4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5" name="Google Shape;6805;p66">
              <a:extLst>
                <a:ext uri="{FF2B5EF4-FFF2-40B4-BE49-F238E27FC236}">
                  <a16:creationId xmlns:a16="http://schemas.microsoft.com/office/drawing/2014/main" id="{7CDD038F-CD32-72A8-F9E4-09AD00F93688}"/>
                </a:ext>
              </a:extLst>
            </p:cNvPr>
            <p:cNvSpPr/>
            <p:nvPr/>
          </p:nvSpPr>
          <p:spPr>
            <a:xfrm>
              <a:off x="6158025" y="1322350"/>
              <a:ext cx="24775" cy="22225"/>
            </a:xfrm>
            <a:custGeom>
              <a:avLst/>
              <a:gdLst/>
              <a:ahLst/>
              <a:cxnLst/>
              <a:rect l="l" t="t" r="r" b="b"/>
              <a:pathLst>
                <a:path w="991" h="889" extrusionOk="0">
                  <a:moveTo>
                    <a:pt x="261" y="1"/>
                  </a:moveTo>
                  <a:cubicBezTo>
                    <a:pt x="122" y="1"/>
                    <a:pt x="11" y="78"/>
                    <a:pt x="0" y="269"/>
                  </a:cubicBezTo>
                  <a:cubicBezTo>
                    <a:pt x="0" y="269"/>
                    <a:pt x="0" y="303"/>
                    <a:pt x="0" y="336"/>
                  </a:cubicBezTo>
                  <a:cubicBezTo>
                    <a:pt x="0" y="596"/>
                    <a:pt x="282" y="889"/>
                    <a:pt x="531" y="889"/>
                  </a:cubicBezTo>
                  <a:cubicBezTo>
                    <a:pt x="637" y="889"/>
                    <a:pt x="737" y="836"/>
                    <a:pt x="807" y="706"/>
                  </a:cubicBezTo>
                  <a:cubicBezTo>
                    <a:pt x="990" y="361"/>
                    <a:pt x="561"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6" name="Google Shape;6806;p66">
              <a:extLst>
                <a:ext uri="{FF2B5EF4-FFF2-40B4-BE49-F238E27FC236}">
                  <a16:creationId xmlns:a16="http://schemas.microsoft.com/office/drawing/2014/main" id="{587F530C-FF3F-1C74-31DE-1994B068B4A2}"/>
                </a:ext>
              </a:extLst>
            </p:cNvPr>
            <p:cNvSpPr/>
            <p:nvPr/>
          </p:nvSpPr>
          <p:spPr>
            <a:xfrm>
              <a:off x="6153800" y="789525"/>
              <a:ext cx="25750" cy="21525"/>
            </a:xfrm>
            <a:custGeom>
              <a:avLst/>
              <a:gdLst/>
              <a:ahLst/>
              <a:cxnLst/>
              <a:rect l="l" t="t" r="r" b="b"/>
              <a:pathLst>
                <a:path w="1030" h="861" extrusionOk="0">
                  <a:moveTo>
                    <a:pt x="264" y="1"/>
                  </a:moveTo>
                  <a:cubicBezTo>
                    <a:pt x="129" y="1"/>
                    <a:pt x="21" y="69"/>
                    <a:pt x="1" y="241"/>
                  </a:cubicBezTo>
                  <a:cubicBezTo>
                    <a:pt x="1" y="274"/>
                    <a:pt x="1" y="308"/>
                    <a:pt x="1" y="308"/>
                  </a:cubicBezTo>
                  <a:cubicBezTo>
                    <a:pt x="1" y="568"/>
                    <a:pt x="299" y="860"/>
                    <a:pt x="558" y="860"/>
                  </a:cubicBezTo>
                  <a:cubicBezTo>
                    <a:pt x="668" y="860"/>
                    <a:pt x="771" y="808"/>
                    <a:pt x="841" y="678"/>
                  </a:cubicBezTo>
                  <a:cubicBezTo>
                    <a:pt x="1029" y="372"/>
                    <a:pt x="576" y="1"/>
                    <a:pt x="26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7" name="Google Shape;6807;p66">
              <a:extLst>
                <a:ext uri="{FF2B5EF4-FFF2-40B4-BE49-F238E27FC236}">
                  <a16:creationId xmlns:a16="http://schemas.microsoft.com/office/drawing/2014/main" id="{F6FB9520-B17B-C457-4CC4-39DC828FE1BF}"/>
                </a:ext>
              </a:extLst>
            </p:cNvPr>
            <p:cNvSpPr/>
            <p:nvPr/>
          </p:nvSpPr>
          <p:spPr>
            <a:xfrm>
              <a:off x="5960025" y="1233000"/>
              <a:ext cx="29975" cy="23150"/>
            </a:xfrm>
            <a:custGeom>
              <a:avLst/>
              <a:gdLst/>
              <a:ahLst/>
              <a:cxnLst/>
              <a:rect l="l" t="t" r="r" b="b"/>
              <a:pathLst>
                <a:path w="1199" h="926" extrusionOk="0">
                  <a:moveTo>
                    <a:pt x="636" y="1"/>
                  </a:moveTo>
                  <a:cubicBezTo>
                    <a:pt x="159" y="1"/>
                    <a:pt x="1" y="926"/>
                    <a:pt x="458" y="926"/>
                  </a:cubicBezTo>
                  <a:cubicBezTo>
                    <a:pt x="479" y="926"/>
                    <a:pt x="502" y="924"/>
                    <a:pt x="526" y="919"/>
                  </a:cubicBezTo>
                  <a:lnTo>
                    <a:pt x="593" y="919"/>
                  </a:lnTo>
                  <a:cubicBezTo>
                    <a:pt x="963" y="785"/>
                    <a:pt x="1198" y="113"/>
                    <a:pt x="728" y="12"/>
                  </a:cubicBezTo>
                  <a:cubicBezTo>
                    <a:pt x="696" y="4"/>
                    <a:pt x="665" y="1"/>
                    <a:pt x="63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8" name="Google Shape;6808;p66">
              <a:extLst>
                <a:ext uri="{FF2B5EF4-FFF2-40B4-BE49-F238E27FC236}">
                  <a16:creationId xmlns:a16="http://schemas.microsoft.com/office/drawing/2014/main" id="{77B9FA19-4A05-7000-5627-66DA5123B54F}"/>
                </a:ext>
              </a:extLst>
            </p:cNvPr>
            <p:cNvSpPr/>
            <p:nvPr/>
          </p:nvSpPr>
          <p:spPr>
            <a:xfrm>
              <a:off x="6019625" y="1328325"/>
              <a:ext cx="25575" cy="19700"/>
            </a:xfrm>
            <a:custGeom>
              <a:avLst/>
              <a:gdLst/>
              <a:ahLst/>
              <a:cxnLst/>
              <a:rect l="l" t="t" r="r" b="b"/>
              <a:pathLst>
                <a:path w="1023" h="788" extrusionOk="0">
                  <a:moveTo>
                    <a:pt x="369" y="1"/>
                  </a:moveTo>
                  <a:cubicBezTo>
                    <a:pt x="216" y="1"/>
                    <a:pt x="85" y="76"/>
                    <a:pt x="58" y="265"/>
                  </a:cubicBezTo>
                  <a:cubicBezTo>
                    <a:pt x="0" y="592"/>
                    <a:pt x="349" y="787"/>
                    <a:pt x="634" y="787"/>
                  </a:cubicBezTo>
                  <a:cubicBezTo>
                    <a:pt x="846" y="787"/>
                    <a:pt x="1023" y="678"/>
                    <a:pt x="965" y="434"/>
                  </a:cubicBezTo>
                  <a:cubicBezTo>
                    <a:pt x="965" y="400"/>
                    <a:pt x="965" y="366"/>
                    <a:pt x="932" y="366"/>
                  </a:cubicBezTo>
                  <a:cubicBezTo>
                    <a:pt x="871" y="166"/>
                    <a:pt x="596" y="1"/>
                    <a:pt x="36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09" name="Google Shape;6809;p66">
              <a:extLst>
                <a:ext uri="{FF2B5EF4-FFF2-40B4-BE49-F238E27FC236}">
                  <a16:creationId xmlns:a16="http://schemas.microsoft.com/office/drawing/2014/main" id="{062F5316-18C9-FAF2-389F-DE04FDAD527A}"/>
                </a:ext>
              </a:extLst>
            </p:cNvPr>
            <p:cNvSpPr/>
            <p:nvPr/>
          </p:nvSpPr>
          <p:spPr>
            <a:xfrm>
              <a:off x="5943750" y="1143800"/>
              <a:ext cx="30150" cy="23200"/>
            </a:xfrm>
            <a:custGeom>
              <a:avLst/>
              <a:gdLst/>
              <a:ahLst/>
              <a:cxnLst/>
              <a:rect l="l" t="t" r="r" b="b"/>
              <a:pathLst>
                <a:path w="1206" h="928" extrusionOk="0">
                  <a:moveTo>
                    <a:pt x="753" y="0"/>
                  </a:moveTo>
                  <a:cubicBezTo>
                    <a:pt x="719" y="0"/>
                    <a:pt x="681" y="6"/>
                    <a:pt x="639" y="17"/>
                  </a:cubicBezTo>
                  <a:lnTo>
                    <a:pt x="606" y="17"/>
                  </a:lnTo>
                  <a:cubicBezTo>
                    <a:pt x="236" y="152"/>
                    <a:pt x="1" y="824"/>
                    <a:pt x="505" y="925"/>
                  </a:cubicBezTo>
                  <a:cubicBezTo>
                    <a:pt x="521" y="927"/>
                    <a:pt x="537" y="928"/>
                    <a:pt x="553" y="928"/>
                  </a:cubicBezTo>
                  <a:cubicBezTo>
                    <a:pt x="1048" y="928"/>
                    <a:pt x="1205" y="0"/>
                    <a:pt x="7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0" name="Google Shape;6810;p66">
              <a:extLst>
                <a:ext uri="{FF2B5EF4-FFF2-40B4-BE49-F238E27FC236}">
                  <a16:creationId xmlns:a16="http://schemas.microsoft.com/office/drawing/2014/main" id="{05109C32-6B55-9E2C-3488-786535265E7A}"/>
                </a:ext>
              </a:extLst>
            </p:cNvPr>
            <p:cNvSpPr/>
            <p:nvPr/>
          </p:nvSpPr>
          <p:spPr>
            <a:xfrm>
              <a:off x="5995675" y="1529950"/>
              <a:ext cx="25125" cy="19850"/>
            </a:xfrm>
            <a:custGeom>
              <a:avLst/>
              <a:gdLst/>
              <a:ahLst/>
              <a:cxnLst/>
              <a:rect l="l" t="t" r="r" b="b"/>
              <a:pathLst>
                <a:path w="1005" h="794" extrusionOk="0">
                  <a:moveTo>
                    <a:pt x="400" y="0"/>
                  </a:moveTo>
                  <a:cubicBezTo>
                    <a:pt x="182" y="0"/>
                    <a:pt x="1" y="115"/>
                    <a:pt x="75" y="367"/>
                  </a:cubicBezTo>
                  <a:cubicBezTo>
                    <a:pt x="41" y="401"/>
                    <a:pt x="41" y="435"/>
                    <a:pt x="75" y="435"/>
                  </a:cubicBezTo>
                  <a:cubicBezTo>
                    <a:pt x="153" y="631"/>
                    <a:pt x="427" y="793"/>
                    <a:pt x="648" y="793"/>
                  </a:cubicBezTo>
                  <a:cubicBezTo>
                    <a:pt x="805" y="793"/>
                    <a:pt x="935" y="711"/>
                    <a:pt x="949" y="502"/>
                  </a:cubicBezTo>
                  <a:cubicBezTo>
                    <a:pt x="1005" y="183"/>
                    <a:pt x="674" y="0"/>
                    <a:pt x="4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1" name="Google Shape;6811;p66">
              <a:extLst>
                <a:ext uri="{FF2B5EF4-FFF2-40B4-BE49-F238E27FC236}">
                  <a16:creationId xmlns:a16="http://schemas.microsoft.com/office/drawing/2014/main" id="{498A9DED-5D06-700F-D3B7-DFAE21C00401}"/>
                </a:ext>
              </a:extLst>
            </p:cNvPr>
            <p:cNvSpPr/>
            <p:nvPr/>
          </p:nvSpPr>
          <p:spPr>
            <a:xfrm>
              <a:off x="6103925" y="1378300"/>
              <a:ext cx="34175" cy="18350"/>
            </a:xfrm>
            <a:custGeom>
              <a:avLst/>
              <a:gdLst/>
              <a:ahLst/>
              <a:cxnLst/>
              <a:rect l="l" t="t" r="r" b="b"/>
              <a:pathLst>
                <a:path w="1367" h="734" extrusionOk="0">
                  <a:moveTo>
                    <a:pt x="835" y="0"/>
                  </a:moveTo>
                  <a:cubicBezTo>
                    <a:pt x="469" y="0"/>
                    <a:pt x="0" y="423"/>
                    <a:pt x="383" y="653"/>
                  </a:cubicBezTo>
                  <a:lnTo>
                    <a:pt x="416" y="686"/>
                  </a:lnTo>
                  <a:cubicBezTo>
                    <a:pt x="481" y="719"/>
                    <a:pt x="559" y="734"/>
                    <a:pt x="639" y="734"/>
                  </a:cubicBezTo>
                  <a:cubicBezTo>
                    <a:pt x="976" y="734"/>
                    <a:pt x="1366" y="474"/>
                    <a:pt x="1122" y="149"/>
                  </a:cubicBezTo>
                  <a:cubicBezTo>
                    <a:pt x="1057" y="43"/>
                    <a:pt x="951" y="0"/>
                    <a:pt x="8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2" name="Google Shape;6812;p66">
              <a:extLst>
                <a:ext uri="{FF2B5EF4-FFF2-40B4-BE49-F238E27FC236}">
                  <a16:creationId xmlns:a16="http://schemas.microsoft.com/office/drawing/2014/main" id="{707C26E7-9AC8-E24C-AA87-019F6E850B98}"/>
                </a:ext>
              </a:extLst>
            </p:cNvPr>
            <p:cNvSpPr/>
            <p:nvPr/>
          </p:nvSpPr>
          <p:spPr>
            <a:xfrm>
              <a:off x="6037375" y="1278775"/>
              <a:ext cx="34575" cy="18650"/>
            </a:xfrm>
            <a:custGeom>
              <a:avLst/>
              <a:gdLst/>
              <a:ahLst/>
              <a:cxnLst/>
              <a:rect l="l" t="t" r="r" b="b"/>
              <a:pathLst>
                <a:path w="1383" h="746" extrusionOk="0">
                  <a:moveTo>
                    <a:pt x="877" y="0"/>
                  </a:moveTo>
                  <a:cubicBezTo>
                    <a:pt x="493" y="0"/>
                    <a:pt x="0" y="434"/>
                    <a:pt x="390" y="668"/>
                  </a:cubicBezTo>
                  <a:lnTo>
                    <a:pt x="457" y="701"/>
                  </a:lnTo>
                  <a:cubicBezTo>
                    <a:pt x="518" y="732"/>
                    <a:pt x="588" y="746"/>
                    <a:pt x="662" y="746"/>
                  </a:cubicBezTo>
                  <a:cubicBezTo>
                    <a:pt x="994" y="746"/>
                    <a:pt x="1383" y="460"/>
                    <a:pt x="1163" y="130"/>
                  </a:cubicBezTo>
                  <a:cubicBezTo>
                    <a:pt x="1094" y="38"/>
                    <a:pt x="990" y="0"/>
                    <a:pt x="8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3" name="Google Shape;6813;p66">
              <a:extLst>
                <a:ext uri="{FF2B5EF4-FFF2-40B4-BE49-F238E27FC236}">
                  <a16:creationId xmlns:a16="http://schemas.microsoft.com/office/drawing/2014/main" id="{934EE760-DAB9-9598-F618-8EAC6579C672}"/>
                </a:ext>
              </a:extLst>
            </p:cNvPr>
            <p:cNvSpPr/>
            <p:nvPr/>
          </p:nvSpPr>
          <p:spPr>
            <a:xfrm>
              <a:off x="6097775" y="998650"/>
              <a:ext cx="25400" cy="22975"/>
            </a:xfrm>
            <a:custGeom>
              <a:avLst/>
              <a:gdLst/>
              <a:ahLst/>
              <a:cxnLst/>
              <a:rect l="l" t="t" r="r" b="b"/>
              <a:pathLst>
                <a:path w="1016" h="919" extrusionOk="0">
                  <a:moveTo>
                    <a:pt x="494" y="0"/>
                  </a:moveTo>
                  <a:cubicBezTo>
                    <a:pt x="403" y="0"/>
                    <a:pt x="310" y="42"/>
                    <a:pt x="225" y="143"/>
                  </a:cubicBezTo>
                  <a:cubicBezTo>
                    <a:pt x="0" y="419"/>
                    <a:pt x="428" y="919"/>
                    <a:pt x="730" y="919"/>
                  </a:cubicBezTo>
                  <a:cubicBezTo>
                    <a:pt x="833" y="919"/>
                    <a:pt x="922" y="860"/>
                    <a:pt x="965" y="715"/>
                  </a:cubicBezTo>
                  <a:lnTo>
                    <a:pt x="965" y="648"/>
                  </a:lnTo>
                  <a:cubicBezTo>
                    <a:pt x="1015" y="371"/>
                    <a:pt x="764" y="0"/>
                    <a:pt x="4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4" name="Google Shape;6814;p66">
              <a:extLst>
                <a:ext uri="{FF2B5EF4-FFF2-40B4-BE49-F238E27FC236}">
                  <a16:creationId xmlns:a16="http://schemas.microsoft.com/office/drawing/2014/main" id="{3444F063-3E97-FDFB-2A69-3FB4F6EDC663}"/>
                </a:ext>
              </a:extLst>
            </p:cNvPr>
            <p:cNvSpPr/>
            <p:nvPr/>
          </p:nvSpPr>
          <p:spPr>
            <a:xfrm>
              <a:off x="6050800" y="1253400"/>
              <a:ext cx="36400" cy="20625"/>
            </a:xfrm>
            <a:custGeom>
              <a:avLst/>
              <a:gdLst/>
              <a:ahLst/>
              <a:cxnLst/>
              <a:rect l="l" t="t" r="r" b="b"/>
              <a:pathLst>
                <a:path w="1456" h="825" extrusionOk="0">
                  <a:moveTo>
                    <a:pt x="825" y="1"/>
                  </a:moveTo>
                  <a:cubicBezTo>
                    <a:pt x="460" y="1"/>
                    <a:pt x="0" y="483"/>
                    <a:pt x="390" y="775"/>
                  </a:cubicBezTo>
                  <a:cubicBezTo>
                    <a:pt x="442" y="810"/>
                    <a:pt x="499" y="825"/>
                    <a:pt x="558" y="825"/>
                  </a:cubicBezTo>
                  <a:cubicBezTo>
                    <a:pt x="961" y="825"/>
                    <a:pt x="1456" y="120"/>
                    <a:pt x="928" y="2"/>
                  </a:cubicBezTo>
                  <a:lnTo>
                    <a:pt x="861" y="2"/>
                  </a:lnTo>
                  <a:cubicBezTo>
                    <a:pt x="849" y="1"/>
                    <a:pt x="837" y="1"/>
                    <a:pt x="8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5" name="Google Shape;6815;p66">
              <a:extLst>
                <a:ext uri="{FF2B5EF4-FFF2-40B4-BE49-F238E27FC236}">
                  <a16:creationId xmlns:a16="http://schemas.microsoft.com/office/drawing/2014/main" id="{24DE306A-4EDD-49C6-4B81-88E88F63F407}"/>
                </a:ext>
              </a:extLst>
            </p:cNvPr>
            <p:cNvSpPr/>
            <p:nvPr/>
          </p:nvSpPr>
          <p:spPr>
            <a:xfrm>
              <a:off x="6232175" y="1054825"/>
              <a:ext cx="25500" cy="22575"/>
            </a:xfrm>
            <a:custGeom>
              <a:avLst/>
              <a:gdLst/>
              <a:ahLst/>
              <a:cxnLst/>
              <a:rect l="l" t="t" r="r" b="b"/>
              <a:pathLst>
                <a:path w="1020" h="903" extrusionOk="0">
                  <a:moveTo>
                    <a:pt x="268" y="1"/>
                  </a:moveTo>
                  <a:cubicBezTo>
                    <a:pt x="155" y="1"/>
                    <a:pt x="61" y="62"/>
                    <a:pt x="25" y="215"/>
                  </a:cubicBezTo>
                  <a:lnTo>
                    <a:pt x="25" y="283"/>
                  </a:lnTo>
                  <a:cubicBezTo>
                    <a:pt x="0" y="556"/>
                    <a:pt x="269" y="902"/>
                    <a:pt x="533" y="902"/>
                  </a:cubicBezTo>
                  <a:cubicBezTo>
                    <a:pt x="626" y="902"/>
                    <a:pt x="719" y="859"/>
                    <a:pt x="798" y="753"/>
                  </a:cubicBezTo>
                  <a:cubicBezTo>
                    <a:pt x="1020" y="458"/>
                    <a:pt x="575" y="1"/>
                    <a:pt x="2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6" name="Google Shape;6816;p66">
              <a:extLst>
                <a:ext uri="{FF2B5EF4-FFF2-40B4-BE49-F238E27FC236}">
                  <a16:creationId xmlns:a16="http://schemas.microsoft.com/office/drawing/2014/main" id="{5E303688-C061-3F73-4079-539752D467E2}"/>
                </a:ext>
              </a:extLst>
            </p:cNvPr>
            <p:cNvSpPr/>
            <p:nvPr/>
          </p:nvSpPr>
          <p:spPr>
            <a:xfrm>
              <a:off x="6044075" y="1209525"/>
              <a:ext cx="25850" cy="23975"/>
            </a:xfrm>
            <a:custGeom>
              <a:avLst/>
              <a:gdLst/>
              <a:ahLst/>
              <a:cxnLst/>
              <a:rect l="l" t="t" r="r" b="b"/>
              <a:pathLst>
                <a:path w="1034" h="959" extrusionOk="0">
                  <a:moveTo>
                    <a:pt x="540" y="1"/>
                  </a:moveTo>
                  <a:cubicBezTo>
                    <a:pt x="473" y="1"/>
                    <a:pt x="400" y="24"/>
                    <a:pt x="323" y="77"/>
                  </a:cubicBezTo>
                  <a:cubicBezTo>
                    <a:pt x="1" y="292"/>
                    <a:pt x="323" y="959"/>
                    <a:pt x="637" y="959"/>
                  </a:cubicBezTo>
                  <a:cubicBezTo>
                    <a:pt x="716" y="959"/>
                    <a:pt x="794" y="917"/>
                    <a:pt x="861" y="816"/>
                  </a:cubicBezTo>
                  <a:lnTo>
                    <a:pt x="895" y="783"/>
                  </a:lnTo>
                  <a:cubicBezTo>
                    <a:pt x="1033" y="506"/>
                    <a:pt x="852" y="1"/>
                    <a:pt x="54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7" name="Google Shape;6817;p66">
              <a:extLst>
                <a:ext uri="{FF2B5EF4-FFF2-40B4-BE49-F238E27FC236}">
                  <a16:creationId xmlns:a16="http://schemas.microsoft.com/office/drawing/2014/main" id="{8BEA8DE9-843F-6DAF-42AA-104D6537A65F}"/>
                </a:ext>
              </a:extLst>
            </p:cNvPr>
            <p:cNvSpPr/>
            <p:nvPr/>
          </p:nvSpPr>
          <p:spPr>
            <a:xfrm>
              <a:off x="6161800" y="815475"/>
              <a:ext cx="25750" cy="24375"/>
            </a:xfrm>
            <a:custGeom>
              <a:avLst/>
              <a:gdLst/>
              <a:ahLst/>
              <a:cxnLst/>
              <a:rect l="l" t="t" r="r" b="b"/>
              <a:pathLst>
                <a:path w="1030" h="975" extrusionOk="0">
                  <a:moveTo>
                    <a:pt x="524" y="0"/>
                  </a:moveTo>
                  <a:cubicBezTo>
                    <a:pt x="459" y="0"/>
                    <a:pt x="391" y="23"/>
                    <a:pt x="320" y="77"/>
                  </a:cubicBezTo>
                  <a:cubicBezTo>
                    <a:pt x="1" y="316"/>
                    <a:pt x="333" y="975"/>
                    <a:pt x="636" y="975"/>
                  </a:cubicBezTo>
                  <a:cubicBezTo>
                    <a:pt x="716" y="975"/>
                    <a:pt x="794" y="929"/>
                    <a:pt x="857" y="816"/>
                  </a:cubicBezTo>
                  <a:lnTo>
                    <a:pt x="891" y="782"/>
                  </a:lnTo>
                  <a:cubicBezTo>
                    <a:pt x="1029" y="505"/>
                    <a:pt x="826" y="0"/>
                    <a:pt x="52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8" name="Google Shape;6818;p66">
              <a:extLst>
                <a:ext uri="{FF2B5EF4-FFF2-40B4-BE49-F238E27FC236}">
                  <a16:creationId xmlns:a16="http://schemas.microsoft.com/office/drawing/2014/main" id="{7F7648FC-ABEA-8B8C-6B1C-73985FC77F54}"/>
                </a:ext>
              </a:extLst>
            </p:cNvPr>
            <p:cNvSpPr/>
            <p:nvPr/>
          </p:nvSpPr>
          <p:spPr>
            <a:xfrm>
              <a:off x="6060975" y="1377300"/>
              <a:ext cx="25425" cy="22375"/>
            </a:xfrm>
            <a:custGeom>
              <a:avLst/>
              <a:gdLst/>
              <a:ahLst/>
              <a:cxnLst/>
              <a:rect l="l" t="t" r="r" b="b"/>
              <a:pathLst>
                <a:path w="1017" h="895" extrusionOk="0">
                  <a:moveTo>
                    <a:pt x="481" y="0"/>
                  </a:moveTo>
                  <a:cubicBezTo>
                    <a:pt x="385" y="0"/>
                    <a:pt x="292" y="45"/>
                    <a:pt x="219" y="155"/>
                  </a:cubicBezTo>
                  <a:cubicBezTo>
                    <a:pt x="0" y="446"/>
                    <a:pt x="447" y="894"/>
                    <a:pt x="751" y="894"/>
                  </a:cubicBezTo>
                  <a:cubicBezTo>
                    <a:pt x="868" y="894"/>
                    <a:pt x="964" y="828"/>
                    <a:pt x="992" y="659"/>
                  </a:cubicBezTo>
                  <a:lnTo>
                    <a:pt x="992" y="592"/>
                  </a:lnTo>
                  <a:cubicBezTo>
                    <a:pt x="1016" y="323"/>
                    <a:pt x="738" y="0"/>
                    <a:pt x="48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19" name="Google Shape;6819;p66">
              <a:extLst>
                <a:ext uri="{FF2B5EF4-FFF2-40B4-BE49-F238E27FC236}">
                  <a16:creationId xmlns:a16="http://schemas.microsoft.com/office/drawing/2014/main" id="{647F7E3D-D4C8-0211-FC93-62B18A5868CF}"/>
                </a:ext>
              </a:extLst>
            </p:cNvPr>
            <p:cNvSpPr/>
            <p:nvPr/>
          </p:nvSpPr>
          <p:spPr>
            <a:xfrm>
              <a:off x="6180925" y="990450"/>
              <a:ext cx="24825" cy="22400"/>
            </a:xfrm>
            <a:custGeom>
              <a:avLst/>
              <a:gdLst/>
              <a:ahLst/>
              <a:cxnLst/>
              <a:rect l="l" t="t" r="r" b="b"/>
              <a:pathLst>
                <a:path w="993" h="896" extrusionOk="0">
                  <a:moveTo>
                    <a:pt x="261" y="1"/>
                  </a:moveTo>
                  <a:cubicBezTo>
                    <a:pt x="146" y="1"/>
                    <a:pt x="53" y="68"/>
                    <a:pt x="25" y="236"/>
                  </a:cubicBezTo>
                  <a:lnTo>
                    <a:pt x="25" y="303"/>
                  </a:lnTo>
                  <a:cubicBezTo>
                    <a:pt x="1" y="573"/>
                    <a:pt x="279" y="895"/>
                    <a:pt x="536" y="895"/>
                  </a:cubicBezTo>
                  <a:cubicBezTo>
                    <a:pt x="632" y="895"/>
                    <a:pt x="725" y="850"/>
                    <a:pt x="798" y="740"/>
                  </a:cubicBezTo>
                  <a:cubicBezTo>
                    <a:pt x="992" y="449"/>
                    <a:pt x="556"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0" name="Google Shape;6820;p66">
              <a:extLst>
                <a:ext uri="{FF2B5EF4-FFF2-40B4-BE49-F238E27FC236}">
                  <a16:creationId xmlns:a16="http://schemas.microsoft.com/office/drawing/2014/main" id="{43C3D6C9-55DA-5814-0FDE-9CCA3DFB4DD5}"/>
                </a:ext>
              </a:extLst>
            </p:cNvPr>
            <p:cNvSpPr/>
            <p:nvPr/>
          </p:nvSpPr>
          <p:spPr>
            <a:xfrm>
              <a:off x="6032525" y="1241400"/>
              <a:ext cx="26500" cy="24550"/>
            </a:xfrm>
            <a:custGeom>
              <a:avLst/>
              <a:gdLst/>
              <a:ahLst/>
              <a:cxnLst/>
              <a:rect l="l" t="t" r="r" b="b"/>
              <a:pathLst>
                <a:path w="1060" h="982" extrusionOk="0">
                  <a:moveTo>
                    <a:pt x="382" y="1"/>
                  </a:moveTo>
                  <a:cubicBezTo>
                    <a:pt x="298" y="1"/>
                    <a:pt x="215" y="44"/>
                    <a:pt x="147" y="146"/>
                  </a:cubicBezTo>
                  <a:cubicBezTo>
                    <a:pt x="147" y="180"/>
                    <a:pt x="147" y="180"/>
                    <a:pt x="113" y="214"/>
                  </a:cubicBezTo>
                  <a:cubicBezTo>
                    <a:pt x="0" y="467"/>
                    <a:pt x="195" y="981"/>
                    <a:pt x="499" y="981"/>
                  </a:cubicBezTo>
                  <a:cubicBezTo>
                    <a:pt x="557" y="981"/>
                    <a:pt x="620" y="963"/>
                    <a:pt x="685" y="919"/>
                  </a:cubicBezTo>
                  <a:cubicBezTo>
                    <a:pt x="1059" y="652"/>
                    <a:pt x="709" y="1"/>
                    <a:pt x="38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1" name="Google Shape;6821;p66">
              <a:extLst>
                <a:ext uri="{FF2B5EF4-FFF2-40B4-BE49-F238E27FC236}">
                  <a16:creationId xmlns:a16="http://schemas.microsoft.com/office/drawing/2014/main" id="{0AED8E93-A9E3-8A5B-39F7-38440817D4DD}"/>
                </a:ext>
              </a:extLst>
            </p:cNvPr>
            <p:cNvSpPr/>
            <p:nvPr/>
          </p:nvSpPr>
          <p:spPr>
            <a:xfrm>
              <a:off x="5951250" y="1507000"/>
              <a:ext cx="25800" cy="24050"/>
            </a:xfrm>
            <a:custGeom>
              <a:avLst/>
              <a:gdLst/>
              <a:ahLst/>
              <a:cxnLst/>
              <a:rect l="l" t="t" r="r" b="b"/>
              <a:pathLst>
                <a:path w="1032" h="962" extrusionOk="0">
                  <a:moveTo>
                    <a:pt x="382" y="0"/>
                  </a:moveTo>
                  <a:cubicBezTo>
                    <a:pt x="306" y="0"/>
                    <a:pt x="232" y="42"/>
                    <a:pt x="171" y="143"/>
                  </a:cubicBezTo>
                  <a:lnTo>
                    <a:pt x="138" y="210"/>
                  </a:lnTo>
                  <a:cubicBezTo>
                    <a:pt x="0" y="485"/>
                    <a:pt x="200" y="961"/>
                    <a:pt x="497" y="961"/>
                  </a:cubicBezTo>
                  <a:cubicBezTo>
                    <a:pt x="564" y="961"/>
                    <a:pt x="635"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2" name="Google Shape;6822;p66">
              <a:extLst>
                <a:ext uri="{FF2B5EF4-FFF2-40B4-BE49-F238E27FC236}">
                  <a16:creationId xmlns:a16="http://schemas.microsoft.com/office/drawing/2014/main" id="{26DF4EE8-2517-222E-1383-61F6B73A08EA}"/>
                </a:ext>
              </a:extLst>
            </p:cNvPr>
            <p:cNvSpPr/>
            <p:nvPr/>
          </p:nvSpPr>
          <p:spPr>
            <a:xfrm>
              <a:off x="6206425" y="975175"/>
              <a:ext cx="36125" cy="20400"/>
            </a:xfrm>
            <a:custGeom>
              <a:avLst/>
              <a:gdLst/>
              <a:ahLst/>
              <a:cxnLst/>
              <a:rect l="l" t="t" r="r" b="b"/>
              <a:pathLst>
                <a:path w="1445" h="816" extrusionOk="0">
                  <a:moveTo>
                    <a:pt x="851" y="0"/>
                  </a:moveTo>
                  <a:cubicBezTo>
                    <a:pt x="455" y="0"/>
                    <a:pt x="0" y="671"/>
                    <a:pt x="484" y="814"/>
                  </a:cubicBezTo>
                  <a:lnTo>
                    <a:pt x="551" y="814"/>
                  </a:lnTo>
                  <a:cubicBezTo>
                    <a:pt x="564" y="815"/>
                    <a:pt x="576" y="815"/>
                    <a:pt x="589" y="815"/>
                  </a:cubicBezTo>
                  <a:cubicBezTo>
                    <a:pt x="956"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3" name="Google Shape;6823;p66">
              <a:extLst>
                <a:ext uri="{FF2B5EF4-FFF2-40B4-BE49-F238E27FC236}">
                  <a16:creationId xmlns:a16="http://schemas.microsoft.com/office/drawing/2014/main" id="{D2B3273E-D679-110D-9E51-C1ED7E0C5E10}"/>
                </a:ext>
              </a:extLst>
            </p:cNvPr>
            <p:cNvSpPr/>
            <p:nvPr/>
          </p:nvSpPr>
          <p:spPr>
            <a:xfrm>
              <a:off x="6101250" y="1175900"/>
              <a:ext cx="25275" cy="22800"/>
            </a:xfrm>
            <a:custGeom>
              <a:avLst/>
              <a:gdLst/>
              <a:ahLst/>
              <a:cxnLst/>
              <a:rect l="l" t="t" r="r" b="b"/>
              <a:pathLst>
                <a:path w="1011" h="912" extrusionOk="0">
                  <a:moveTo>
                    <a:pt x="477" y="1"/>
                  </a:moveTo>
                  <a:cubicBezTo>
                    <a:pt x="387" y="1"/>
                    <a:pt x="297" y="43"/>
                    <a:pt x="221" y="145"/>
                  </a:cubicBezTo>
                  <a:cubicBezTo>
                    <a:pt x="0" y="439"/>
                    <a:pt x="423" y="912"/>
                    <a:pt x="720" y="912"/>
                  </a:cubicBezTo>
                  <a:cubicBezTo>
                    <a:pt x="831" y="912"/>
                    <a:pt x="924" y="846"/>
                    <a:pt x="960" y="683"/>
                  </a:cubicBezTo>
                  <a:cubicBezTo>
                    <a:pt x="960" y="683"/>
                    <a:pt x="960" y="649"/>
                    <a:pt x="960" y="615"/>
                  </a:cubicBez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4" name="Google Shape;6824;p66">
              <a:extLst>
                <a:ext uri="{FF2B5EF4-FFF2-40B4-BE49-F238E27FC236}">
                  <a16:creationId xmlns:a16="http://schemas.microsoft.com/office/drawing/2014/main" id="{1173F452-72DD-9043-3537-BB61E8232DB2}"/>
                </a:ext>
              </a:extLst>
            </p:cNvPr>
            <p:cNvSpPr/>
            <p:nvPr/>
          </p:nvSpPr>
          <p:spPr>
            <a:xfrm>
              <a:off x="5959200" y="1292900"/>
              <a:ext cx="35700" cy="20625"/>
            </a:xfrm>
            <a:custGeom>
              <a:avLst/>
              <a:gdLst/>
              <a:ahLst/>
              <a:cxnLst/>
              <a:rect l="l" t="t" r="r" b="b"/>
              <a:pathLst>
                <a:path w="1428" h="825" extrusionOk="0">
                  <a:moveTo>
                    <a:pt x="826" y="0"/>
                  </a:moveTo>
                  <a:cubicBezTo>
                    <a:pt x="461" y="0"/>
                    <a:pt x="1" y="482"/>
                    <a:pt x="391" y="775"/>
                  </a:cubicBezTo>
                  <a:cubicBezTo>
                    <a:pt x="443" y="809"/>
                    <a:pt x="499" y="825"/>
                    <a:pt x="557" y="825"/>
                  </a:cubicBezTo>
                  <a:cubicBezTo>
                    <a:pt x="954" y="825"/>
                    <a:pt x="1427" y="119"/>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5" name="Google Shape;6825;p66">
              <a:extLst>
                <a:ext uri="{FF2B5EF4-FFF2-40B4-BE49-F238E27FC236}">
                  <a16:creationId xmlns:a16="http://schemas.microsoft.com/office/drawing/2014/main" id="{1801F09B-54A3-F8B9-BAE9-FEF164F75338}"/>
                </a:ext>
              </a:extLst>
            </p:cNvPr>
            <p:cNvSpPr/>
            <p:nvPr/>
          </p:nvSpPr>
          <p:spPr>
            <a:xfrm>
              <a:off x="6019125" y="1183275"/>
              <a:ext cx="32200" cy="22375"/>
            </a:xfrm>
            <a:custGeom>
              <a:avLst/>
              <a:gdLst/>
              <a:ahLst/>
              <a:cxnLst/>
              <a:rect l="l" t="t" r="r" b="b"/>
              <a:pathLst>
                <a:path w="1288" h="895" extrusionOk="0">
                  <a:moveTo>
                    <a:pt x="674" y="1"/>
                  </a:moveTo>
                  <a:cubicBezTo>
                    <a:pt x="222" y="1"/>
                    <a:pt x="0" y="895"/>
                    <a:pt x="497" y="895"/>
                  </a:cubicBezTo>
                  <a:cubicBezTo>
                    <a:pt x="513" y="895"/>
                    <a:pt x="531" y="894"/>
                    <a:pt x="548" y="892"/>
                  </a:cubicBezTo>
                  <a:lnTo>
                    <a:pt x="582" y="892"/>
                  </a:lnTo>
                  <a:cubicBezTo>
                    <a:pt x="952" y="791"/>
                    <a:pt x="1288" y="152"/>
                    <a:pt x="784" y="18"/>
                  </a:cubicBezTo>
                  <a:cubicBezTo>
                    <a:pt x="746" y="6"/>
                    <a:pt x="709" y="1"/>
                    <a:pt x="67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6" name="Google Shape;6826;p66">
              <a:extLst>
                <a:ext uri="{FF2B5EF4-FFF2-40B4-BE49-F238E27FC236}">
                  <a16:creationId xmlns:a16="http://schemas.microsoft.com/office/drawing/2014/main" id="{20F42A29-4020-11ED-4E83-685FCB7F3DCB}"/>
                </a:ext>
              </a:extLst>
            </p:cNvPr>
            <p:cNvSpPr/>
            <p:nvPr/>
          </p:nvSpPr>
          <p:spPr>
            <a:xfrm>
              <a:off x="6106750" y="908175"/>
              <a:ext cx="26800" cy="24325"/>
            </a:xfrm>
            <a:custGeom>
              <a:avLst/>
              <a:gdLst/>
              <a:ahLst/>
              <a:cxnLst/>
              <a:rect l="l" t="t" r="r" b="b"/>
              <a:pathLst>
                <a:path w="1072" h="973" extrusionOk="0">
                  <a:moveTo>
                    <a:pt x="647" y="1"/>
                  </a:moveTo>
                  <a:cubicBezTo>
                    <a:pt x="604" y="1"/>
                    <a:pt x="557" y="10"/>
                    <a:pt x="505" y="32"/>
                  </a:cubicBezTo>
                  <a:lnTo>
                    <a:pt x="471" y="65"/>
                  </a:lnTo>
                  <a:cubicBezTo>
                    <a:pt x="135" y="234"/>
                    <a:pt x="1" y="973"/>
                    <a:pt x="505" y="973"/>
                  </a:cubicBezTo>
                  <a:cubicBezTo>
                    <a:pt x="1024" y="973"/>
                    <a:pt x="1072" y="1"/>
                    <a:pt x="6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7" name="Google Shape;6827;p66">
              <a:extLst>
                <a:ext uri="{FF2B5EF4-FFF2-40B4-BE49-F238E27FC236}">
                  <a16:creationId xmlns:a16="http://schemas.microsoft.com/office/drawing/2014/main" id="{F8E1070D-5089-783D-A465-40F963E7A49C}"/>
                </a:ext>
              </a:extLst>
            </p:cNvPr>
            <p:cNvSpPr/>
            <p:nvPr/>
          </p:nvSpPr>
          <p:spPr>
            <a:xfrm>
              <a:off x="6141200" y="966775"/>
              <a:ext cx="29975" cy="23150"/>
            </a:xfrm>
            <a:custGeom>
              <a:avLst/>
              <a:gdLst/>
              <a:ahLst/>
              <a:cxnLst/>
              <a:rect l="l" t="t" r="r" b="b"/>
              <a:pathLst>
                <a:path w="1199" h="926" extrusionOk="0">
                  <a:moveTo>
                    <a:pt x="741" y="1"/>
                  </a:moveTo>
                  <a:cubicBezTo>
                    <a:pt x="720" y="1"/>
                    <a:pt x="697" y="3"/>
                    <a:pt x="673" y="7"/>
                  </a:cubicBezTo>
                  <a:lnTo>
                    <a:pt x="606" y="7"/>
                  </a:lnTo>
                  <a:cubicBezTo>
                    <a:pt x="270" y="141"/>
                    <a:pt x="1" y="813"/>
                    <a:pt x="471" y="914"/>
                  </a:cubicBezTo>
                  <a:cubicBezTo>
                    <a:pt x="503" y="922"/>
                    <a:pt x="534" y="925"/>
                    <a:pt x="563" y="925"/>
                  </a:cubicBezTo>
                  <a:cubicBezTo>
                    <a:pt x="1040" y="925"/>
                    <a:pt x="1198" y="1"/>
                    <a:pt x="7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8" name="Google Shape;6828;p66">
              <a:extLst>
                <a:ext uri="{FF2B5EF4-FFF2-40B4-BE49-F238E27FC236}">
                  <a16:creationId xmlns:a16="http://schemas.microsoft.com/office/drawing/2014/main" id="{FE8FB08D-733E-DAD3-0BC1-E7041D957022}"/>
                </a:ext>
              </a:extLst>
            </p:cNvPr>
            <p:cNvSpPr/>
            <p:nvPr/>
          </p:nvSpPr>
          <p:spPr>
            <a:xfrm>
              <a:off x="5929675" y="1524550"/>
              <a:ext cx="25600" cy="20150"/>
            </a:xfrm>
            <a:custGeom>
              <a:avLst/>
              <a:gdLst/>
              <a:ahLst/>
              <a:cxnLst/>
              <a:rect l="l" t="t" r="r" b="b"/>
              <a:pathLst>
                <a:path w="1024" h="806" extrusionOk="0">
                  <a:moveTo>
                    <a:pt x="405" y="1"/>
                  </a:moveTo>
                  <a:cubicBezTo>
                    <a:pt x="186" y="1"/>
                    <a:pt x="1" y="117"/>
                    <a:pt x="60" y="382"/>
                  </a:cubicBezTo>
                  <a:cubicBezTo>
                    <a:pt x="60" y="382"/>
                    <a:pt x="60" y="415"/>
                    <a:pt x="60" y="415"/>
                  </a:cubicBezTo>
                  <a:cubicBezTo>
                    <a:pt x="139" y="634"/>
                    <a:pt x="418" y="805"/>
                    <a:pt x="646" y="805"/>
                  </a:cubicBezTo>
                  <a:cubicBezTo>
                    <a:pt x="805" y="805"/>
                    <a:pt x="940" y="723"/>
                    <a:pt x="967" y="516"/>
                  </a:cubicBezTo>
                  <a:cubicBezTo>
                    <a:pt x="1024" y="194"/>
                    <a:pt x="686" y="1"/>
                    <a:pt x="40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29" name="Google Shape;6829;p66">
              <a:extLst>
                <a:ext uri="{FF2B5EF4-FFF2-40B4-BE49-F238E27FC236}">
                  <a16:creationId xmlns:a16="http://schemas.microsoft.com/office/drawing/2014/main" id="{C4E245FE-669E-E620-42EF-F7847CD22A8A}"/>
                </a:ext>
              </a:extLst>
            </p:cNvPr>
            <p:cNvSpPr/>
            <p:nvPr/>
          </p:nvSpPr>
          <p:spPr>
            <a:xfrm>
              <a:off x="6042325" y="1416250"/>
              <a:ext cx="25150" cy="19475"/>
            </a:xfrm>
            <a:custGeom>
              <a:avLst/>
              <a:gdLst/>
              <a:ahLst/>
              <a:cxnLst/>
              <a:rect l="l" t="t" r="r" b="b"/>
              <a:pathLst>
                <a:path w="1006" h="779" extrusionOk="0">
                  <a:moveTo>
                    <a:pt x="364" y="0"/>
                  </a:moveTo>
                  <a:cubicBezTo>
                    <a:pt x="205" y="0"/>
                    <a:pt x="71" y="79"/>
                    <a:pt x="57" y="277"/>
                  </a:cubicBezTo>
                  <a:cubicBezTo>
                    <a:pt x="1" y="596"/>
                    <a:pt x="332" y="779"/>
                    <a:pt x="606" y="779"/>
                  </a:cubicBezTo>
                  <a:cubicBezTo>
                    <a:pt x="824" y="779"/>
                    <a:pt x="1005" y="664"/>
                    <a:pt x="931" y="412"/>
                  </a:cubicBezTo>
                  <a:cubicBezTo>
                    <a:pt x="931" y="378"/>
                    <a:pt x="931" y="345"/>
                    <a:pt x="931" y="345"/>
                  </a:cubicBezTo>
                  <a:cubicBezTo>
                    <a:pt x="853" y="150"/>
                    <a:pt x="584" y="0"/>
                    <a:pt x="36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0" name="Google Shape;6830;p66">
              <a:extLst>
                <a:ext uri="{FF2B5EF4-FFF2-40B4-BE49-F238E27FC236}">
                  <a16:creationId xmlns:a16="http://schemas.microsoft.com/office/drawing/2014/main" id="{30D70668-D4E3-4301-6155-F0FBC2B06B7A}"/>
                </a:ext>
              </a:extLst>
            </p:cNvPr>
            <p:cNvSpPr/>
            <p:nvPr/>
          </p:nvSpPr>
          <p:spPr>
            <a:xfrm>
              <a:off x="5988750" y="1129600"/>
              <a:ext cx="34500" cy="18725"/>
            </a:xfrm>
            <a:custGeom>
              <a:avLst/>
              <a:gdLst/>
              <a:ahLst/>
              <a:cxnLst/>
              <a:rect l="l" t="t" r="r" b="b"/>
              <a:pathLst>
                <a:path w="1380" h="749" extrusionOk="0">
                  <a:moveTo>
                    <a:pt x="705" y="0"/>
                  </a:moveTo>
                  <a:cubicBezTo>
                    <a:pt x="376" y="0"/>
                    <a:pt x="0" y="266"/>
                    <a:pt x="217" y="619"/>
                  </a:cubicBezTo>
                  <a:cubicBezTo>
                    <a:pt x="286" y="711"/>
                    <a:pt x="390" y="749"/>
                    <a:pt x="503" y="749"/>
                  </a:cubicBezTo>
                  <a:cubicBezTo>
                    <a:pt x="887" y="749"/>
                    <a:pt x="1380" y="315"/>
                    <a:pt x="990" y="81"/>
                  </a:cubicBezTo>
                  <a:lnTo>
                    <a:pt x="923" y="48"/>
                  </a:ln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1" name="Google Shape;6831;p66">
              <a:extLst>
                <a:ext uri="{FF2B5EF4-FFF2-40B4-BE49-F238E27FC236}">
                  <a16:creationId xmlns:a16="http://schemas.microsoft.com/office/drawing/2014/main" id="{AE839663-875F-2EFC-F14A-5FB3C03399E1}"/>
                </a:ext>
              </a:extLst>
            </p:cNvPr>
            <p:cNvSpPr/>
            <p:nvPr/>
          </p:nvSpPr>
          <p:spPr>
            <a:xfrm>
              <a:off x="5980025" y="1363950"/>
              <a:ext cx="35700" cy="20625"/>
            </a:xfrm>
            <a:custGeom>
              <a:avLst/>
              <a:gdLst/>
              <a:ahLst/>
              <a:cxnLst/>
              <a:rect l="l" t="t" r="r" b="b"/>
              <a:pathLst>
                <a:path w="1428" h="825" extrusionOk="0">
                  <a:moveTo>
                    <a:pt x="871" y="1"/>
                  </a:moveTo>
                  <a:cubicBezTo>
                    <a:pt x="474" y="1"/>
                    <a:pt x="1" y="706"/>
                    <a:pt x="499" y="823"/>
                  </a:cubicBezTo>
                  <a:lnTo>
                    <a:pt x="566" y="823"/>
                  </a:lnTo>
                  <a:cubicBezTo>
                    <a:pt x="578" y="824"/>
                    <a:pt x="590" y="825"/>
                    <a:pt x="602" y="825"/>
                  </a:cubicBezTo>
                  <a:cubicBezTo>
                    <a:pt x="967" y="825"/>
                    <a:pt x="1427" y="343"/>
                    <a:pt x="1037" y="50"/>
                  </a:cubicBezTo>
                  <a:cubicBezTo>
                    <a:pt x="985" y="16"/>
                    <a:pt x="929"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2" name="Google Shape;6832;p66">
              <a:extLst>
                <a:ext uri="{FF2B5EF4-FFF2-40B4-BE49-F238E27FC236}">
                  <a16:creationId xmlns:a16="http://schemas.microsoft.com/office/drawing/2014/main" id="{B3E67AC2-F9BD-870B-F997-543D62FCB2BB}"/>
                </a:ext>
              </a:extLst>
            </p:cNvPr>
            <p:cNvSpPr/>
            <p:nvPr/>
          </p:nvSpPr>
          <p:spPr>
            <a:xfrm>
              <a:off x="6057550" y="1212050"/>
              <a:ext cx="24650" cy="22775"/>
            </a:xfrm>
            <a:custGeom>
              <a:avLst/>
              <a:gdLst/>
              <a:ahLst/>
              <a:cxnLst/>
              <a:rect l="l" t="t" r="r" b="b"/>
              <a:pathLst>
                <a:path w="986" h="911" extrusionOk="0">
                  <a:moveTo>
                    <a:pt x="471" y="1"/>
                  </a:moveTo>
                  <a:cubicBezTo>
                    <a:pt x="384" y="1"/>
                    <a:pt x="297" y="43"/>
                    <a:pt x="221" y="144"/>
                  </a:cubicBezTo>
                  <a:cubicBezTo>
                    <a:pt x="1" y="438"/>
                    <a:pt x="423" y="911"/>
                    <a:pt x="721" y="911"/>
                  </a:cubicBezTo>
                  <a:cubicBezTo>
                    <a:pt x="831" y="911"/>
                    <a:pt x="924" y="846"/>
                    <a:pt x="961" y="682"/>
                  </a:cubicBezTo>
                  <a:lnTo>
                    <a:pt x="961" y="648"/>
                  </a:lnTo>
                  <a:cubicBezTo>
                    <a:pt x="986" y="371"/>
                    <a:pt x="729" y="1"/>
                    <a:pt x="4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3" name="Google Shape;6833;p66">
              <a:extLst>
                <a:ext uri="{FF2B5EF4-FFF2-40B4-BE49-F238E27FC236}">
                  <a16:creationId xmlns:a16="http://schemas.microsoft.com/office/drawing/2014/main" id="{88389B4A-4FDC-BE69-8415-2844B74B53E3}"/>
                </a:ext>
              </a:extLst>
            </p:cNvPr>
            <p:cNvSpPr/>
            <p:nvPr/>
          </p:nvSpPr>
          <p:spPr>
            <a:xfrm>
              <a:off x="6051225" y="1106200"/>
              <a:ext cx="25825" cy="24050"/>
            </a:xfrm>
            <a:custGeom>
              <a:avLst/>
              <a:gdLst/>
              <a:ahLst/>
              <a:cxnLst/>
              <a:rect l="l" t="t" r="r" b="b"/>
              <a:pathLst>
                <a:path w="1033" h="962" extrusionOk="0">
                  <a:moveTo>
                    <a:pt x="365" y="1"/>
                  </a:moveTo>
                  <a:cubicBezTo>
                    <a:pt x="285" y="1"/>
                    <a:pt x="205" y="43"/>
                    <a:pt x="138" y="143"/>
                  </a:cubicBezTo>
                  <a:lnTo>
                    <a:pt x="138" y="211"/>
                  </a:lnTo>
                  <a:cubicBezTo>
                    <a:pt x="1" y="485"/>
                    <a:pt x="178" y="962"/>
                    <a:pt x="485" y="962"/>
                  </a:cubicBezTo>
                  <a:cubicBezTo>
                    <a:pt x="554" y="962"/>
                    <a:pt x="630" y="938"/>
                    <a:pt x="710" y="883"/>
                  </a:cubicBezTo>
                  <a:cubicBezTo>
                    <a:pt x="1032" y="668"/>
                    <a:pt x="688" y="1"/>
                    <a:pt x="3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4" name="Google Shape;6834;p66">
              <a:extLst>
                <a:ext uri="{FF2B5EF4-FFF2-40B4-BE49-F238E27FC236}">
                  <a16:creationId xmlns:a16="http://schemas.microsoft.com/office/drawing/2014/main" id="{A7FE19E2-999B-C82A-1DD4-890B68DE1D2C}"/>
                </a:ext>
              </a:extLst>
            </p:cNvPr>
            <p:cNvSpPr/>
            <p:nvPr/>
          </p:nvSpPr>
          <p:spPr>
            <a:xfrm>
              <a:off x="5972850" y="1227225"/>
              <a:ext cx="36125" cy="20400"/>
            </a:xfrm>
            <a:custGeom>
              <a:avLst/>
              <a:gdLst/>
              <a:ahLst/>
              <a:cxnLst/>
              <a:rect l="l" t="t" r="r" b="b"/>
              <a:pathLst>
                <a:path w="1445" h="816" extrusionOk="0">
                  <a:moveTo>
                    <a:pt x="862" y="1"/>
                  </a:moveTo>
                  <a:cubicBezTo>
                    <a:pt x="479" y="1"/>
                    <a:pt x="0" y="672"/>
                    <a:pt x="484" y="814"/>
                  </a:cubicBezTo>
                  <a:lnTo>
                    <a:pt x="551" y="814"/>
                  </a:lnTo>
                  <a:cubicBezTo>
                    <a:pt x="563" y="815"/>
                    <a:pt x="576" y="816"/>
                    <a:pt x="589" y="816"/>
                  </a:cubicBezTo>
                  <a:cubicBezTo>
                    <a:pt x="956" y="816"/>
                    <a:pt x="1445" y="367"/>
                    <a:pt x="1055" y="75"/>
                  </a:cubicBezTo>
                  <a:cubicBezTo>
                    <a:pt x="998" y="23"/>
                    <a:pt x="932" y="1"/>
                    <a:pt x="8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5" name="Google Shape;6835;p66">
              <a:extLst>
                <a:ext uri="{FF2B5EF4-FFF2-40B4-BE49-F238E27FC236}">
                  <a16:creationId xmlns:a16="http://schemas.microsoft.com/office/drawing/2014/main" id="{893C52BC-DE0A-7189-1941-9B96F8ADA13B}"/>
                </a:ext>
              </a:extLst>
            </p:cNvPr>
            <p:cNvSpPr/>
            <p:nvPr/>
          </p:nvSpPr>
          <p:spPr>
            <a:xfrm>
              <a:off x="5863475" y="1487625"/>
              <a:ext cx="25275" cy="22800"/>
            </a:xfrm>
            <a:custGeom>
              <a:avLst/>
              <a:gdLst/>
              <a:ahLst/>
              <a:cxnLst/>
              <a:rect l="l" t="t" r="r" b="b"/>
              <a:pathLst>
                <a:path w="1011" h="912" extrusionOk="0">
                  <a:moveTo>
                    <a:pt x="477" y="1"/>
                  </a:moveTo>
                  <a:cubicBezTo>
                    <a:pt x="387" y="1"/>
                    <a:pt x="297" y="43"/>
                    <a:pt x="221" y="145"/>
                  </a:cubicBezTo>
                  <a:cubicBezTo>
                    <a:pt x="0" y="439"/>
                    <a:pt x="423" y="911"/>
                    <a:pt x="720" y="911"/>
                  </a:cubicBezTo>
                  <a:cubicBezTo>
                    <a:pt x="831" y="911"/>
                    <a:pt x="924" y="846"/>
                    <a:pt x="960" y="682"/>
                  </a:cubicBezTo>
                  <a:lnTo>
                    <a:pt x="960" y="615"/>
                  </a:ln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6" name="Google Shape;6836;p66">
              <a:extLst>
                <a:ext uri="{FF2B5EF4-FFF2-40B4-BE49-F238E27FC236}">
                  <a16:creationId xmlns:a16="http://schemas.microsoft.com/office/drawing/2014/main" id="{7F1C256A-2F0E-A1E4-0A63-4150FDB9DD54}"/>
                </a:ext>
              </a:extLst>
            </p:cNvPr>
            <p:cNvSpPr/>
            <p:nvPr/>
          </p:nvSpPr>
          <p:spPr>
            <a:xfrm>
              <a:off x="5955000" y="1189550"/>
              <a:ext cx="35500" cy="20075"/>
            </a:xfrm>
            <a:custGeom>
              <a:avLst/>
              <a:gdLst/>
              <a:ahLst/>
              <a:cxnLst/>
              <a:rect l="l" t="t" r="r" b="b"/>
              <a:pathLst>
                <a:path w="1420" h="803" extrusionOk="0">
                  <a:moveTo>
                    <a:pt x="823" y="0"/>
                  </a:moveTo>
                  <a:cubicBezTo>
                    <a:pt x="459" y="0"/>
                    <a:pt x="0" y="449"/>
                    <a:pt x="357" y="742"/>
                  </a:cubicBezTo>
                  <a:cubicBezTo>
                    <a:pt x="414" y="784"/>
                    <a:pt x="478" y="803"/>
                    <a:pt x="544" y="803"/>
                  </a:cubicBezTo>
                  <a:cubicBezTo>
                    <a:pt x="944" y="803"/>
                    <a:pt x="1419" y="118"/>
                    <a:pt x="929" y="2"/>
                  </a:cubicBezTo>
                  <a:lnTo>
                    <a:pt x="862" y="2"/>
                  </a:lnTo>
                  <a:cubicBezTo>
                    <a:pt x="849" y="1"/>
                    <a:pt x="836" y="0"/>
                    <a:pt x="8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7" name="Google Shape;6837;p66">
              <a:extLst>
                <a:ext uri="{FF2B5EF4-FFF2-40B4-BE49-F238E27FC236}">
                  <a16:creationId xmlns:a16="http://schemas.microsoft.com/office/drawing/2014/main" id="{6D9D51E2-7DE3-E8A5-9885-38A990924136}"/>
                </a:ext>
              </a:extLst>
            </p:cNvPr>
            <p:cNvSpPr/>
            <p:nvPr/>
          </p:nvSpPr>
          <p:spPr>
            <a:xfrm>
              <a:off x="6101100" y="1149325"/>
              <a:ext cx="25925" cy="22675"/>
            </a:xfrm>
            <a:custGeom>
              <a:avLst/>
              <a:gdLst/>
              <a:ahLst/>
              <a:cxnLst/>
              <a:rect l="l" t="t" r="r" b="b"/>
              <a:pathLst>
                <a:path w="1037" h="907" extrusionOk="0">
                  <a:moveTo>
                    <a:pt x="301" y="1"/>
                  </a:moveTo>
                  <a:cubicBezTo>
                    <a:pt x="174" y="1"/>
                    <a:pt x="64" y="68"/>
                    <a:pt x="25" y="233"/>
                  </a:cubicBezTo>
                  <a:cubicBezTo>
                    <a:pt x="25" y="267"/>
                    <a:pt x="25" y="267"/>
                    <a:pt x="25" y="300"/>
                  </a:cubicBezTo>
                  <a:cubicBezTo>
                    <a:pt x="1" y="568"/>
                    <a:pt x="276" y="907"/>
                    <a:pt x="532" y="907"/>
                  </a:cubicBezTo>
                  <a:cubicBezTo>
                    <a:pt x="630" y="907"/>
                    <a:pt x="724" y="858"/>
                    <a:pt x="798" y="737"/>
                  </a:cubicBezTo>
                  <a:cubicBezTo>
                    <a:pt x="1037"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8" name="Google Shape;6838;p66">
              <a:extLst>
                <a:ext uri="{FF2B5EF4-FFF2-40B4-BE49-F238E27FC236}">
                  <a16:creationId xmlns:a16="http://schemas.microsoft.com/office/drawing/2014/main" id="{86C944A9-F7E0-B1A6-AEC8-39CA244FD0B4}"/>
                </a:ext>
              </a:extLst>
            </p:cNvPr>
            <p:cNvSpPr/>
            <p:nvPr/>
          </p:nvSpPr>
          <p:spPr>
            <a:xfrm>
              <a:off x="5999975" y="1062525"/>
              <a:ext cx="25825" cy="24050"/>
            </a:xfrm>
            <a:custGeom>
              <a:avLst/>
              <a:gdLst/>
              <a:ahLst/>
              <a:cxnLst/>
              <a:rect l="l" t="t" r="r" b="b"/>
              <a:pathLst>
                <a:path w="1033" h="962" extrusionOk="0">
                  <a:moveTo>
                    <a:pt x="382" y="0"/>
                  </a:moveTo>
                  <a:cubicBezTo>
                    <a:pt x="306" y="0"/>
                    <a:pt x="232" y="42"/>
                    <a:pt x="172" y="143"/>
                  </a:cubicBezTo>
                  <a:lnTo>
                    <a:pt x="138" y="210"/>
                  </a:lnTo>
                  <a:cubicBezTo>
                    <a:pt x="1" y="485"/>
                    <a:pt x="200" y="961"/>
                    <a:pt x="498" y="961"/>
                  </a:cubicBezTo>
                  <a:cubicBezTo>
                    <a:pt x="564" y="961"/>
                    <a:pt x="636"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39" name="Google Shape;6839;p66">
              <a:extLst>
                <a:ext uri="{FF2B5EF4-FFF2-40B4-BE49-F238E27FC236}">
                  <a16:creationId xmlns:a16="http://schemas.microsoft.com/office/drawing/2014/main" id="{424CAD7C-C524-1162-5734-262315B3E2DA}"/>
                </a:ext>
              </a:extLst>
            </p:cNvPr>
            <p:cNvSpPr/>
            <p:nvPr/>
          </p:nvSpPr>
          <p:spPr>
            <a:xfrm>
              <a:off x="6009625" y="1138300"/>
              <a:ext cx="35475" cy="20075"/>
            </a:xfrm>
            <a:custGeom>
              <a:avLst/>
              <a:gdLst/>
              <a:ahLst/>
              <a:cxnLst/>
              <a:rect l="l" t="t" r="r" b="b"/>
              <a:pathLst>
                <a:path w="1419" h="803" extrusionOk="0">
                  <a:moveTo>
                    <a:pt x="825" y="0"/>
                  </a:moveTo>
                  <a:cubicBezTo>
                    <a:pt x="460" y="0"/>
                    <a:pt x="0" y="481"/>
                    <a:pt x="391" y="741"/>
                  </a:cubicBezTo>
                  <a:cubicBezTo>
                    <a:pt x="448" y="784"/>
                    <a:pt x="511" y="803"/>
                    <a:pt x="575" y="803"/>
                  </a:cubicBezTo>
                  <a:cubicBezTo>
                    <a:pt x="968" y="803"/>
                    <a:pt x="1419" y="117"/>
                    <a:pt x="928" y="2"/>
                  </a:cubicBezTo>
                  <a:lnTo>
                    <a:pt x="861" y="2"/>
                  </a:lnTo>
                  <a:cubicBezTo>
                    <a:pt x="849" y="1"/>
                    <a:pt x="837" y="0"/>
                    <a:pt x="82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0" name="Google Shape;6840;p66">
              <a:extLst>
                <a:ext uri="{FF2B5EF4-FFF2-40B4-BE49-F238E27FC236}">
                  <a16:creationId xmlns:a16="http://schemas.microsoft.com/office/drawing/2014/main" id="{FEBE95C2-E16E-9403-4715-53564D77B903}"/>
                </a:ext>
              </a:extLst>
            </p:cNvPr>
            <p:cNvSpPr/>
            <p:nvPr/>
          </p:nvSpPr>
          <p:spPr>
            <a:xfrm>
              <a:off x="5945975" y="1371625"/>
              <a:ext cx="32250" cy="22250"/>
            </a:xfrm>
            <a:custGeom>
              <a:avLst/>
              <a:gdLst/>
              <a:ahLst/>
              <a:cxnLst/>
              <a:rect l="l" t="t" r="r" b="b"/>
              <a:pathLst>
                <a:path w="1290" h="890" extrusionOk="0">
                  <a:moveTo>
                    <a:pt x="732" y="1"/>
                  </a:moveTo>
                  <a:cubicBezTo>
                    <a:pt x="290" y="1"/>
                    <a:pt x="0" y="889"/>
                    <a:pt x="498" y="889"/>
                  </a:cubicBezTo>
                  <a:cubicBezTo>
                    <a:pt x="515" y="889"/>
                    <a:pt x="532" y="888"/>
                    <a:pt x="550" y="886"/>
                  </a:cubicBezTo>
                  <a:lnTo>
                    <a:pt x="618" y="886"/>
                  </a:lnTo>
                  <a:cubicBezTo>
                    <a:pt x="987" y="819"/>
                    <a:pt x="1290" y="147"/>
                    <a:pt x="819" y="12"/>
                  </a:cubicBezTo>
                  <a:cubicBezTo>
                    <a:pt x="790" y="4"/>
                    <a:pt x="760"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1" name="Google Shape;6841;p66">
              <a:extLst>
                <a:ext uri="{FF2B5EF4-FFF2-40B4-BE49-F238E27FC236}">
                  <a16:creationId xmlns:a16="http://schemas.microsoft.com/office/drawing/2014/main" id="{59FFE45B-28C7-8A63-824A-1082A7DF68A0}"/>
                </a:ext>
              </a:extLst>
            </p:cNvPr>
            <p:cNvSpPr/>
            <p:nvPr/>
          </p:nvSpPr>
          <p:spPr>
            <a:xfrm>
              <a:off x="6001725" y="1231850"/>
              <a:ext cx="26825" cy="24150"/>
            </a:xfrm>
            <a:custGeom>
              <a:avLst/>
              <a:gdLst/>
              <a:ahLst/>
              <a:cxnLst/>
              <a:rect l="l" t="t" r="r" b="b"/>
              <a:pathLst>
                <a:path w="1073" h="966" extrusionOk="0">
                  <a:moveTo>
                    <a:pt x="633" y="0"/>
                  </a:moveTo>
                  <a:cubicBezTo>
                    <a:pt x="594" y="0"/>
                    <a:pt x="551" y="8"/>
                    <a:pt x="505" y="24"/>
                  </a:cubicBezTo>
                  <a:cubicBezTo>
                    <a:pt x="505" y="58"/>
                    <a:pt x="471" y="58"/>
                    <a:pt x="471" y="58"/>
                  </a:cubicBezTo>
                  <a:cubicBezTo>
                    <a:pt x="135" y="259"/>
                    <a:pt x="1" y="965"/>
                    <a:pt x="505" y="965"/>
                  </a:cubicBezTo>
                  <a:cubicBezTo>
                    <a:pt x="1030" y="965"/>
                    <a:pt x="107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2" name="Google Shape;6842;p66">
              <a:extLst>
                <a:ext uri="{FF2B5EF4-FFF2-40B4-BE49-F238E27FC236}">
                  <a16:creationId xmlns:a16="http://schemas.microsoft.com/office/drawing/2014/main" id="{CD08D03A-BF58-B50F-C44B-0F2EB1BCCA4A}"/>
                </a:ext>
              </a:extLst>
            </p:cNvPr>
            <p:cNvSpPr/>
            <p:nvPr/>
          </p:nvSpPr>
          <p:spPr>
            <a:xfrm>
              <a:off x="6025400" y="1452675"/>
              <a:ext cx="24250" cy="22425"/>
            </a:xfrm>
            <a:custGeom>
              <a:avLst/>
              <a:gdLst/>
              <a:ahLst/>
              <a:cxnLst/>
              <a:rect l="l" t="t" r="r" b="b"/>
              <a:pathLst>
                <a:path w="970" h="897" extrusionOk="0">
                  <a:moveTo>
                    <a:pt x="455" y="1"/>
                  </a:moveTo>
                  <a:cubicBezTo>
                    <a:pt x="348" y="1"/>
                    <a:pt x="244" y="57"/>
                    <a:pt x="163" y="198"/>
                  </a:cubicBezTo>
                  <a:cubicBezTo>
                    <a:pt x="0" y="523"/>
                    <a:pt x="416" y="897"/>
                    <a:pt x="710" y="897"/>
                  </a:cubicBezTo>
                  <a:cubicBezTo>
                    <a:pt x="841" y="897"/>
                    <a:pt x="949" y="822"/>
                    <a:pt x="970" y="635"/>
                  </a:cubicBezTo>
                  <a:cubicBezTo>
                    <a:pt x="970" y="635"/>
                    <a:pt x="970" y="602"/>
                    <a:pt x="970" y="568"/>
                  </a:cubicBezTo>
                  <a:cubicBezTo>
                    <a:pt x="970" y="309"/>
                    <a:pt x="706" y="1"/>
                    <a:pt x="45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3" name="Google Shape;6843;p66">
              <a:extLst>
                <a:ext uri="{FF2B5EF4-FFF2-40B4-BE49-F238E27FC236}">
                  <a16:creationId xmlns:a16="http://schemas.microsoft.com/office/drawing/2014/main" id="{514ED5DE-5170-A92F-95D3-9A682CBE4677}"/>
                </a:ext>
              </a:extLst>
            </p:cNvPr>
            <p:cNvSpPr/>
            <p:nvPr/>
          </p:nvSpPr>
          <p:spPr>
            <a:xfrm>
              <a:off x="5954200" y="1247200"/>
              <a:ext cx="25725" cy="21900"/>
            </a:xfrm>
            <a:custGeom>
              <a:avLst/>
              <a:gdLst/>
              <a:ahLst/>
              <a:cxnLst/>
              <a:rect l="l" t="t" r="r" b="b"/>
              <a:pathLst>
                <a:path w="1029" h="876" extrusionOk="0">
                  <a:moveTo>
                    <a:pt x="471" y="0"/>
                  </a:moveTo>
                  <a:cubicBezTo>
                    <a:pt x="361" y="0"/>
                    <a:pt x="258" y="53"/>
                    <a:pt x="188" y="183"/>
                  </a:cubicBezTo>
                  <a:cubicBezTo>
                    <a:pt x="0" y="488"/>
                    <a:pt x="451" y="875"/>
                    <a:pt x="764" y="875"/>
                  </a:cubicBezTo>
                  <a:cubicBezTo>
                    <a:pt x="899" y="875"/>
                    <a:pt x="1008" y="803"/>
                    <a:pt x="1028" y="620"/>
                  </a:cubicBezTo>
                  <a:cubicBezTo>
                    <a:pt x="1028" y="587"/>
                    <a:pt x="1028" y="553"/>
                    <a:pt x="1028" y="553"/>
                  </a:cubicBezTo>
                  <a:cubicBezTo>
                    <a:pt x="1028" y="293"/>
                    <a:pt x="730" y="0"/>
                    <a:pt x="4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4" name="Google Shape;6844;p66">
              <a:extLst>
                <a:ext uri="{FF2B5EF4-FFF2-40B4-BE49-F238E27FC236}">
                  <a16:creationId xmlns:a16="http://schemas.microsoft.com/office/drawing/2014/main" id="{4F2A8B68-0792-DA5C-8C8D-6AF6149EB994}"/>
                </a:ext>
              </a:extLst>
            </p:cNvPr>
            <p:cNvSpPr/>
            <p:nvPr/>
          </p:nvSpPr>
          <p:spPr>
            <a:xfrm>
              <a:off x="6182375" y="1086825"/>
              <a:ext cx="29725" cy="22550"/>
            </a:xfrm>
            <a:custGeom>
              <a:avLst/>
              <a:gdLst/>
              <a:ahLst/>
              <a:cxnLst/>
              <a:rect l="l" t="t" r="r" b="b"/>
              <a:pathLst>
                <a:path w="1189" h="902" extrusionOk="0">
                  <a:moveTo>
                    <a:pt x="759" y="0"/>
                  </a:moveTo>
                  <a:cubicBezTo>
                    <a:pt x="733" y="0"/>
                    <a:pt x="704" y="4"/>
                    <a:pt x="673" y="11"/>
                  </a:cubicBezTo>
                  <a:lnTo>
                    <a:pt x="606" y="11"/>
                  </a:lnTo>
                  <a:cubicBezTo>
                    <a:pt x="236" y="112"/>
                    <a:pt x="1" y="784"/>
                    <a:pt x="471" y="885"/>
                  </a:cubicBezTo>
                  <a:cubicBezTo>
                    <a:pt x="509" y="896"/>
                    <a:pt x="546" y="901"/>
                    <a:pt x="581" y="901"/>
                  </a:cubicBezTo>
                  <a:cubicBezTo>
                    <a:pt x="1038" y="901"/>
                    <a:pt x="1188" y="0"/>
                    <a:pt x="7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5" name="Google Shape;6845;p66">
              <a:extLst>
                <a:ext uri="{FF2B5EF4-FFF2-40B4-BE49-F238E27FC236}">
                  <a16:creationId xmlns:a16="http://schemas.microsoft.com/office/drawing/2014/main" id="{66C6F9A0-05A4-EE17-E074-5A8D446AC044}"/>
                </a:ext>
              </a:extLst>
            </p:cNvPr>
            <p:cNvSpPr/>
            <p:nvPr/>
          </p:nvSpPr>
          <p:spPr>
            <a:xfrm>
              <a:off x="5849000" y="1512300"/>
              <a:ext cx="25600" cy="19850"/>
            </a:xfrm>
            <a:custGeom>
              <a:avLst/>
              <a:gdLst/>
              <a:ahLst/>
              <a:cxnLst/>
              <a:rect l="l" t="t" r="r" b="b"/>
              <a:pathLst>
                <a:path w="1024" h="794" extrusionOk="0">
                  <a:moveTo>
                    <a:pt x="413" y="0"/>
                  </a:moveTo>
                  <a:cubicBezTo>
                    <a:pt x="191" y="0"/>
                    <a:pt x="1" y="115"/>
                    <a:pt x="60" y="368"/>
                  </a:cubicBezTo>
                  <a:cubicBezTo>
                    <a:pt x="60" y="401"/>
                    <a:pt x="60" y="401"/>
                    <a:pt x="60" y="435"/>
                  </a:cubicBezTo>
                  <a:cubicBezTo>
                    <a:pt x="139" y="631"/>
                    <a:pt x="413" y="793"/>
                    <a:pt x="640" y="793"/>
                  </a:cubicBezTo>
                  <a:cubicBezTo>
                    <a:pt x="802" y="793"/>
                    <a:pt x="940" y="711"/>
                    <a:pt x="968" y="502"/>
                  </a:cubicBezTo>
                  <a:cubicBezTo>
                    <a:pt x="1024" y="183"/>
                    <a:pt x="693" y="0"/>
                    <a:pt x="4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6" name="Google Shape;6846;p66">
              <a:extLst>
                <a:ext uri="{FF2B5EF4-FFF2-40B4-BE49-F238E27FC236}">
                  <a16:creationId xmlns:a16="http://schemas.microsoft.com/office/drawing/2014/main" id="{7A791571-6EC5-26F1-241E-AD55A25D5931}"/>
                </a:ext>
              </a:extLst>
            </p:cNvPr>
            <p:cNvSpPr/>
            <p:nvPr/>
          </p:nvSpPr>
          <p:spPr>
            <a:xfrm>
              <a:off x="6103575" y="1133150"/>
              <a:ext cx="29250" cy="23125"/>
            </a:xfrm>
            <a:custGeom>
              <a:avLst/>
              <a:gdLst/>
              <a:ahLst/>
              <a:cxnLst/>
              <a:rect l="l" t="t" r="r" b="b"/>
              <a:pathLst>
                <a:path w="1170" h="925" extrusionOk="0">
                  <a:moveTo>
                    <a:pt x="629" y="0"/>
                  </a:moveTo>
                  <a:cubicBezTo>
                    <a:pt x="145" y="0"/>
                    <a:pt x="1" y="925"/>
                    <a:pt x="443" y="925"/>
                  </a:cubicBezTo>
                  <a:cubicBezTo>
                    <a:pt x="470" y="925"/>
                    <a:pt x="499" y="921"/>
                    <a:pt x="531" y="914"/>
                  </a:cubicBezTo>
                  <a:lnTo>
                    <a:pt x="598" y="880"/>
                  </a:lnTo>
                  <a:cubicBezTo>
                    <a:pt x="934" y="779"/>
                    <a:pt x="1170" y="74"/>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7" name="Google Shape;6847;p66">
              <a:extLst>
                <a:ext uri="{FF2B5EF4-FFF2-40B4-BE49-F238E27FC236}">
                  <a16:creationId xmlns:a16="http://schemas.microsoft.com/office/drawing/2014/main" id="{EE8B21B3-840B-FB01-8321-7F2D093F9121}"/>
                </a:ext>
              </a:extLst>
            </p:cNvPr>
            <p:cNvSpPr/>
            <p:nvPr/>
          </p:nvSpPr>
          <p:spPr>
            <a:xfrm>
              <a:off x="6130200" y="1175100"/>
              <a:ext cx="26000" cy="19775"/>
            </a:xfrm>
            <a:custGeom>
              <a:avLst/>
              <a:gdLst/>
              <a:ahLst/>
              <a:cxnLst/>
              <a:rect l="l" t="t" r="r" b="b"/>
              <a:pathLst>
                <a:path w="1040" h="791" extrusionOk="0">
                  <a:moveTo>
                    <a:pt x="372" y="1"/>
                  </a:moveTo>
                  <a:cubicBezTo>
                    <a:pt x="207" y="1"/>
                    <a:pt x="66" y="80"/>
                    <a:pt x="38" y="278"/>
                  </a:cubicBezTo>
                  <a:cubicBezTo>
                    <a:pt x="1" y="610"/>
                    <a:pt x="329" y="790"/>
                    <a:pt x="610" y="790"/>
                  </a:cubicBezTo>
                  <a:cubicBezTo>
                    <a:pt x="841" y="790"/>
                    <a:pt x="1039" y="669"/>
                    <a:pt x="979" y="412"/>
                  </a:cubicBezTo>
                  <a:cubicBezTo>
                    <a:pt x="979" y="379"/>
                    <a:pt x="979" y="379"/>
                    <a:pt x="945" y="345"/>
                  </a:cubicBezTo>
                  <a:cubicBezTo>
                    <a:pt x="867" y="150"/>
                    <a:pt x="598" y="1"/>
                    <a:pt x="3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8" name="Google Shape;6848;p66">
              <a:extLst>
                <a:ext uri="{FF2B5EF4-FFF2-40B4-BE49-F238E27FC236}">
                  <a16:creationId xmlns:a16="http://schemas.microsoft.com/office/drawing/2014/main" id="{C8A04839-7AF7-FC23-7395-A3372F496432}"/>
                </a:ext>
              </a:extLst>
            </p:cNvPr>
            <p:cNvSpPr/>
            <p:nvPr/>
          </p:nvSpPr>
          <p:spPr>
            <a:xfrm>
              <a:off x="6194550" y="900025"/>
              <a:ext cx="25125" cy="23000"/>
            </a:xfrm>
            <a:custGeom>
              <a:avLst/>
              <a:gdLst/>
              <a:ahLst/>
              <a:cxnLst/>
              <a:rect l="l" t="t" r="r" b="b"/>
              <a:pathLst>
                <a:path w="1005" h="920" extrusionOk="0">
                  <a:moveTo>
                    <a:pt x="282" y="0"/>
                  </a:moveTo>
                  <a:cubicBezTo>
                    <a:pt x="176" y="0"/>
                    <a:pt x="87" y="64"/>
                    <a:pt x="51" y="223"/>
                  </a:cubicBezTo>
                  <a:cubicBezTo>
                    <a:pt x="18" y="223"/>
                    <a:pt x="18" y="257"/>
                    <a:pt x="51" y="257"/>
                  </a:cubicBezTo>
                  <a:cubicBezTo>
                    <a:pt x="0" y="539"/>
                    <a:pt x="262" y="919"/>
                    <a:pt x="523" y="919"/>
                  </a:cubicBezTo>
                  <a:cubicBezTo>
                    <a:pt x="604" y="919"/>
                    <a:pt x="685" y="882"/>
                    <a:pt x="757" y="795"/>
                  </a:cubicBezTo>
                  <a:cubicBezTo>
                    <a:pt x="1005" y="498"/>
                    <a:pt x="578"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49" name="Google Shape;6849;p66">
              <a:extLst>
                <a:ext uri="{FF2B5EF4-FFF2-40B4-BE49-F238E27FC236}">
                  <a16:creationId xmlns:a16="http://schemas.microsoft.com/office/drawing/2014/main" id="{CEC83918-FB55-F1D1-8B26-9828A7A0AA90}"/>
                </a:ext>
              </a:extLst>
            </p:cNvPr>
            <p:cNvSpPr/>
            <p:nvPr/>
          </p:nvSpPr>
          <p:spPr>
            <a:xfrm>
              <a:off x="6000400" y="1283325"/>
              <a:ext cx="24675" cy="22575"/>
            </a:xfrm>
            <a:custGeom>
              <a:avLst/>
              <a:gdLst/>
              <a:ahLst/>
              <a:cxnLst/>
              <a:rect l="l" t="t" r="r" b="b"/>
              <a:pathLst>
                <a:path w="987" h="903" extrusionOk="0">
                  <a:moveTo>
                    <a:pt x="467" y="1"/>
                  </a:moveTo>
                  <a:cubicBezTo>
                    <a:pt x="379" y="1"/>
                    <a:pt x="292" y="44"/>
                    <a:pt x="222" y="150"/>
                  </a:cubicBezTo>
                  <a:cubicBezTo>
                    <a:pt x="1" y="445"/>
                    <a:pt x="445" y="902"/>
                    <a:pt x="739" y="902"/>
                  </a:cubicBezTo>
                  <a:cubicBezTo>
                    <a:pt x="847" y="902"/>
                    <a:pt x="934" y="841"/>
                    <a:pt x="961" y="688"/>
                  </a:cubicBezTo>
                  <a:cubicBezTo>
                    <a:pt x="961" y="654"/>
                    <a:pt x="961" y="654"/>
                    <a:pt x="961" y="620"/>
                  </a:cubicBezTo>
                  <a:cubicBezTo>
                    <a:pt x="986" y="347"/>
                    <a:pt x="718" y="1"/>
                    <a:pt x="4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0" name="Google Shape;6850;p66">
              <a:extLst>
                <a:ext uri="{FF2B5EF4-FFF2-40B4-BE49-F238E27FC236}">
                  <a16:creationId xmlns:a16="http://schemas.microsoft.com/office/drawing/2014/main" id="{859785F7-5099-57C0-4D21-F7C5BFD50F7F}"/>
                </a:ext>
              </a:extLst>
            </p:cNvPr>
            <p:cNvSpPr/>
            <p:nvPr/>
          </p:nvSpPr>
          <p:spPr>
            <a:xfrm>
              <a:off x="5997025" y="1476900"/>
              <a:ext cx="35675" cy="20625"/>
            </a:xfrm>
            <a:custGeom>
              <a:avLst/>
              <a:gdLst/>
              <a:ahLst/>
              <a:cxnLst/>
              <a:rect l="l" t="t" r="r" b="b"/>
              <a:pathLst>
                <a:path w="1427" h="825" extrusionOk="0">
                  <a:moveTo>
                    <a:pt x="827" y="1"/>
                  </a:moveTo>
                  <a:cubicBezTo>
                    <a:pt x="462" y="1"/>
                    <a:pt x="0" y="515"/>
                    <a:pt x="424" y="775"/>
                  </a:cubicBezTo>
                  <a:cubicBezTo>
                    <a:pt x="476" y="810"/>
                    <a:pt x="532" y="825"/>
                    <a:pt x="589" y="825"/>
                  </a:cubicBezTo>
                  <a:cubicBezTo>
                    <a:pt x="979" y="825"/>
                    <a:pt x="1427" y="120"/>
                    <a:pt x="928" y="2"/>
                  </a:cubicBezTo>
                  <a:lnTo>
                    <a:pt x="861" y="2"/>
                  </a:lnTo>
                  <a:cubicBezTo>
                    <a:pt x="850" y="1"/>
                    <a:pt x="839" y="1"/>
                    <a:pt x="8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1" name="Google Shape;6851;p66">
              <a:extLst>
                <a:ext uri="{FF2B5EF4-FFF2-40B4-BE49-F238E27FC236}">
                  <a16:creationId xmlns:a16="http://schemas.microsoft.com/office/drawing/2014/main" id="{1BE1C590-15B8-F535-5F1C-E5FE588FA7FB}"/>
                </a:ext>
              </a:extLst>
            </p:cNvPr>
            <p:cNvSpPr/>
            <p:nvPr/>
          </p:nvSpPr>
          <p:spPr>
            <a:xfrm>
              <a:off x="6052850" y="1148975"/>
              <a:ext cx="26325" cy="24600"/>
            </a:xfrm>
            <a:custGeom>
              <a:avLst/>
              <a:gdLst/>
              <a:ahLst/>
              <a:cxnLst/>
              <a:rect l="l" t="t" r="r" b="b"/>
              <a:pathLst>
                <a:path w="1053" h="984" extrusionOk="0">
                  <a:moveTo>
                    <a:pt x="392" y="1"/>
                  </a:moveTo>
                  <a:cubicBezTo>
                    <a:pt x="313" y="1"/>
                    <a:pt x="236" y="44"/>
                    <a:pt x="174" y="146"/>
                  </a:cubicBezTo>
                  <a:cubicBezTo>
                    <a:pt x="174" y="146"/>
                    <a:pt x="174" y="180"/>
                    <a:pt x="140" y="214"/>
                  </a:cubicBezTo>
                  <a:cubicBezTo>
                    <a:pt x="0" y="494"/>
                    <a:pt x="187" y="984"/>
                    <a:pt x="487" y="984"/>
                  </a:cubicBezTo>
                  <a:cubicBezTo>
                    <a:pt x="546" y="984"/>
                    <a:pt x="611" y="964"/>
                    <a:pt x="678" y="919"/>
                  </a:cubicBezTo>
                  <a:cubicBezTo>
                    <a:pt x="1053" y="652"/>
                    <a:pt x="703" y="1"/>
                    <a:pt x="3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2" name="Google Shape;6852;p66">
              <a:extLst>
                <a:ext uri="{FF2B5EF4-FFF2-40B4-BE49-F238E27FC236}">
                  <a16:creationId xmlns:a16="http://schemas.microsoft.com/office/drawing/2014/main" id="{DAB80B91-1F9B-3276-3D2B-CBFAA0E0308D}"/>
                </a:ext>
              </a:extLst>
            </p:cNvPr>
            <p:cNvSpPr/>
            <p:nvPr/>
          </p:nvSpPr>
          <p:spPr>
            <a:xfrm>
              <a:off x="6066800" y="928050"/>
              <a:ext cx="25275" cy="22800"/>
            </a:xfrm>
            <a:custGeom>
              <a:avLst/>
              <a:gdLst/>
              <a:ahLst/>
              <a:cxnLst/>
              <a:rect l="l" t="t" r="r" b="b"/>
              <a:pathLst>
                <a:path w="1011" h="912" extrusionOk="0">
                  <a:moveTo>
                    <a:pt x="461" y="1"/>
                  </a:moveTo>
                  <a:cubicBezTo>
                    <a:pt x="373" y="1"/>
                    <a:pt x="289" y="43"/>
                    <a:pt x="221" y="144"/>
                  </a:cubicBezTo>
                  <a:cubicBezTo>
                    <a:pt x="0" y="438"/>
                    <a:pt x="423" y="911"/>
                    <a:pt x="720" y="911"/>
                  </a:cubicBezTo>
                  <a:cubicBezTo>
                    <a:pt x="831" y="911"/>
                    <a:pt x="924" y="846"/>
                    <a:pt x="960" y="682"/>
                  </a:cubicBezTo>
                  <a:cubicBezTo>
                    <a:pt x="960" y="682"/>
                    <a:pt x="960" y="648"/>
                    <a:pt x="960" y="648"/>
                  </a:cubicBezTo>
                  <a:cubicBezTo>
                    <a:pt x="1011" y="372"/>
                    <a:pt x="722" y="1"/>
                    <a:pt x="4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3" name="Google Shape;6853;p66">
              <a:extLst>
                <a:ext uri="{FF2B5EF4-FFF2-40B4-BE49-F238E27FC236}">
                  <a16:creationId xmlns:a16="http://schemas.microsoft.com/office/drawing/2014/main" id="{77031EF0-9047-8FCD-22BB-DC1E97322662}"/>
                </a:ext>
              </a:extLst>
            </p:cNvPr>
            <p:cNvSpPr/>
            <p:nvPr/>
          </p:nvSpPr>
          <p:spPr>
            <a:xfrm>
              <a:off x="6090275" y="1045875"/>
              <a:ext cx="35500" cy="20925"/>
            </a:xfrm>
            <a:custGeom>
              <a:avLst/>
              <a:gdLst/>
              <a:ahLst/>
              <a:cxnLst/>
              <a:rect l="l" t="t" r="r" b="b"/>
              <a:pathLst>
                <a:path w="1420" h="837" extrusionOk="0">
                  <a:moveTo>
                    <a:pt x="826" y="0"/>
                  </a:moveTo>
                  <a:cubicBezTo>
                    <a:pt x="461" y="0"/>
                    <a:pt x="1" y="482"/>
                    <a:pt x="391" y="775"/>
                  </a:cubicBezTo>
                  <a:cubicBezTo>
                    <a:pt x="448" y="818"/>
                    <a:pt x="511" y="836"/>
                    <a:pt x="575" y="836"/>
                  </a:cubicBezTo>
                  <a:cubicBezTo>
                    <a:pt x="968" y="836"/>
                    <a:pt x="1420" y="146"/>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4" name="Google Shape;6854;p66">
              <a:extLst>
                <a:ext uri="{FF2B5EF4-FFF2-40B4-BE49-F238E27FC236}">
                  <a16:creationId xmlns:a16="http://schemas.microsoft.com/office/drawing/2014/main" id="{6E5FD55C-7F7A-F0EA-78C1-8CD9DF499A6F}"/>
                </a:ext>
              </a:extLst>
            </p:cNvPr>
            <p:cNvSpPr/>
            <p:nvPr/>
          </p:nvSpPr>
          <p:spPr>
            <a:xfrm>
              <a:off x="6003650" y="1100600"/>
              <a:ext cx="25925" cy="22300"/>
            </a:xfrm>
            <a:custGeom>
              <a:avLst/>
              <a:gdLst/>
              <a:ahLst/>
              <a:cxnLst/>
              <a:rect l="l" t="t" r="r" b="b"/>
              <a:pathLst>
                <a:path w="1037" h="892" extrusionOk="0">
                  <a:moveTo>
                    <a:pt x="301" y="1"/>
                  </a:moveTo>
                  <a:cubicBezTo>
                    <a:pt x="173" y="1"/>
                    <a:pt x="64" y="67"/>
                    <a:pt x="25" y="233"/>
                  </a:cubicBezTo>
                  <a:cubicBezTo>
                    <a:pt x="25" y="233"/>
                    <a:pt x="25" y="267"/>
                    <a:pt x="25" y="300"/>
                  </a:cubicBezTo>
                  <a:cubicBezTo>
                    <a:pt x="0" y="569"/>
                    <a:pt x="278" y="892"/>
                    <a:pt x="535" y="892"/>
                  </a:cubicBezTo>
                  <a:cubicBezTo>
                    <a:pt x="631" y="892"/>
                    <a:pt x="725" y="847"/>
                    <a:pt x="798" y="737"/>
                  </a:cubicBezTo>
                  <a:cubicBezTo>
                    <a:pt x="1036"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5" name="Google Shape;6855;p66">
              <a:extLst>
                <a:ext uri="{FF2B5EF4-FFF2-40B4-BE49-F238E27FC236}">
                  <a16:creationId xmlns:a16="http://schemas.microsoft.com/office/drawing/2014/main" id="{2AE082C5-D5E5-CE45-DBA3-A110C47698EA}"/>
                </a:ext>
              </a:extLst>
            </p:cNvPr>
            <p:cNvSpPr/>
            <p:nvPr/>
          </p:nvSpPr>
          <p:spPr>
            <a:xfrm>
              <a:off x="5958375" y="984650"/>
              <a:ext cx="25050" cy="24525"/>
            </a:xfrm>
            <a:custGeom>
              <a:avLst/>
              <a:gdLst/>
              <a:ahLst/>
              <a:cxnLst/>
              <a:rect l="l" t="t" r="r" b="b"/>
              <a:pathLst>
                <a:path w="1002" h="981" extrusionOk="0">
                  <a:moveTo>
                    <a:pt x="515" y="0"/>
                  </a:moveTo>
                  <a:cubicBezTo>
                    <a:pt x="455" y="0"/>
                    <a:pt x="390" y="20"/>
                    <a:pt x="323" y="65"/>
                  </a:cubicBezTo>
                  <a:cubicBezTo>
                    <a:pt x="0" y="307"/>
                    <a:pt x="324" y="980"/>
                    <a:pt x="638" y="980"/>
                  </a:cubicBezTo>
                  <a:cubicBezTo>
                    <a:pt x="716" y="980"/>
                    <a:pt x="794" y="938"/>
                    <a:pt x="861" y="838"/>
                  </a:cubicBezTo>
                  <a:cubicBezTo>
                    <a:pt x="861" y="838"/>
                    <a:pt x="861" y="804"/>
                    <a:pt x="861" y="771"/>
                  </a:cubicBezTo>
                  <a:cubicBezTo>
                    <a:pt x="1001" y="491"/>
                    <a:pt x="814" y="0"/>
                    <a:pt x="51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6" name="Google Shape;6856;p66">
              <a:extLst>
                <a:ext uri="{FF2B5EF4-FFF2-40B4-BE49-F238E27FC236}">
                  <a16:creationId xmlns:a16="http://schemas.microsoft.com/office/drawing/2014/main" id="{E810DC3B-FDC7-1D3C-4A1A-1AE8ED8893D8}"/>
                </a:ext>
              </a:extLst>
            </p:cNvPr>
            <p:cNvSpPr/>
            <p:nvPr/>
          </p:nvSpPr>
          <p:spPr>
            <a:xfrm>
              <a:off x="6106275" y="1356750"/>
              <a:ext cx="36125" cy="20400"/>
            </a:xfrm>
            <a:custGeom>
              <a:avLst/>
              <a:gdLst/>
              <a:ahLst/>
              <a:cxnLst/>
              <a:rect l="l" t="t" r="r" b="b"/>
              <a:pathLst>
                <a:path w="1445" h="816" extrusionOk="0">
                  <a:moveTo>
                    <a:pt x="855" y="1"/>
                  </a:moveTo>
                  <a:cubicBezTo>
                    <a:pt x="488" y="1"/>
                    <a:pt x="0" y="450"/>
                    <a:pt x="390" y="742"/>
                  </a:cubicBezTo>
                  <a:cubicBezTo>
                    <a:pt x="452" y="793"/>
                    <a:pt x="522" y="816"/>
                    <a:pt x="594" y="816"/>
                  </a:cubicBezTo>
                  <a:cubicBezTo>
                    <a:pt x="990" y="816"/>
                    <a:pt x="1444" y="144"/>
                    <a:pt x="961" y="2"/>
                  </a:cubicBezTo>
                  <a:lnTo>
                    <a:pt x="894" y="2"/>
                  </a:lnTo>
                  <a:cubicBezTo>
                    <a:pt x="881" y="1"/>
                    <a:pt x="868" y="1"/>
                    <a:pt x="85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7" name="Google Shape;6857;p66">
              <a:extLst>
                <a:ext uri="{FF2B5EF4-FFF2-40B4-BE49-F238E27FC236}">
                  <a16:creationId xmlns:a16="http://schemas.microsoft.com/office/drawing/2014/main" id="{E2DC8548-2208-7E75-455D-4CF0F6A618D6}"/>
                </a:ext>
              </a:extLst>
            </p:cNvPr>
            <p:cNvSpPr/>
            <p:nvPr/>
          </p:nvSpPr>
          <p:spPr>
            <a:xfrm>
              <a:off x="6116275" y="1055350"/>
              <a:ext cx="35550" cy="20875"/>
            </a:xfrm>
            <a:custGeom>
              <a:avLst/>
              <a:gdLst/>
              <a:ahLst/>
              <a:cxnLst/>
              <a:rect l="l" t="t" r="r" b="b"/>
              <a:pathLst>
                <a:path w="1422" h="835" extrusionOk="0">
                  <a:moveTo>
                    <a:pt x="853" y="0"/>
                  </a:moveTo>
                  <a:cubicBezTo>
                    <a:pt x="459" y="0"/>
                    <a:pt x="1" y="717"/>
                    <a:pt x="494" y="833"/>
                  </a:cubicBezTo>
                  <a:lnTo>
                    <a:pt x="561" y="833"/>
                  </a:lnTo>
                  <a:cubicBezTo>
                    <a:pt x="573" y="834"/>
                    <a:pt x="585" y="835"/>
                    <a:pt x="597" y="835"/>
                  </a:cubicBezTo>
                  <a:cubicBezTo>
                    <a:pt x="962" y="835"/>
                    <a:pt x="1422" y="353"/>
                    <a:pt x="1031" y="60"/>
                  </a:cubicBezTo>
                  <a:cubicBezTo>
                    <a:pt x="976" y="19"/>
                    <a:pt x="915" y="0"/>
                    <a:pt x="8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8" name="Google Shape;6858;p66">
              <a:extLst>
                <a:ext uri="{FF2B5EF4-FFF2-40B4-BE49-F238E27FC236}">
                  <a16:creationId xmlns:a16="http://schemas.microsoft.com/office/drawing/2014/main" id="{16337F50-2CFF-8A07-B136-F2AA1B33779C}"/>
                </a:ext>
              </a:extLst>
            </p:cNvPr>
            <p:cNvSpPr/>
            <p:nvPr/>
          </p:nvSpPr>
          <p:spPr>
            <a:xfrm>
              <a:off x="6102550" y="1253375"/>
              <a:ext cx="32125" cy="22375"/>
            </a:xfrm>
            <a:custGeom>
              <a:avLst/>
              <a:gdLst/>
              <a:ahLst/>
              <a:cxnLst/>
              <a:rect l="l" t="t" r="r" b="b"/>
              <a:pathLst>
                <a:path w="1285" h="895" extrusionOk="0">
                  <a:moveTo>
                    <a:pt x="791" y="0"/>
                  </a:moveTo>
                  <a:cubicBezTo>
                    <a:pt x="775" y="0"/>
                    <a:pt x="758" y="1"/>
                    <a:pt x="740" y="3"/>
                  </a:cubicBezTo>
                  <a:lnTo>
                    <a:pt x="673" y="3"/>
                  </a:lnTo>
                  <a:cubicBezTo>
                    <a:pt x="337" y="104"/>
                    <a:pt x="1" y="743"/>
                    <a:pt x="505" y="877"/>
                  </a:cubicBezTo>
                  <a:cubicBezTo>
                    <a:pt x="538" y="889"/>
                    <a:pt x="571" y="895"/>
                    <a:pt x="603" y="895"/>
                  </a:cubicBezTo>
                  <a:cubicBezTo>
                    <a:pt x="1010" y="895"/>
                    <a:pt x="1285" y="0"/>
                    <a:pt x="7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59" name="Google Shape;6859;p66">
              <a:extLst>
                <a:ext uri="{FF2B5EF4-FFF2-40B4-BE49-F238E27FC236}">
                  <a16:creationId xmlns:a16="http://schemas.microsoft.com/office/drawing/2014/main" id="{375EFC3C-A98C-C7BA-0D49-48373D9A7041}"/>
                </a:ext>
              </a:extLst>
            </p:cNvPr>
            <p:cNvSpPr/>
            <p:nvPr/>
          </p:nvSpPr>
          <p:spPr>
            <a:xfrm>
              <a:off x="6038675" y="1485350"/>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908"/>
                  </a:lnTo>
                  <a:cubicBezTo>
                    <a:pt x="909" y="706"/>
                    <a:pt x="1043"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0" name="Google Shape;6860;p66">
              <a:extLst>
                <a:ext uri="{FF2B5EF4-FFF2-40B4-BE49-F238E27FC236}">
                  <a16:creationId xmlns:a16="http://schemas.microsoft.com/office/drawing/2014/main" id="{C7668B28-2B5E-D873-EA9B-978D772E9044}"/>
                </a:ext>
              </a:extLst>
            </p:cNvPr>
            <p:cNvSpPr/>
            <p:nvPr/>
          </p:nvSpPr>
          <p:spPr>
            <a:xfrm>
              <a:off x="5950050" y="1322325"/>
              <a:ext cx="25425" cy="22375"/>
            </a:xfrm>
            <a:custGeom>
              <a:avLst/>
              <a:gdLst/>
              <a:ahLst/>
              <a:cxnLst/>
              <a:rect l="l" t="t" r="r" b="b"/>
              <a:pathLst>
                <a:path w="1017" h="895" extrusionOk="0">
                  <a:moveTo>
                    <a:pt x="485" y="0"/>
                  </a:moveTo>
                  <a:cubicBezTo>
                    <a:pt x="388" y="0"/>
                    <a:pt x="293" y="49"/>
                    <a:pt x="219" y="169"/>
                  </a:cubicBezTo>
                  <a:cubicBezTo>
                    <a:pt x="0" y="461"/>
                    <a:pt x="451" y="894"/>
                    <a:pt x="754" y="894"/>
                  </a:cubicBezTo>
                  <a:cubicBezTo>
                    <a:pt x="870" y="894"/>
                    <a:pt x="965" y="831"/>
                    <a:pt x="992" y="674"/>
                  </a:cubicBezTo>
                  <a:cubicBezTo>
                    <a:pt x="992" y="640"/>
                    <a:pt x="992" y="606"/>
                    <a:pt x="992" y="606"/>
                  </a:cubicBezTo>
                  <a:cubicBezTo>
                    <a:pt x="1017" y="338"/>
                    <a:pt x="741"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1" name="Google Shape;6861;p66">
              <a:extLst>
                <a:ext uri="{FF2B5EF4-FFF2-40B4-BE49-F238E27FC236}">
                  <a16:creationId xmlns:a16="http://schemas.microsoft.com/office/drawing/2014/main" id="{A14F00D1-66C5-4CE7-982C-D41C45C29A49}"/>
                </a:ext>
              </a:extLst>
            </p:cNvPr>
            <p:cNvSpPr/>
            <p:nvPr/>
          </p:nvSpPr>
          <p:spPr>
            <a:xfrm>
              <a:off x="6033650" y="1434275"/>
              <a:ext cx="25425" cy="22050"/>
            </a:xfrm>
            <a:custGeom>
              <a:avLst/>
              <a:gdLst/>
              <a:ahLst/>
              <a:cxnLst/>
              <a:rect l="l" t="t" r="r" b="b"/>
              <a:pathLst>
                <a:path w="1017" h="882" extrusionOk="0">
                  <a:moveTo>
                    <a:pt x="274" y="1"/>
                  </a:moveTo>
                  <a:cubicBezTo>
                    <a:pt x="136" y="1"/>
                    <a:pt x="22" y="75"/>
                    <a:pt x="1" y="262"/>
                  </a:cubicBezTo>
                  <a:cubicBezTo>
                    <a:pt x="1" y="296"/>
                    <a:pt x="1" y="296"/>
                    <a:pt x="1" y="329"/>
                  </a:cubicBezTo>
                  <a:cubicBezTo>
                    <a:pt x="1" y="589"/>
                    <a:pt x="283" y="882"/>
                    <a:pt x="532" y="882"/>
                  </a:cubicBezTo>
                  <a:cubicBezTo>
                    <a:pt x="638" y="882"/>
                    <a:pt x="738" y="829"/>
                    <a:pt x="808" y="699"/>
                  </a:cubicBezTo>
                  <a:cubicBezTo>
                    <a:pt x="1017" y="374"/>
                    <a:pt x="584" y="1"/>
                    <a:pt x="2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2" name="Google Shape;6862;p66">
              <a:extLst>
                <a:ext uri="{FF2B5EF4-FFF2-40B4-BE49-F238E27FC236}">
                  <a16:creationId xmlns:a16="http://schemas.microsoft.com/office/drawing/2014/main" id="{D9B7F826-73F3-7584-EFD8-E813E2DA3E63}"/>
                </a:ext>
              </a:extLst>
            </p:cNvPr>
            <p:cNvSpPr/>
            <p:nvPr/>
          </p:nvSpPr>
          <p:spPr>
            <a:xfrm>
              <a:off x="5882900" y="1425425"/>
              <a:ext cx="30625" cy="22425"/>
            </a:xfrm>
            <a:custGeom>
              <a:avLst/>
              <a:gdLst/>
              <a:ahLst/>
              <a:cxnLst/>
              <a:rect l="l" t="t" r="r" b="b"/>
              <a:pathLst>
                <a:path w="1225" h="897" extrusionOk="0">
                  <a:moveTo>
                    <a:pt x="629" y="0"/>
                  </a:moveTo>
                  <a:cubicBezTo>
                    <a:pt x="159" y="0"/>
                    <a:pt x="0" y="896"/>
                    <a:pt x="459" y="896"/>
                  </a:cubicBezTo>
                  <a:cubicBezTo>
                    <a:pt x="488" y="896"/>
                    <a:pt x="519" y="893"/>
                    <a:pt x="553" y="885"/>
                  </a:cubicBezTo>
                  <a:lnTo>
                    <a:pt x="586" y="885"/>
                  </a:lnTo>
                  <a:cubicBezTo>
                    <a:pt x="956" y="784"/>
                    <a:pt x="1225" y="112"/>
                    <a:pt x="721" y="11"/>
                  </a:cubicBezTo>
                  <a:cubicBezTo>
                    <a:pt x="689" y="4"/>
                    <a:pt x="658" y="0"/>
                    <a:pt x="6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3" name="Google Shape;6863;p66">
              <a:extLst>
                <a:ext uri="{FF2B5EF4-FFF2-40B4-BE49-F238E27FC236}">
                  <a16:creationId xmlns:a16="http://schemas.microsoft.com/office/drawing/2014/main" id="{4B5AA876-EFC1-4AB6-724B-183710D0DA29}"/>
                </a:ext>
              </a:extLst>
            </p:cNvPr>
            <p:cNvSpPr/>
            <p:nvPr/>
          </p:nvSpPr>
          <p:spPr>
            <a:xfrm>
              <a:off x="6040650" y="1006700"/>
              <a:ext cx="25600" cy="19850"/>
            </a:xfrm>
            <a:custGeom>
              <a:avLst/>
              <a:gdLst/>
              <a:ahLst/>
              <a:cxnLst/>
              <a:rect l="l" t="t" r="r" b="b"/>
              <a:pathLst>
                <a:path w="1024" h="794" extrusionOk="0">
                  <a:moveTo>
                    <a:pt x="399" y="1"/>
                  </a:moveTo>
                  <a:cubicBezTo>
                    <a:pt x="239" y="1"/>
                    <a:pt x="99" y="83"/>
                    <a:pt x="57" y="292"/>
                  </a:cubicBezTo>
                  <a:cubicBezTo>
                    <a:pt x="1" y="611"/>
                    <a:pt x="332" y="794"/>
                    <a:pt x="612" y="794"/>
                  </a:cubicBezTo>
                  <a:cubicBezTo>
                    <a:pt x="834" y="794"/>
                    <a:pt x="1024" y="679"/>
                    <a:pt x="964" y="426"/>
                  </a:cubicBezTo>
                  <a:cubicBezTo>
                    <a:pt x="964" y="393"/>
                    <a:pt x="964" y="393"/>
                    <a:pt x="964" y="359"/>
                  </a:cubicBezTo>
                  <a:cubicBezTo>
                    <a:pt x="886" y="163"/>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4" name="Google Shape;6864;p66">
              <a:extLst>
                <a:ext uri="{FF2B5EF4-FFF2-40B4-BE49-F238E27FC236}">
                  <a16:creationId xmlns:a16="http://schemas.microsoft.com/office/drawing/2014/main" id="{B60D9E2E-5AED-BCB7-2D2E-C71F62CF3D61}"/>
                </a:ext>
              </a:extLst>
            </p:cNvPr>
            <p:cNvSpPr/>
            <p:nvPr/>
          </p:nvSpPr>
          <p:spPr>
            <a:xfrm>
              <a:off x="6082650" y="1417275"/>
              <a:ext cx="25525" cy="19400"/>
            </a:xfrm>
            <a:custGeom>
              <a:avLst/>
              <a:gdLst/>
              <a:ahLst/>
              <a:cxnLst/>
              <a:rect l="l" t="t" r="r" b="b"/>
              <a:pathLst>
                <a:path w="1021" h="776" extrusionOk="0">
                  <a:moveTo>
                    <a:pt x="411" y="1"/>
                  </a:moveTo>
                  <a:cubicBezTo>
                    <a:pt x="187" y="1"/>
                    <a:pt x="1" y="115"/>
                    <a:pt x="91" y="371"/>
                  </a:cubicBezTo>
                  <a:cubicBezTo>
                    <a:pt x="57" y="404"/>
                    <a:pt x="57" y="404"/>
                    <a:pt x="91" y="438"/>
                  </a:cubicBezTo>
                  <a:cubicBezTo>
                    <a:pt x="167" y="629"/>
                    <a:pt x="427" y="776"/>
                    <a:pt x="644" y="776"/>
                  </a:cubicBezTo>
                  <a:cubicBezTo>
                    <a:pt x="810" y="776"/>
                    <a:pt x="950" y="690"/>
                    <a:pt x="965" y="472"/>
                  </a:cubicBezTo>
                  <a:cubicBezTo>
                    <a:pt x="1021" y="175"/>
                    <a:pt x="687" y="1"/>
                    <a:pt x="41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5" name="Google Shape;6865;p66">
              <a:extLst>
                <a:ext uri="{FF2B5EF4-FFF2-40B4-BE49-F238E27FC236}">
                  <a16:creationId xmlns:a16="http://schemas.microsoft.com/office/drawing/2014/main" id="{B5591EFA-8476-623A-A124-BB51B83D2B4A}"/>
                </a:ext>
              </a:extLst>
            </p:cNvPr>
            <p:cNvSpPr/>
            <p:nvPr/>
          </p:nvSpPr>
          <p:spPr>
            <a:xfrm>
              <a:off x="6114000" y="1279150"/>
              <a:ext cx="34325" cy="18350"/>
            </a:xfrm>
            <a:custGeom>
              <a:avLst/>
              <a:gdLst/>
              <a:ahLst/>
              <a:cxnLst/>
              <a:rect l="l" t="t" r="r" b="b"/>
              <a:pathLst>
                <a:path w="1373" h="734" extrusionOk="0">
                  <a:moveTo>
                    <a:pt x="864" y="0"/>
                  </a:moveTo>
                  <a:cubicBezTo>
                    <a:pt x="489" y="0"/>
                    <a:pt x="1" y="423"/>
                    <a:pt x="383" y="653"/>
                  </a:cubicBezTo>
                  <a:lnTo>
                    <a:pt x="450" y="686"/>
                  </a:lnTo>
                  <a:cubicBezTo>
                    <a:pt x="515" y="719"/>
                    <a:pt x="591" y="734"/>
                    <a:pt x="670" y="734"/>
                  </a:cubicBezTo>
                  <a:cubicBezTo>
                    <a:pt x="999" y="734"/>
                    <a:pt x="1373" y="474"/>
                    <a:pt x="1156" y="149"/>
                  </a:cubicBezTo>
                  <a:cubicBezTo>
                    <a:pt x="1091" y="43"/>
                    <a:pt x="983" y="0"/>
                    <a:pt x="8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6" name="Google Shape;6866;p66">
              <a:extLst>
                <a:ext uri="{FF2B5EF4-FFF2-40B4-BE49-F238E27FC236}">
                  <a16:creationId xmlns:a16="http://schemas.microsoft.com/office/drawing/2014/main" id="{8F4BA709-32B8-BAF6-0ED9-9B074D47E319}"/>
                </a:ext>
              </a:extLst>
            </p:cNvPr>
            <p:cNvSpPr/>
            <p:nvPr/>
          </p:nvSpPr>
          <p:spPr>
            <a:xfrm>
              <a:off x="6114825" y="959875"/>
              <a:ext cx="34350" cy="18350"/>
            </a:xfrm>
            <a:custGeom>
              <a:avLst/>
              <a:gdLst/>
              <a:ahLst/>
              <a:cxnLst/>
              <a:rect l="l" t="t" r="r" b="b"/>
              <a:pathLst>
                <a:path w="1374" h="734" extrusionOk="0">
                  <a:moveTo>
                    <a:pt x="852" y="1"/>
                  </a:moveTo>
                  <a:cubicBezTo>
                    <a:pt x="471" y="1"/>
                    <a:pt x="1" y="431"/>
                    <a:pt x="384" y="686"/>
                  </a:cubicBezTo>
                  <a:lnTo>
                    <a:pt x="451" y="686"/>
                  </a:lnTo>
                  <a:cubicBezTo>
                    <a:pt x="516" y="719"/>
                    <a:pt x="592" y="734"/>
                    <a:pt x="671" y="734"/>
                  </a:cubicBezTo>
                  <a:cubicBezTo>
                    <a:pt x="1000" y="734"/>
                    <a:pt x="1374" y="474"/>
                    <a:pt x="1157" y="148"/>
                  </a:cubicBezTo>
                  <a:cubicBezTo>
                    <a:pt x="1084" y="44"/>
                    <a:pt x="973" y="1"/>
                    <a:pt x="8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7" name="Google Shape;6867;p66">
              <a:extLst>
                <a:ext uri="{FF2B5EF4-FFF2-40B4-BE49-F238E27FC236}">
                  <a16:creationId xmlns:a16="http://schemas.microsoft.com/office/drawing/2014/main" id="{959C3E11-D690-B508-C80E-8C6A5FA5AEB5}"/>
                </a:ext>
              </a:extLst>
            </p:cNvPr>
            <p:cNvSpPr/>
            <p:nvPr/>
          </p:nvSpPr>
          <p:spPr>
            <a:xfrm>
              <a:off x="5976225" y="1341925"/>
              <a:ext cx="25325" cy="23000"/>
            </a:xfrm>
            <a:custGeom>
              <a:avLst/>
              <a:gdLst/>
              <a:ahLst/>
              <a:cxnLst/>
              <a:rect l="l" t="t" r="r" b="b"/>
              <a:pathLst>
                <a:path w="1013" h="920" extrusionOk="0">
                  <a:moveTo>
                    <a:pt x="482" y="1"/>
                  </a:moveTo>
                  <a:cubicBezTo>
                    <a:pt x="401" y="1"/>
                    <a:pt x="320" y="37"/>
                    <a:pt x="248" y="125"/>
                  </a:cubicBezTo>
                  <a:cubicBezTo>
                    <a:pt x="0" y="422"/>
                    <a:pt x="427" y="919"/>
                    <a:pt x="737" y="919"/>
                  </a:cubicBezTo>
                  <a:cubicBezTo>
                    <a:pt x="847" y="919"/>
                    <a:pt x="943" y="856"/>
                    <a:pt x="987" y="696"/>
                  </a:cubicBezTo>
                  <a:cubicBezTo>
                    <a:pt x="987" y="696"/>
                    <a:pt x="987" y="663"/>
                    <a:pt x="987" y="663"/>
                  </a:cubicBezTo>
                  <a:cubicBezTo>
                    <a:pt x="1013" y="380"/>
                    <a:pt x="745" y="1"/>
                    <a:pt x="4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8" name="Google Shape;6868;p66">
              <a:extLst>
                <a:ext uri="{FF2B5EF4-FFF2-40B4-BE49-F238E27FC236}">
                  <a16:creationId xmlns:a16="http://schemas.microsoft.com/office/drawing/2014/main" id="{0BF9FEF3-A72C-9311-C375-E72343576951}"/>
                </a:ext>
              </a:extLst>
            </p:cNvPr>
            <p:cNvSpPr/>
            <p:nvPr/>
          </p:nvSpPr>
          <p:spPr>
            <a:xfrm>
              <a:off x="5975900" y="1393925"/>
              <a:ext cx="24650" cy="22775"/>
            </a:xfrm>
            <a:custGeom>
              <a:avLst/>
              <a:gdLst/>
              <a:ahLst/>
              <a:cxnLst/>
              <a:rect l="l" t="t" r="r" b="b"/>
              <a:pathLst>
                <a:path w="986" h="911" extrusionOk="0">
                  <a:moveTo>
                    <a:pt x="266" y="0"/>
                  </a:moveTo>
                  <a:cubicBezTo>
                    <a:pt x="155" y="0"/>
                    <a:pt x="62" y="65"/>
                    <a:pt x="26" y="229"/>
                  </a:cubicBezTo>
                  <a:lnTo>
                    <a:pt x="26" y="263"/>
                  </a:lnTo>
                  <a:cubicBezTo>
                    <a:pt x="0" y="540"/>
                    <a:pt x="276" y="910"/>
                    <a:pt x="530" y="910"/>
                  </a:cubicBezTo>
                  <a:cubicBezTo>
                    <a:pt x="615" y="910"/>
                    <a:pt x="697" y="869"/>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69" name="Google Shape;6869;p66">
              <a:extLst>
                <a:ext uri="{FF2B5EF4-FFF2-40B4-BE49-F238E27FC236}">
                  <a16:creationId xmlns:a16="http://schemas.microsoft.com/office/drawing/2014/main" id="{30EE6849-7D3A-A06F-2AE5-74C99CB8A465}"/>
                </a:ext>
              </a:extLst>
            </p:cNvPr>
            <p:cNvSpPr/>
            <p:nvPr/>
          </p:nvSpPr>
          <p:spPr>
            <a:xfrm>
              <a:off x="5976025" y="1293175"/>
              <a:ext cx="35525" cy="20825"/>
            </a:xfrm>
            <a:custGeom>
              <a:avLst/>
              <a:gdLst/>
              <a:ahLst/>
              <a:cxnLst/>
              <a:rect l="l" t="t" r="r" b="b"/>
              <a:pathLst>
                <a:path w="1421" h="833" extrusionOk="0">
                  <a:moveTo>
                    <a:pt x="835" y="0"/>
                  </a:moveTo>
                  <a:cubicBezTo>
                    <a:pt x="410" y="0"/>
                    <a:pt x="0" y="744"/>
                    <a:pt x="525" y="831"/>
                  </a:cubicBezTo>
                  <a:lnTo>
                    <a:pt x="558" y="831"/>
                  </a:lnTo>
                  <a:cubicBezTo>
                    <a:pt x="570" y="832"/>
                    <a:pt x="583" y="833"/>
                    <a:pt x="595" y="833"/>
                  </a:cubicBezTo>
                  <a:cubicBezTo>
                    <a:pt x="989" y="833"/>
                    <a:pt x="1420" y="319"/>
                    <a:pt x="1029" y="58"/>
                  </a:cubicBezTo>
                  <a:cubicBezTo>
                    <a:pt x="966" y="18"/>
                    <a:pt x="900" y="0"/>
                    <a:pt x="83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0" name="Google Shape;6870;p66">
              <a:extLst>
                <a:ext uri="{FF2B5EF4-FFF2-40B4-BE49-F238E27FC236}">
                  <a16:creationId xmlns:a16="http://schemas.microsoft.com/office/drawing/2014/main" id="{F458BB67-36EA-0F55-38B7-5AD4B5281BE6}"/>
                </a:ext>
              </a:extLst>
            </p:cNvPr>
            <p:cNvSpPr/>
            <p:nvPr/>
          </p:nvSpPr>
          <p:spPr>
            <a:xfrm>
              <a:off x="6029125" y="1093875"/>
              <a:ext cx="25700" cy="24525"/>
            </a:xfrm>
            <a:custGeom>
              <a:avLst/>
              <a:gdLst/>
              <a:ahLst/>
              <a:cxnLst/>
              <a:rect l="l" t="t" r="r" b="b"/>
              <a:pathLst>
                <a:path w="1028" h="981" extrusionOk="0">
                  <a:moveTo>
                    <a:pt x="542" y="1"/>
                  </a:moveTo>
                  <a:cubicBezTo>
                    <a:pt x="482" y="1"/>
                    <a:pt x="417" y="20"/>
                    <a:pt x="350" y="65"/>
                  </a:cubicBezTo>
                  <a:cubicBezTo>
                    <a:pt x="0" y="307"/>
                    <a:pt x="340" y="980"/>
                    <a:pt x="644" y="980"/>
                  </a:cubicBezTo>
                  <a:cubicBezTo>
                    <a:pt x="720" y="980"/>
                    <a:pt x="794" y="938"/>
                    <a:pt x="854" y="838"/>
                  </a:cubicBezTo>
                  <a:cubicBezTo>
                    <a:pt x="854" y="838"/>
                    <a:pt x="854" y="804"/>
                    <a:pt x="888" y="771"/>
                  </a:cubicBezTo>
                  <a:cubicBezTo>
                    <a:pt x="1028" y="491"/>
                    <a:pt x="841" y="1"/>
                    <a:pt x="54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1" name="Google Shape;6871;p66">
              <a:extLst>
                <a:ext uri="{FF2B5EF4-FFF2-40B4-BE49-F238E27FC236}">
                  <a16:creationId xmlns:a16="http://schemas.microsoft.com/office/drawing/2014/main" id="{BBF53B7B-8C3A-D153-EAA7-406A5DAB899C}"/>
                </a:ext>
              </a:extLst>
            </p:cNvPr>
            <p:cNvSpPr/>
            <p:nvPr/>
          </p:nvSpPr>
          <p:spPr>
            <a:xfrm>
              <a:off x="6027550" y="1046600"/>
              <a:ext cx="35725" cy="19675"/>
            </a:xfrm>
            <a:custGeom>
              <a:avLst/>
              <a:gdLst/>
              <a:ahLst/>
              <a:cxnLst/>
              <a:rect l="l" t="t" r="r" b="b"/>
              <a:pathLst>
                <a:path w="1429" h="787" extrusionOk="0">
                  <a:moveTo>
                    <a:pt x="809" y="0"/>
                  </a:moveTo>
                  <a:cubicBezTo>
                    <a:pt x="447" y="0"/>
                    <a:pt x="0" y="430"/>
                    <a:pt x="346" y="712"/>
                  </a:cubicBezTo>
                  <a:cubicBezTo>
                    <a:pt x="408" y="764"/>
                    <a:pt x="479" y="787"/>
                    <a:pt x="553" y="787"/>
                  </a:cubicBezTo>
                  <a:cubicBezTo>
                    <a:pt x="955" y="787"/>
                    <a:pt x="1429" y="120"/>
                    <a:pt x="917" y="7"/>
                  </a:cubicBezTo>
                  <a:lnTo>
                    <a:pt x="884" y="7"/>
                  </a:lnTo>
                  <a:cubicBezTo>
                    <a:pt x="859" y="2"/>
                    <a:pt x="83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2" name="Google Shape;6872;p66">
              <a:extLst>
                <a:ext uri="{FF2B5EF4-FFF2-40B4-BE49-F238E27FC236}">
                  <a16:creationId xmlns:a16="http://schemas.microsoft.com/office/drawing/2014/main" id="{5B7649FE-C5FF-658F-DD6E-ADCE99A547FD}"/>
                </a:ext>
              </a:extLst>
            </p:cNvPr>
            <p:cNvSpPr/>
            <p:nvPr/>
          </p:nvSpPr>
          <p:spPr>
            <a:xfrm>
              <a:off x="6097725" y="1282175"/>
              <a:ext cx="25500" cy="22900"/>
            </a:xfrm>
            <a:custGeom>
              <a:avLst/>
              <a:gdLst/>
              <a:ahLst/>
              <a:cxnLst/>
              <a:rect l="l" t="t" r="r" b="b"/>
              <a:pathLst>
                <a:path w="1020" h="916" extrusionOk="0">
                  <a:moveTo>
                    <a:pt x="272" y="0"/>
                  </a:moveTo>
                  <a:cubicBezTo>
                    <a:pt x="158" y="0"/>
                    <a:pt x="62" y="66"/>
                    <a:pt x="26" y="229"/>
                  </a:cubicBezTo>
                  <a:lnTo>
                    <a:pt x="26" y="297"/>
                  </a:lnTo>
                  <a:cubicBezTo>
                    <a:pt x="1" y="570"/>
                    <a:pt x="269" y="916"/>
                    <a:pt x="533" y="916"/>
                  </a:cubicBezTo>
                  <a:cubicBezTo>
                    <a:pt x="627" y="916"/>
                    <a:pt x="720" y="873"/>
                    <a:pt x="799" y="767"/>
                  </a:cubicBezTo>
                  <a:cubicBezTo>
                    <a:pt x="1019" y="473"/>
                    <a:pt x="579" y="0"/>
                    <a:pt x="2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3" name="Google Shape;6873;p66">
              <a:extLst>
                <a:ext uri="{FF2B5EF4-FFF2-40B4-BE49-F238E27FC236}">
                  <a16:creationId xmlns:a16="http://schemas.microsoft.com/office/drawing/2014/main" id="{66B537D5-B1B0-5D6F-5FDD-EE80EBA632DF}"/>
                </a:ext>
              </a:extLst>
            </p:cNvPr>
            <p:cNvSpPr/>
            <p:nvPr/>
          </p:nvSpPr>
          <p:spPr>
            <a:xfrm>
              <a:off x="6175275" y="1109925"/>
              <a:ext cx="36225" cy="20075"/>
            </a:xfrm>
            <a:custGeom>
              <a:avLst/>
              <a:gdLst/>
              <a:ahLst/>
              <a:cxnLst/>
              <a:rect l="l" t="t" r="r" b="b"/>
              <a:pathLst>
                <a:path w="1449" h="803" extrusionOk="0">
                  <a:moveTo>
                    <a:pt x="871" y="0"/>
                  </a:moveTo>
                  <a:cubicBezTo>
                    <a:pt x="472" y="0"/>
                    <a:pt x="0" y="686"/>
                    <a:pt x="520" y="801"/>
                  </a:cubicBezTo>
                  <a:lnTo>
                    <a:pt x="587" y="801"/>
                  </a:lnTo>
                  <a:cubicBezTo>
                    <a:pt x="599" y="802"/>
                    <a:pt x="611" y="803"/>
                    <a:pt x="623" y="803"/>
                  </a:cubicBezTo>
                  <a:cubicBezTo>
                    <a:pt x="988" y="803"/>
                    <a:pt x="1448" y="322"/>
                    <a:pt x="1058" y="62"/>
                  </a:cubicBezTo>
                  <a:cubicBezTo>
                    <a:pt x="1001" y="19"/>
                    <a:pt x="937" y="0"/>
                    <a:pt x="8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4" name="Google Shape;6874;p66">
              <a:extLst>
                <a:ext uri="{FF2B5EF4-FFF2-40B4-BE49-F238E27FC236}">
                  <a16:creationId xmlns:a16="http://schemas.microsoft.com/office/drawing/2014/main" id="{E24F4C21-8086-7AE0-01E5-998B96A2D735}"/>
                </a:ext>
              </a:extLst>
            </p:cNvPr>
            <p:cNvSpPr/>
            <p:nvPr/>
          </p:nvSpPr>
          <p:spPr>
            <a:xfrm>
              <a:off x="5933850" y="1338275"/>
              <a:ext cx="25050" cy="22375"/>
            </a:xfrm>
            <a:custGeom>
              <a:avLst/>
              <a:gdLst/>
              <a:ahLst/>
              <a:cxnLst/>
              <a:rect l="l" t="t" r="r" b="b"/>
              <a:pathLst>
                <a:path w="1002" h="895" extrusionOk="0">
                  <a:moveTo>
                    <a:pt x="476" y="1"/>
                  </a:moveTo>
                  <a:cubicBezTo>
                    <a:pt x="377" y="1"/>
                    <a:pt x="279" y="50"/>
                    <a:pt x="195" y="170"/>
                  </a:cubicBezTo>
                  <a:cubicBezTo>
                    <a:pt x="1" y="462"/>
                    <a:pt x="440" y="895"/>
                    <a:pt x="748" y="895"/>
                  </a:cubicBezTo>
                  <a:cubicBezTo>
                    <a:pt x="866" y="895"/>
                    <a:pt x="965" y="832"/>
                    <a:pt x="1002" y="674"/>
                  </a:cubicBezTo>
                  <a:lnTo>
                    <a:pt x="1002" y="607"/>
                  </a:lnTo>
                  <a:cubicBezTo>
                    <a:pt x="1002" y="339"/>
                    <a:pt x="737" y="1"/>
                    <a:pt x="4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5" name="Google Shape;6875;p66">
              <a:extLst>
                <a:ext uri="{FF2B5EF4-FFF2-40B4-BE49-F238E27FC236}">
                  <a16:creationId xmlns:a16="http://schemas.microsoft.com/office/drawing/2014/main" id="{A5DBAB58-BCF8-1132-8034-D049E0052F1B}"/>
                </a:ext>
              </a:extLst>
            </p:cNvPr>
            <p:cNvSpPr/>
            <p:nvPr/>
          </p:nvSpPr>
          <p:spPr>
            <a:xfrm>
              <a:off x="6123900" y="1401100"/>
              <a:ext cx="25700" cy="23975"/>
            </a:xfrm>
            <a:custGeom>
              <a:avLst/>
              <a:gdLst/>
              <a:ahLst/>
              <a:cxnLst/>
              <a:rect l="l" t="t" r="r" b="b"/>
              <a:pathLst>
                <a:path w="1028" h="959" extrusionOk="0">
                  <a:moveTo>
                    <a:pt x="539" y="0"/>
                  </a:moveTo>
                  <a:cubicBezTo>
                    <a:pt x="473" y="0"/>
                    <a:pt x="400" y="24"/>
                    <a:pt x="323" y="77"/>
                  </a:cubicBezTo>
                  <a:cubicBezTo>
                    <a:pt x="1" y="292"/>
                    <a:pt x="323" y="959"/>
                    <a:pt x="637" y="959"/>
                  </a:cubicBezTo>
                  <a:cubicBezTo>
                    <a:pt x="716" y="959"/>
                    <a:pt x="794" y="917"/>
                    <a:pt x="861" y="816"/>
                  </a:cubicBezTo>
                  <a:cubicBezTo>
                    <a:pt x="861" y="816"/>
                    <a:pt x="861" y="783"/>
                    <a:pt x="861" y="783"/>
                  </a:cubicBezTo>
                  <a:cubicBezTo>
                    <a:pt x="1027" y="506"/>
                    <a:pt x="851"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6" name="Google Shape;6876;p66">
              <a:extLst>
                <a:ext uri="{FF2B5EF4-FFF2-40B4-BE49-F238E27FC236}">
                  <a16:creationId xmlns:a16="http://schemas.microsoft.com/office/drawing/2014/main" id="{2C9704F0-368C-B4EA-05C3-0D3128AFF76A}"/>
                </a:ext>
              </a:extLst>
            </p:cNvPr>
            <p:cNvSpPr/>
            <p:nvPr/>
          </p:nvSpPr>
          <p:spPr>
            <a:xfrm>
              <a:off x="5955875" y="1237450"/>
              <a:ext cx="36125" cy="20400"/>
            </a:xfrm>
            <a:custGeom>
              <a:avLst/>
              <a:gdLst/>
              <a:ahLst/>
              <a:cxnLst/>
              <a:rect l="l" t="t" r="r" b="b"/>
              <a:pathLst>
                <a:path w="1445" h="816" extrusionOk="0">
                  <a:moveTo>
                    <a:pt x="855" y="0"/>
                  </a:moveTo>
                  <a:cubicBezTo>
                    <a:pt x="489" y="0"/>
                    <a:pt x="0" y="449"/>
                    <a:pt x="390" y="741"/>
                  </a:cubicBezTo>
                  <a:cubicBezTo>
                    <a:pt x="447" y="793"/>
                    <a:pt x="513" y="815"/>
                    <a:pt x="583" y="815"/>
                  </a:cubicBezTo>
                  <a:cubicBezTo>
                    <a:pt x="966" y="815"/>
                    <a:pt x="1444" y="144"/>
                    <a:pt x="961" y="2"/>
                  </a:cubicBezTo>
                  <a:lnTo>
                    <a:pt x="894" y="2"/>
                  </a:lnTo>
                  <a:cubicBezTo>
                    <a:pt x="881" y="1"/>
                    <a:pt x="868" y="0"/>
                    <a:pt x="8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7" name="Google Shape;6877;p66">
              <a:extLst>
                <a:ext uri="{FF2B5EF4-FFF2-40B4-BE49-F238E27FC236}">
                  <a16:creationId xmlns:a16="http://schemas.microsoft.com/office/drawing/2014/main" id="{566D9FAE-4527-E220-D821-37FC59C92CCE}"/>
                </a:ext>
              </a:extLst>
            </p:cNvPr>
            <p:cNvSpPr/>
            <p:nvPr/>
          </p:nvSpPr>
          <p:spPr>
            <a:xfrm>
              <a:off x="6141425" y="1064075"/>
              <a:ext cx="24675" cy="22550"/>
            </a:xfrm>
            <a:custGeom>
              <a:avLst/>
              <a:gdLst/>
              <a:ahLst/>
              <a:cxnLst/>
              <a:rect l="l" t="t" r="r" b="b"/>
              <a:pathLst>
                <a:path w="987" h="902" extrusionOk="0">
                  <a:moveTo>
                    <a:pt x="262" y="1"/>
                  </a:moveTo>
                  <a:cubicBezTo>
                    <a:pt x="153" y="1"/>
                    <a:pt x="62" y="62"/>
                    <a:pt x="25" y="215"/>
                  </a:cubicBezTo>
                  <a:lnTo>
                    <a:pt x="25" y="282"/>
                  </a:lnTo>
                  <a:cubicBezTo>
                    <a:pt x="1" y="555"/>
                    <a:pt x="269" y="902"/>
                    <a:pt x="520" y="902"/>
                  </a:cubicBezTo>
                  <a:cubicBezTo>
                    <a:pt x="608" y="902"/>
                    <a:pt x="695" y="858"/>
                    <a:pt x="765" y="753"/>
                  </a:cubicBezTo>
                  <a:cubicBezTo>
                    <a:pt x="986" y="458"/>
                    <a:pt x="560"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8" name="Google Shape;6878;p66">
              <a:extLst>
                <a:ext uri="{FF2B5EF4-FFF2-40B4-BE49-F238E27FC236}">
                  <a16:creationId xmlns:a16="http://schemas.microsoft.com/office/drawing/2014/main" id="{20495BF2-304A-EE91-30F9-AD3DE0927C52}"/>
                </a:ext>
              </a:extLst>
            </p:cNvPr>
            <p:cNvSpPr/>
            <p:nvPr/>
          </p:nvSpPr>
          <p:spPr>
            <a:xfrm>
              <a:off x="6053325" y="1060350"/>
              <a:ext cx="35200" cy="20200"/>
            </a:xfrm>
            <a:custGeom>
              <a:avLst/>
              <a:gdLst/>
              <a:ahLst/>
              <a:cxnLst/>
              <a:rect l="l" t="t" r="r" b="b"/>
              <a:pathLst>
                <a:path w="1408" h="808" extrusionOk="0">
                  <a:moveTo>
                    <a:pt x="844" y="0"/>
                  </a:moveTo>
                  <a:cubicBezTo>
                    <a:pt x="451" y="0"/>
                    <a:pt x="1" y="686"/>
                    <a:pt x="491" y="801"/>
                  </a:cubicBezTo>
                  <a:lnTo>
                    <a:pt x="558" y="801"/>
                  </a:lnTo>
                  <a:cubicBezTo>
                    <a:pt x="581" y="805"/>
                    <a:pt x="604" y="807"/>
                    <a:pt x="628" y="807"/>
                  </a:cubicBezTo>
                  <a:cubicBezTo>
                    <a:pt x="986" y="807"/>
                    <a:pt x="1407" y="346"/>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79" name="Google Shape;6879;p66">
              <a:extLst>
                <a:ext uri="{FF2B5EF4-FFF2-40B4-BE49-F238E27FC236}">
                  <a16:creationId xmlns:a16="http://schemas.microsoft.com/office/drawing/2014/main" id="{E0374C33-F273-33B4-0894-38AD7E7D1A1D}"/>
                </a:ext>
              </a:extLst>
            </p:cNvPr>
            <p:cNvSpPr/>
            <p:nvPr/>
          </p:nvSpPr>
          <p:spPr>
            <a:xfrm>
              <a:off x="5976525" y="1497875"/>
              <a:ext cx="31425" cy="22375"/>
            </a:xfrm>
            <a:custGeom>
              <a:avLst/>
              <a:gdLst/>
              <a:ahLst/>
              <a:cxnLst/>
              <a:rect l="l" t="t" r="r" b="b"/>
              <a:pathLst>
                <a:path w="1257" h="895" extrusionOk="0">
                  <a:moveTo>
                    <a:pt x="788" y="1"/>
                  </a:moveTo>
                  <a:cubicBezTo>
                    <a:pt x="773" y="1"/>
                    <a:pt x="757" y="2"/>
                    <a:pt x="740" y="4"/>
                  </a:cubicBezTo>
                  <a:lnTo>
                    <a:pt x="673" y="4"/>
                  </a:lnTo>
                  <a:cubicBezTo>
                    <a:pt x="303" y="71"/>
                    <a:pt x="1" y="743"/>
                    <a:pt x="471" y="877"/>
                  </a:cubicBezTo>
                  <a:cubicBezTo>
                    <a:pt x="509" y="889"/>
                    <a:pt x="546" y="895"/>
                    <a:pt x="581" y="895"/>
                  </a:cubicBezTo>
                  <a:cubicBezTo>
                    <a:pt x="1032" y="895"/>
                    <a:pt x="1257" y="1"/>
                    <a:pt x="7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0" name="Google Shape;6880;p66">
              <a:extLst>
                <a:ext uri="{FF2B5EF4-FFF2-40B4-BE49-F238E27FC236}">
                  <a16:creationId xmlns:a16="http://schemas.microsoft.com/office/drawing/2014/main" id="{C6C73B53-8DD9-CED0-2135-CD97ECE5336B}"/>
                </a:ext>
              </a:extLst>
            </p:cNvPr>
            <p:cNvSpPr/>
            <p:nvPr/>
          </p:nvSpPr>
          <p:spPr>
            <a:xfrm>
              <a:off x="6209250" y="853500"/>
              <a:ext cx="26075" cy="23525"/>
            </a:xfrm>
            <a:custGeom>
              <a:avLst/>
              <a:gdLst/>
              <a:ahLst/>
              <a:cxnLst/>
              <a:rect l="l" t="t" r="r" b="b"/>
              <a:pathLst>
                <a:path w="1043" h="941" extrusionOk="0">
                  <a:moveTo>
                    <a:pt x="539" y="1"/>
                  </a:moveTo>
                  <a:cubicBezTo>
                    <a:pt x="21" y="1"/>
                    <a:pt x="0" y="940"/>
                    <a:pt x="402" y="940"/>
                  </a:cubicBezTo>
                  <a:cubicBezTo>
                    <a:pt x="443" y="940"/>
                    <a:pt x="489" y="930"/>
                    <a:pt x="539" y="908"/>
                  </a:cubicBezTo>
                  <a:lnTo>
                    <a:pt x="606" y="908"/>
                  </a:lnTo>
                  <a:cubicBezTo>
                    <a:pt x="942" y="706"/>
                    <a:pt x="1043" y="1"/>
                    <a:pt x="5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1" name="Google Shape;6881;p66">
              <a:extLst>
                <a:ext uri="{FF2B5EF4-FFF2-40B4-BE49-F238E27FC236}">
                  <a16:creationId xmlns:a16="http://schemas.microsoft.com/office/drawing/2014/main" id="{B54A16AC-741F-4BE4-DA30-72FFFD4D4046}"/>
                </a:ext>
              </a:extLst>
            </p:cNvPr>
            <p:cNvSpPr/>
            <p:nvPr/>
          </p:nvSpPr>
          <p:spPr>
            <a:xfrm>
              <a:off x="6079225" y="1356775"/>
              <a:ext cx="24800" cy="22725"/>
            </a:xfrm>
            <a:custGeom>
              <a:avLst/>
              <a:gdLst/>
              <a:ahLst/>
              <a:cxnLst/>
              <a:rect l="l" t="t" r="r" b="b"/>
              <a:pathLst>
                <a:path w="992" h="909" extrusionOk="0">
                  <a:moveTo>
                    <a:pt x="475" y="0"/>
                  </a:moveTo>
                  <a:cubicBezTo>
                    <a:pt x="376" y="0"/>
                    <a:pt x="278" y="49"/>
                    <a:pt x="194" y="169"/>
                  </a:cubicBezTo>
                  <a:cubicBezTo>
                    <a:pt x="0" y="460"/>
                    <a:pt x="436" y="909"/>
                    <a:pt x="732" y="909"/>
                  </a:cubicBezTo>
                  <a:cubicBezTo>
                    <a:pt x="846" y="909"/>
                    <a:pt x="939" y="842"/>
                    <a:pt x="967" y="673"/>
                  </a:cubicBezTo>
                  <a:cubicBezTo>
                    <a:pt x="967" y="640"/>
                    <a:pt x="967" y="640"/>
                    <a:pt x="967" y="606"/>
                  </a:cubicBezTo>
                  <a:cubicBezTo>
                    <a:pt x="992" y="338"/>
                    <a:pt x="734" y="0"/>
                    <a:pt x="4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2" name="Google Shape;6882;p66">
              <a:extLst>
                <a:ext uri="{FF2B5EF4-FFF2-40B4-BE49-F238E27FC236}">
                  <a16:creationId xmlns:a16="http://schemas.microsoft.com/office/drawing/2014/main" id="{2AB295D1-1B17-BAEC-6474-1D650096367F}"/>
                </a:ext>
              </a:extLst>
            </p:cNvPr>
            <p:cNvSpPr/>
            <p:nvPr/>
          </p:nvSpPr>
          <p:spPr>
            <a:xfrm>
              <a:off x="6062225" y="1450400"/>
              <a:ext cx="25150" cy="21900"/>
            </a:xfrm>
            <a:custGeom>
              <a:avLst/>
              <a:gdLst/>
              <a:ahLst/>
              <a:cxnLst/>
              <a:rect l="l" t="t" r="r" b="b"/>
              <a:pathLst>
                <a:path w="1006" h="876" extrusionOk="0">
                  <a:moveTo>
                    <a:pt x="270" y="1"/>
                  </a:moveTo>
                  <a:cubicBezTo>
                    <a:pt x="143" y="1"/>
                    <a:pt x="44" y="73"/>
                    <a:pt x="34" y="256"/>
                  </a:cubicBezTo>
                  <a:cubicBezTo>
                    <a:pt x="1" y="289"/>
                    <a:pt x="1" y="289"/>
                    <a:pt x="34" y="323"/>
                  </a:cubicBezTo>
                  <a:cubicBezTo>
                    <a:pt x="34" y="583"/>
                    <a:pt x="316" y="875"/>
                    <a:pt x="565" y="875"/>
                  </a:cubicBezTo>
                  <a:cubicBezTo>
                    <a:pt x="671" y="875"/>
                    <a:pt x="771" y="823"/>
                    <a:pt x="841" y="693"/>
                  </a:cubicBezTo>
                  <a:cubicBezTo>
                    <a:pt x="1005" y="388"/>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3" name="Google Shape;6883;p66">
              <a:extLst>
                <a:ext uri="{FF2B5EF4-FFF2-40B4-BE49-F238E27FC236}">
                  <a16:creationId xmlns:a16="http://schemas.microsoft.com/office/drawing/2014/main" id="{5826A762-D9BB-4E7A-F35E-F742ECD535AC}"/>
                </a:ext>
              </a:extLst>
            </p:cNvPr>
            <p:cNvSpPr/>
            <p:nvPr/>
          </p:nvSpPr>
          <p:spPr>
            <a:xfrm>
              <a:off x="6100875" y="1125550"/>
              <a:ext cx="25000" cy="21775"/>
            </a:xfrm>
            <a:custGeom>
              <a:avLst/>
              <a:gdLst/>
              <a:ahLst/>
              <a:cxnLst/>
              <a:rect l="l" t="t" r="r" b="b"/>
              <a:pathLst>
                <a:path w="1000" h="871" extrusionOk="0">
                  <a:moveTo>
                    <a:pt x="276" y="0"/>
                  </a:moveTo>
                  <a:cubicBezTo>
                    <a:pt x="130" y="0"/>
                    <a:pt x="12" y="80"/>
                    <a:pt x="1" y="277"/>
                  </a:cubicBezTo>
                  <a:lnTo>
                    <a:pt x="1" y="344"/>
                  </a:lnTo>
                  <a:cubicBezTo>
                    <a:pt x="1" y="599"/>
                    <a:pt x="273" y="870"/>
                    <a:pt x="530" y="870"/>
                  </a:cubicBezTo>
                  <a:cubicBezTo>
                    <a:pt x="645" y="870"/>
                    <a:pt x="758" y="815"/>
                    <a:pt x="841" y="680"/>
                  </a:cubicBezTo>
                  <a:cubicBezTo>
                    <a:pt x="999" y="340"/>
                    <a:pt x="578" y="0"/>
                    <a:pt x="2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4" name="Google Shape;6884;p66">
              <a:extLst>
                <a:ext uri="{FF2B5EF4-FFF2-40B4-BE49-F238E27FC236}">
                  <a16:creationId xmlns:a16="http://schemas.microsoft.com/office/drawing/2014/main" id="{8184D370-2281-143B-20C7-FACD7F84DB76}"/>
                </a:ext>
              </a:extLst>
            </p:cNvPr>
            <p:cNvSpPr/>
            <p:nvPr/>
          </p:nvSpPr>
          <p:spPr>
            <a:xfrm>
              <a:off x="6036600" y="1542200"/>
              <a:ext cx="29850" cy="22425"/>
            </a:xfrm>
            <a:custGeom>
              <a:avLst/>
              <a:gdLst/>
              <a:ahLst/>
              <a:cxnLst/>
              <a:rect l="l" t="t" r="r" b="b"/>
              <a:pathLst>
                <a:path w="1194" h="897" extrusionOk="0">
                  <a:moveTo>
                    <a:pt x="631" y="1"/>
                  </a:moveTo>
                  <a:cubicBezTo>
                    <a:pt x="161" y="1"/>
                    <a:pt x="1" y="897"/>
                    <a:pt x="433" y="897"/>
                  </a:cubicBezTo>
                  <a:cubicBezTo>
                    <a:pt x="460" y="897"/>
                    <a:pt x="490" y="893"/>
                    <a:pt x="522" y="886"/>
                  </a:cubicBezTo>
                  <a:lnTo>
                    <a:pt x="589" y="886"/>
                  </a:lnTo>
                  <a:cubicBezTo>
                    <a:pt x="958" y="785"/>
                    <a:pt x="1194" y="113"/>
                    <a:pt x="723" y="12"/>
                  </a:cubicBezTo>
                  <a:cubicBezTo>
                    <a:pt x="691" y="4"/>
                    <a:pt x="661"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5" name="Google Shape;6885;p66">
              <a:extLst>
                <a:ext uri="{FF2B5EF4-FFF2-40B4-BE49-F238E27FC236}">
                  <a16:creationId xmlns:a16="http://schemas.microsoft.com/office/drawing/2014/main" id="{44F5AD96-EC38-E4B2-D96F-97913440D187}"/>
                </a:ext>
              </a:extLst>
            </p:cNvPr>
            <p:cNvSpPr/>
            <p:nvPr/>
          </p:nvSpPr>
          <p:spPr>
            <a:xfrm>
              <a:off x="6187650" y="1144075"/>
              <a:ext cx="25600" cy="19925"/>
            </a:xfrm>
            <a:custGeom>
              <a:avLst/>
              <a:gdLst/>
              <a:ahLst/>
              <a:cxnLst/>
              <a:rect l="l" t="t" r="r" b="b"/>
              <a:pathLst>
                <a:path w="1024" h="797" extrusionOk="0">
                  <a:moveTo>
                    <a:pt x="399" y="1"/>
                  </a:moveTo>
                  <a:cubicBezTo>
                    <a:pt x="240" y="1"/>
                    <a:pt x="100" y="80"/>
                    <a:pt x="59" y="275"/>
                  </a:cubicBezTo>
                  <a:cubicBezTo>
                    <a:pt x="1" y="602"/>
                    <a:pt x="350" y="797"/>
                    <a:pt x="634" y="797"/>
                  </a:cubicBezTo>
                  <a:cubicBezTo>
                    <a:pt x="847" y="797"/>
                    <a:pt x="1023" y="688"/>
                    <a:pt x="966" y="443"/>
                  </a:cubicBezTo>
                  <a:lnTo>
                    <a:pt x="966" y="376"/>
                  </a:lnTo>
                  <a:cubicBezTo>
                    <a:pt x="887" y="159"/>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6" name="Google Shape;6886;p66">
              <a:extLst>
                <a:ext uri="{FF2B5EF4-FFF2-40B4-BE49-F238E27FC236}">
                  <a16:creationId xmlns:a16="http://schemas.microsoft.com/office/drawing/2014/main" id="{731E0941-A57F-F0AE-30B7-7735D1AE6130}"/>
                </a:ext>
              </a:extLst>
            </p:cNvPr>
            <p:cNvSpPr/>
            <p:nvPr/>
          </p:nvSpPr>
          <p:spPr>
            <a:xfrm>
              <a:off x="6134475" y="1091850"/>
              <a:ext cx="30000" cy="23150"/>
            </a:xfrm>
            <a:custGeom>
              <a:avLst/>
              <a:gdLst/>
              <a:ahLst/>
              <a:cxnLst/>
              <a:rect l="l" t="t" r="r" b="b"/>
              <a:pathLst>
                <a:path w="1200" h="926" extrusionOk="0">
                  <a:moveTo>
                    <a:pt x="733" y="1"/>
                  </a:moveTo>
                  <a:cubicBezTo>
                    <a:pt x="704" y="1"/>
                    <a:pt x="673" y="4"/>
                    <a:pt x="640" y="12"/>
                  </a:cubicBezTo>
                  <a:lnTo>
                    <a:pt x="572" y="12"/>
                  </a:lnTo>
                  <a:cubicBezTo>
                    <a:pt x="236" y="146"/>
                    <a:pt x="1" y="818"/>
                    <a:pt x="505" y="919"/>
                  </a:cubicBezTo>
                  <a:cubicBezTo>
                    <a:pt x="528" y="923"/>
                    <a:pt x="550" y="925"/>
                    <a:pt x="572" y="925"/>
                  </a:cubicBezTo>
                  <a:cubicBezTo>
                    <a:pt x="1030" y="925"/>
                    <a:pt x="1199" y="1"/>
                    <a:pt x="7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7" name="Google Shape;6887;p66">
              <a:extLst>
                <a:ext uri="{FF2B5EF4-FFF2-40B4-BE49-F238E27FC236}">
                  <a16:creationId xmlns:a16="http://schemas.microsoft.com/office/drawing/2014/main" id="{5E89E3F3-3989-22AC-3B84-5F3B9F12D059}"/>
                </a:ext>
              </a:extLst>
            </p:cNvPr>
            <p:cNvSpPr/>
            <p:nvPr/>
          </p:nvSpPr>
          <p:spPr>
            <a:xfrm>
              <a:off x="5915350" y="1449775"/>
              <a:ext cx="25975" cy="19675"/>
            </a:xfrm>
            <a:custGeom>
              <a:avLst/>
              <a:gdLst/>
              <a:ahLst/>
              <a:cxnLst/>
              <a:rect l="l" t="t" r="r" b="b"/>
              <a:pathLst>
                <a:path w="1039" h="787" extrusionOk="0">
                  <a:moveTo>
                    <a:pt x="439" y="0"/>
                  </a:moveTo>
                  <a:cubicBezTo>
                    <a:pt x="205" y="0"/>
                    <a:pt x="0" y="121"/>
                    <a:pt x="61" y="382"/>
                  </a:cubicBezTo>
                  <a:lnTo>
                    <a:pt x="95" y="449"/>
                  </a:lnTo>
                  <a:cubicBezTo>
                    <a:pt x="171" y="639"/>
                    <a:pt x="431" y="787"/>
                    <a:pt x="654" y="787"/>
                  </a:cubicBezTo>
                  <a:cubicBezTo>
                    <a:pt x="824" y="787"/>
                    <a:pt x="973" y="701"/>
                    <a:pt x="1002" y="482"/>
                  </a:cubicBezTo>
                  <a:cubicBezTo>
                    <a:pt x="1039" y="172"/>
                    <a:pt x="718" y="0"/>
                    <a:pt x="4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8" name="Google Shape;6888;p66">
              <a:extLst>
                <a:ext uri="{FF2B5EF4-FFF2-40B4-BE49-F238E27FC236}">
                  <a16:creationId xmlns:a16="http://schemas.microsoft.com/office/drawing/2014/main" id="{633C207F-30D5-B759-0D81-1CBFFB74E679}"/>
                </a:ext>
              </a:extLst>
            </p:cNvPr>
            <p:cNvSpPr/>
            <p:nvPr/>
          </p:nvSpPr>
          <p:spPr>
            <a:xfrm>
              <a:off x="6153400" y="1052650"/>
              <a:ext cx="34275" cy="18000"/>
            </a:xfrm>
            <a:custGeom>
              <a:avLst/>
              <a:gdLst/>
              <a:ahLst/>
              <a:cxnLst/>
              <a:rect l="l" t="t" r="r" b="b"/>
              <a:pathLst>
                <a:path w="1371" h="720" extrusionOk="0">
                  <a:moveTo>
                    <a:pt x="848" y="1"/>
                  </a:moveTo>
                  <a:cubicBezTo>
                    <a:pt x="481" y="1"/>
                    <a:pt x="1" y="415"/>
                    <a:pt x="387" y="672"/>
                  </a:cubicBezTo>
                  <a:lnTo>
                    <a:pt x="420" y="672"/>
                  </a:lnTo>
                  <a:cubicBezTo>
                    <a:pt x="485" y="705"/>
                    <a:pt x="563" y="719"/>
                    <a:pt x="643" y="719"/>
                  </a:cubicBezTo>
                  <a:cubicBezTo>
                    <a:pt x="980" y="719"/>
                    <a:pt x="1370" y="460"/>
                    <a:pt x="1126" y="134"/>
                  </a:cubicBezTo>
                  <a:cubicBezTo>
                    <a:pt x="1063" y="40"/>
                    <a:pt x="961" y="1"/>
                    <a:pt x="8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89" name="Google Shape;6889;p66">
              <a:extLst>
                <a:ext uri="{FF2B5EF4-FFF2-40B4-BE49-F238E27FC236}">
                  <a16:creationId xmlns:a16="http://schemas.microsoft.com/office/drawing/2014/main" id="{EB0873F0-6466-A839-9F2C-C6750C9ADFB5}"/>
                </a:ext>
              </a:extLst>
            </p:cNvPr>
            <p:cNvSpPr/>
            <p:nvPr/>
          </p:nvSpPr>
          <p:spPr>
            <a:xfrm>
              <a:off x="6107100" y="1561925"/>
              <a:ext cx="34700" cy="18350"/>
            </a:xfrm>
            <a:custGeom>
              <a:avLst/>
              <a:gdLst/>
              <a:ahLst/>
              <a:cxnLst/>
              <a:rect l="l" t="t" r="r" b="b"/>
              <a:pathLst>
                <a:path w="1388" h="734" extrusionOk="0">
                  <a:moveTo>
                    <a:pt x="877" y="1"/>
                  </a:moveTo>
                  <a:cubicBezTo>
                    <a:pt x="493" y="1"/>
                    <a:pt x="1" y="434"/>
                    <a:pt x="390" y="668"/>
                  </a:cubicBezTo>
                  <a:lnTo>
                    <a:pt x="457" y="702"/>
                  </a:lnTo>
                  <a:cubicBezTo>
                    <a:pt x="513" y="724"/>
                    <a:pt x="576" y="734"/>
                    <a:pt x="642" y="734"/>
                  </a:cubicBezTo>
                  <a:cubicBezTo>
                    <a:pt x="979" y="734"/>
                    <a:pt x="1388" y="467"/>
                    <a:pt x="1163" y="130"/>
                  </a:cubicBezTo>
                  <a:cubicBezTo>
                    <a:pt x="1094" y="38"/>
                    <a:pt x="99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0" name="Google Shape;6890;p66">
              <a:extLst>
                <a:ext uri="{FF2B5EF4-FFF2-40B4-BE49-F238E27FC236}">
                  <a16:creationId xmlns:a16="http://schemas.microsoft.com/office/drawing/2014/main" id="{C201EE4F-D997-BCDA-6587-12C42E9D6182}"/>
                </a:ext>
              </a:extLst>
            </p:cNvPr>
            <p:cNvSpPr/>
            <p:nvPr/>
          </p:nvSpPr>
          <p:spPr>
            <a:xfrm>
              <a:off x="6177025" y="1441425"/>
              <a:ext cx="25325" cy="23475"/>
            </a:xfrm>
            <a:custGeom>
              <a:avLst/>
              <a:gdLst/>
              <a:ahLst/>
              <a:cxnLst/>
              <a:rect l="l" t="t" r="r" b="b"/>
              <a:pathLst>
                <a:path w="1013" h="939" extrusionOk="0">
                  <a:moveTo>
                    <a:pt x="498" y="1"/>
                  </a:moveTo>
                  <a:cubicBezTo>
                    <a:pt x="411" y="1"/>
                    <a:pt x="324" y="43"/>
                    <a:pt x="248" y="144"/>
                  </a:cubicBezTo>
                  <a:cubicBezTo>
                    <a:pt x="1" y="441"/>
                    <a:pt x="428" y="939"/>
                    <a:pt x="737" y="939"/>
                  </a:cubicBezTo>
                  <a:cubicBezTo>
                    <a:pt x="848" y="939"/>
                    <a:pt x="943" y="875"/>
                    <a:pt x="988" y="716"/>
                  </a:cubicBezTo>
                  <a:lnTo>
                    <a:pt x="988" y="648"/>
                  </a:lnTo>
                  <a:cubicBezTo>
                    <a:pt x="1013" y="372"/>
                    <a:pt x="756" y="1"/>
                    <a:pt x="4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1" name="Google Shape;6891;p66">
              <a:extLst>
                <a:ext uri="{FF2B5EF4-FFF2-40B4-BE49-F238E27FC236}">
                  <a16:creationId xmlns:a16="http://schemas.microsoft.com/office/drawing/2014/main" id="{6E8ABE9A-592C-E5F5-7BA3-DA598A9CE756}"/>
                </a:ext>
              </a:extLst>
            </p:cNvPr>
            <p:cNvSpPr/>
            <p:nvPr/>
          </p:nvSpPr>
          <p:spPr>
            <a:xfrm>
              <a:off x="5852500" y="1345825"/>
              <a:ext cx="36275" cy="20875"/>
            </a:xfrm>
            <a:custGeom>
              <a:avLst/>
              <a:gdLst/>
              <a:ahLst/>
              <a:cxnLst/>
              <a:rect l="l" t="t" r="r" b="b"/>
              <a:pathLst>
                <a:path w="1451" h="835" extrusionOk="0">
                  <a:moveTo>
                    <a:pt x="859" y="1"/>
                  </a:moveTo>
                  <a:cubicBezTo>
                    <a:pt x="492" y="1"/>
                    <a:pt x="0" y="483"/>
                    <a:pt x="391" y="775"/>
                  </a:cubicBezTo>
                  <a:cubicBezTo>
                    <a:pt x="451" y="817"/>
                    <a:pt x="516" y="835"/>
                    <a:pt x="582" y="835"/>
                  </a:cubicBezTo>
                  <a:cubicBezTo>
                    <a:pt x="997" y="835"/>
                    <a:pt x="1451" y="118"/>
                    <a:pt x="929"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2" name="Google Shape;6892;p66">
              <a:extLst>
                <a:ext uri="{FF2B5EF4-FFF2-40B4-BE49-F238E27FC236}">
                  <a16:creationId xmlns:a16="http://schemas.microsoft.com/office/drawing/2014/main" id="{719BA048-207D-D516-BF7F-0BDFA93ECFDF}"/>
                </a:ext>
              </a:extLst>
            </p:cNvPr>
            <p:cNvSpPr/>
            <p:nvPr/>
          </p:nvSpPr>
          <p:spPr>
            <a:xfrm>
              <a:off x="6070850" y="1480000"/>
              <a:ext cx="25525" cy="23250"/>
            </a:xfrm>
            <a:custGeom>
              <a:avLst/>
              <a:gdLst/>
              <a:ahLst/>
              <a:cxnLst/>
              <a:rect l="l" t="t" r="r" b="b"/>
              <a:pathLst>
                <a:path w="1021" h="930" extrusionOk="0">
                  <a:moveTo>
                    <a:pt x="266" y="0"/>
                  </a:moveTo>
                  <a:cubicBezTo>
                    <a:pt x="154" y="0"/>
                    <a:pt x="61" y="62"/>
                    <a:pt x="25" y="214"/>
                  </a:cubicBezTo>
                  <a:cubicBezTo>
                    <a:pt x="25" y="248"/>
                    <a:pt x="25" y="282"/>
                    <a:pt x="25" y="282"/>
                  </a:cubicBezTo>
                  <a:cubicBezTo>
                    <a:pt x="0" y="558"/>
                    <a:pt x="276" y="929"/>
                    <a:pt x="544" y="929"/>
                  </a:cubicBezTo>
                  <a:cubicBezTo>
                    <a:pt x="633" y="929"/>
                    <a:pt x="722" y="887"/>
                    <a:pt x="798" y="786"/>
                  </a:cubicBezTo>
                  <a:cubicBezTo>
                    <a:pt x="1020" y="465"/>
                    <a:pt x="57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3" name="Google Shape;6893;p66">
              <a:extLst>
                <a:ext uri="{FF2B5EF4-FFF2-40B4-BE49-F238E27FC236}">
                  <a16:creationId xmlns:a16="http://schemas.microsoft.com/office/drawing/2014/main" id="{6F944CDC-B87F-F96A-30C2-8E00ACEE3122}"/>
                </a:ext>
              </a:extLst>
            </p:cNvPr>
            <p:cNvSpPr/>
            <p:nvPr/>
          </p:nvSpPr>
          <p:spPr>
            <a:xfrm>
              <a:off x="5919600" y="1360625"/>
              <a:ext cx="35625" cy="20600"/>
            </a:xfrm>
            <a:custGeom>
              <a:avLst/>
              <a:gdLst/>
              <a:ahLst/>
              <a:cxnLst/>
              <a:rect l="l" t="t" r="r" b="b"/>
              <a:pathLst>
                <a:path w="1425" h="824" extrusionOk="0">
                  <a:moveTo>
                    <a:pt x="863" y="1"/>
                  </a:moveTo>
                  <a:cubicBezTo>
                    <a:pt x="450" y="1"/>
                    <a:pt x="0" y="734"/>
                    <a:pt x="530" y="822"/>
                  </a:cubicBezTo>
                  <a:lnTo>
                    <a:pt x="564" y="822"/>
                  </a:lnTo>
                  <a:cubicBezTo>
                    <a:pt x="575" y="823"/>
                    <a:pt x="587" y="824"/>
                    <a:pt x="599" y="824"/>
                  </a:cubicBezTo>
                  <a:cubicBezTo>
                    <a:pt x="965" y="824"/>
                    <a:pt x="1424" y="342"/>
                    <a:pt x="1034" y="49"/>
                  </a:cubicBezTo>
                  <a:cubicBezTo>
                    <a:pt x="980" y="16"/>
                    <a:pt x="922" y="1"/>
                    <a:pt x="8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4" name="Google Shape;6894;p66">
              <a:extLst>
                <a:ext uri="{FF2B5EF4-FFF2-40B4-BE49-F238E27FC236}">
                  <a16:creationId xmlns:a16="http://schemas.microsoft.com/office/drawing/2014/main" id="{C25972AC-593E-990D-A1A4-69332227B232}"/>
                </a:ext>
              </a:extLst>
            </p:cNvPr>
            <p:cNvSpPr/>
            <p:nvPr/>
          </p:nvSpPr>
          <p:spPr>
            <a:xfrm>
              <a:off x="6115500" y="925825"/>
              <a:ext cx="25875" cy="24525"/>
            </a:xfrm>
            <a:custGeom>
              <a:avLst/>
              <a:gdLst/>
              <a:ahLst/>
              <a:cxnLst/>
              <a:rect l="l" t="t" r="r" b="b"/>
              <a:pathLst>
                <a:path w="1035" h="981" extrusionOk="0">
                  <a:moveTo>
                    <a:pt x="529" y="1"/>
                  </a:moveTo>
                  <a:cubicBezTo>
                    <a:pt x="465" y="1"/>
                    <a:pt x="396" y="20"/>
                    <a:pt x="323" y="65"/>
                  </a:cubicBezTo>
                  <a:cubicBezTo>
                    <a:pt x="0" y="307"/>
                    <a:pt x="324" y="980"/>
                    <a:pt x="638" y="980"/>
                  </a:cubicBezTo>
                  <a:cubicBezTo>
                    <a:pt x="716" y="980"/>
                    <a:pt x="794" y="939"/>
                    <a:pt x="861" y="838"/>
                  </a:cubicBezTo>
                  <a:lnTo>
                    <a:pt x="894" y="771"/>
                  </a:lnTo>
                  <a:cubicBezTo>
                    <a:pt x="1034" y="491"/>
                    <a:pt x="848" y="1"/>
                    <a:pt x="5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5" name="Google Shape;6895;p66">
              <a:extLst>
                <a:ext uri="{FF2B5EF4-FFF2-40B4-BE49-F238E27FC236}">
                  <a16:creationId xmlns:a16="http://schemas.microsoft.com/office/drawing/2014/main" id="{59EB4781-E6A8-E9D7-297E-B23213C17B71}"/>
                </a:ext>
              </a:extLst>
            </p:cNvPr>
            <p:cNvSpPr/>
            <p:nvPr/>
          </p:nvSpPr>
          <p:spPr>
            <a:xfrm>
              <a:off x="5946050" y="1509475"/>
              <a:ext cx="25550" cy="24400"/>
            </a:xfrm>
            <a:custGeom>
              <a:avLst/>
              <a:gdLst/>
              <a:ahLst/>
              <a:cxnLst/>
              <a:rect l="l" t="t" r="r" b="b"/>
              <a:pathLst>
                <a:path w="1022" h="976" extrusionOk="0">
                  <a:moveTo>
                    <a:pt x="547" y="1"/>
                  </a:moveTo>
                  <a:cubicBezTo>
                    <a:pt x="485" y="1"/>
                    <a:pt x="417" y="24"/>
                    <a:pt x="346" y="77"/>
                  </a:cubicBezTo>
                  <a:cubicBezTo>
                    <a:pt x="0" y="316"/>
                    <a:pt x="327" y="976"/>
                    <a:pt x="645" y="976"/>
                  </a:cubicBezTo>
                  <a:cubicBezTo>
                    <a:pt x="729" y="976"/>
                    <a:pt x="813" y="929"/>
                    <a:pt x="883" y="817"/>
                  </a:cubicBezTo>
                  <a:lnTo>
                    <a:pt x="883" y="783"/>
                  </a:lnTo>
                  <a:cubicBezTo>
                    <a:pt x="1022" y="506"/>
                    <a:pt x="841"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6" name="Google Shape;6896;p66">
              <a:extLst>
                <a:ext uri="{FF2B5EF4-FFF2-40B4-BE49-F238E27FC236}">
                  <a16:creationId xmlns:a16="http://schemas.microsoft.com/office/drawing/2014/main" id="{4FDB465E-D424-5F86-0C95-97121AA86969}"/>
                </a:ext>
              </a:extLst>
            </p:cNvPr>
            <p:cNvSpPr/>
            <p:nvPr/>
          </p:nvSpPr>
          <p:spPr>
            <a:xfrm>
              <a:off x="6048500" y="1365050"/>
              <a:ext cx="35925" cy="20225"/>
            </a:xfrm>
            <a:custGeom>
              <a:avLst/>
              <a:gdLst/>
              <a:ahLst/>
              <a:cxnLst/>
              <a:rect l="l" t="t" r="r" b="b"/>
              <a:pathLst>
                <a:path w="1437" h="809" extrusionOk="0">
                  <a:moveTo>
                    <a:pt x="816" y="0"/>
                  </a:moveTo>
                  <a:cubicBezTo>
                    <a:pt x="453" y="0"/>
                    <a:pt x="1" y="462"/>
                    <a:pt x="348" y="746"/>
                  </a:cubicBezTo>
                  <a:cubicBezTo>
                    <a:pt x="407" y="790"/>
                    <a:pt x="473" y="809"/>
                    <a:pt x="542" y="809"/>
                  </a:cubicBezTo>
                  <a:cubicBezTo>
                    <a:pt x="947" y="809"/>
                    <a:pt x="1436" y="150"/>
                    <a:pt x="919" y="6"/>
                  </a:cubicBezTo>
                  <a:lnTo>
                    <a:pt x="886" y="6"/>
                  </a:lnTo>
                  <a:cubicBezTo>
                    <a:pt x="863" y="2"/>
                    <a:pt x="840" y="0"/>
                    <a:pt x="81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7" name="Google Shape;6897;p66">
              <a:extLst>
                <a:ext uri="{FF2B5EF4-FFF2-40B4-BE49-F238E27FC236}">
                  <a16:creationId xmlns:a16="http://schemas.microsoft.com/office/drawing/2014/main" id="{4FA804EC-11A6-A5B1-48DD-7263F4B60E30}"/>
                </a:ext>
              </a:extLst>
            </p:cNvPr>
            <p:cNvSpPr/>
            <p:nvPr/>
          </p:nvSpPr>
          <p:spPr>
            <a:xfrm>
              <a:off x="6122100" y="1074150"/>
              <a:ext cx="25500" cy="22575"/>
            </a:xfrm>
            <a:custGeom>
              <a:avLst/>
              <a:gdLst/>
              <a:ahLst/>
              <a:cxnLst/>
              <a:rect l="l" t="t" r="r" b="b"/>
              <a:pathLst>
                <a:path w="1020" h="903" extrusionOk="0">
                  <a:moveTo>
                    <a:pt x="283" y="1"/>
                  </a:moveTo>
                  <a:cubicBezTo>
                    <a:pt x="169" y="1"/>
                    <a:pt x="71" y="62"/>
                    <a:pt x="25" y="215"/>
                  </a:cubicBezTo>
                  <a:lnTo>
                    <a:pt x="25" y="283"/>
                  </a:lnTo>
                  <a:cubicBezTo>
                    <a:pt x="1" y="556"/>
                    <a:pt x="269" y="902"/>
                    <a:pt x="533" y="902"/>
                  </a:cubicBezTo>
                  <a:cubicBezTo>
                    <a:pt x="626" y="902"/>
                    <a:pt x="719" y="859"/>
                    <a:pt x="798" y="753"/>
                  </a:cubicBezTo>
                  <a:cubicBezTo>
                    <a:pt x="1020" y="458"/>
                    <a:pt x="593" y="1"/>
                    <a:pt x="2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8" name="Google Shape;6898;p66">
              <a:extLst>
                <a:ext uri="{FF2B5EF4-FFF2-40B4-BE49-F238E27FC236}">
                  <a16:creationId xmlns:a16="http://schemas.microsoft.com/office/drawing/2014/main" id="{F4041134-7E1E-C184-99B8-5DA5ADEC75D4}"/>
                </a:ext>
              </a:extLst>
            </p:cNvPr>
            <p:cNvSpPr/>
            <p:nvPr/>
          </p:nvSpPr>
          <p:spPr>
            <a:xfrm>
              <a:off x="6099475" y="810850"/>
              <a:ext cx="35550" cy="20875"/>
            </a:xfrm>
            <a:custGeom>
              <a:avLst/>
              <a:gdLst/>
              <a:ahLst/>
              <a:cxnLst/>
              <a:rect l="l" t="t" r="r" b="b"/>
              <a:pathLst>
                <a:path w="1422" h="835" extrusionOk="0">
                  <a:moveTo>
                    <a:pt x="852" y="0"/>
                  </a:moveTo>
                  <a:cubicBezTo>
                    <a:pt x="458"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99" name="Google Shape;6899;p66">
              <a:extLst>
                <a:ext uri="{FF2B5EF4-FFF2-40B4-BE49-F238E27FC236}">
                  <a16:creationId xmlns:a16="http://schemas.microsoft.com/office/drawing/2014/main" id="{EE1725D6-922E-8339-A10E-AAD5953A08D3}"/>
                </a:ext>
              </a:extLst>
            </p:cNvPr>
            <p:cNvSpPr/>
            <p:nvPr/>
          </p:nvSpPr>
          <p:spPr>
            <a:xfrm>
              <a:off x="6178600" y="1213075"/>
              <a:ext cx="25425" cy="22750"/>
            </a:xfrm>
            <a:custGeom>
              <a:avLst/>
              <a:gdLst/>
              <a:ahLst/>
              <a:cxnLst/>
              <a:rect l="l" t="t" r="r" b="b"/>
              <a:pathLst>
                <a:path w="1017" h="910" extrusionOk="0">
                  <a:moveTo>
                    <a:pt x="485" y="1"/>
                  </a:moveTo>
                  <a:cubicBezTo>
                    <a:pt x="387" y="1"/>
                    <a:pt x="293" y="50"/>
                    <a:pt x="219" y="170"/>
                  </a:cubicBezTo>
                  <a:cubicBezTo>
                    <a:pt x="1" y="461"/>
                    <a:pt x="430" y="910"/>
                    <a:pt x="736" y="910"/>
                  </a:cubicBezTo>
                  <a:cubicBezTo>
                    <a:pt x="854" y="910"/>
                    <a:pt x="954" y="843"/>
                    <a:pt x="992" y="674"/>
                  </a:cubicBezTo>
                  <a:lnTo>
                    <a:pt x="992" y="607"/>
                  </a:lnTo>
                  <a:cubicBezTo>
                    <a:pt x="1016" y="339"/>
                    <a:pt x="741" y="1"/>
                    <a:pt x="48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0" name="Google Shape;6900;p66">
              <a:extLst>
                <a:ext uri="{FF2B5EF4-FFF2-40B4-BE49-F238E27FC236}">
                  <a16:creationId xmlns:a16="http://schemas.microsoft.com/office/drawing/2014/main" id="{938BEE37-EDA9-EC71-B7B9-1FC8A75A1D45}"/>
                </a:ext>
              </a:extLst>
            </p:cNvPr>
            <p:cNvSpPr/>
            <p:nvPr/>
          </p:nvSpPr>
          <p:spPr>
            <a:xfrm>
              <a:off x="5974600" y="1414475"/>
              <a:ext cx="26000" cy="19700"/>
            </a:xfrm>
            <a:custGeom>
              <a:avLst/>
              <a:gdLst/>
              <a:ahLst/>
              <a:cxnLst/>
              <a:rect l="l" t="t" r="r" b="b"/>
              <a:pathLst>
                <a:path w="1040" h="788" extrusionOk="0">
                  <a:moveTo>
                    <a:pt x="438" y="1"/>
                  </a:moveTo>
                  <a:cubicBezTo>
                    <a:pt x="204" y="1"/>
                    <a:pt x="1" y="121"/>
                    <a:pt x="78" y="382"/>
                  </a:cubicBezTo>
                  <a:cubicBezTo>
                    <a:pt x="78" y="416"/>
                    <a:pt x="78" y="416"/>
                    <a:pt x="78" y="449"/>
                  </a:cubicBezTo>
                  <a:cubicBezTo>
                    <a:pt x="173" y="640"/>
                    <a:pt x="430" y="787"/>
                    <a:pt x="647" y="787"/>
                  </a:cubicBezTo>
                  <a:cubicBezTo>
                    <a:pt x="813" y="787"/>
                    <a:pt x="956" y="701"/>
                    <a:pt x="985" y="483"/>
                  </a:cubicBezTo>
                  <a:cubicBezTo>
                    <a:pt x="1040" y="172"/>
                    <a:pt x="717" y="1"/>
                    <a:pt x="43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1" name="Google Shape;6901;p66">
              <a:extLst>
                <a:ext uri="{FF2B5EF4-FFF2-40B4-BE49-F238E27FC236}">
                  <a16:creationId xmlns:a16="http://schemas.microsoft.com/office/drawing/2014/main" id="{50ADD518-2216-A9E0-46DF-2BF19E744DEA}"/>
                </a:ext>
              </a:extLst>
            </p:cNvPr>
            <p:cNvSpPr/>
            <p:nvPr/>
          </p:nvSpPr>
          <p:spPr>
            <a:xfrm>
              <a:off x="6033100" y="1383950"/>
              <a:ext cx="25975" cy="19850"/>
            </a:xfrm>
            <a:custGeom>
              <a:avLst/>
              <a:gdLst/>
              <a:ahLst/>
              <a:cxnLst/>
              <a:rect l="l" t="t" r="r" b="b"/>
              <a:pathLst>
                <a:path w="1039" h="794" extrusionOk="0">
                  <a:moveTo>
                    <a:pt x="384" y="1"/>
                  </a:moveTo>
                  <a:cubicBezTo>
                    <a:pt x="223" y="1"/>
                    <a:pt x="84" y="83"/>
                    <a:pt x="57" y="292"/>
                  </a:cubicBezTo>
                  <a:cubicBezTo>
                    <a:pt x="0" y="611"/>
                    <a:pt x="342" y="794"/>
                    <a:pt x="625" y="794"/>
                  </a:cubicBezTo>
                  <a:cubicBezTo>
                    <a:pt x="850" y="794"/>
                    <a:pt x="1038" y="679"/>
                    <a:pt x="964" y="427"/>
                  </a:cubicBezTo>
                  <a:cubicBezTo>
                    <a:pt x="964" y="393"/>
                    <a:pt x="964" y="359"/>
                    <a:pt x="964" y="359"/>
                  </a:cubicBezTo>
                  <a:cubicBezTo>
                    <a:pt x="885" y="163"/>
                    <a:pt x="612" y="1"/>
                    <a:pt x="38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2" name="Google Shape;6902;p66">
              <a:extLst>
                <a:ext uri="{FF2B5EF4-FFF2-40B4-BE49-F238E27FC236}">
                  <a16:creationId xmlns:a16="http://schemas.microsoft.com/office/drawing/2014/main" id="{3763E3DC-DFB7-1019-F798-9813940C18E2}"/>
                </a:ext>
              </a:extLst>
            </p:cNvPr>
            <p:cNvSpPr/>
            <p:nvPr/>
          </p:nvSpPr>
          <p:spPr>
            <a:xfrm>
              <a:off x="5994175" y="1419050"/>
              <a:ext cx="26025" cy="18550"/>
            </a:xfrm>
            <a:custGeom>
              <a:avLst/>
              <a:gdLst/>
              <a:ahLst/>
              <a:cxnLst/>
              <a:rect l="l" t="t" r="r" b="b"/>
              <a:pathLst>
                <a:path w="1041" h="742" extrusionOk="0">
                  <a:moveTo>
                    <a:pt x="343" y="0"/>
                  </a:moveTo>
                  <a:cubicBezTo>
                    <a:pt x="157" y="0"/>
                    <a:pt x="0" y="96"/>
                    <a:pt x="0" y="333"/>
                  </a:cubicBezTo>
                  <a:cubicBezTo>
                    <a:pt x="0" y="607"/>
                    <a:pt x="295" y="741"/>
                    <a:pt x="559" y="741"/>
                  </a:cubicBezTo>
                  <a:cubicBezTo>
                    <a:pt x="814" y="741"/>
                    <a:pt x="1041" y="615"/>
                    <a:pt x="941" y="367"/>
                  </a:cubicBezTo>
                  <a:lnTo>
                    <a:pt x="908" y="300"/>
                  </a:lnTo>
                  <a:cubicBezTo>
                    <a:pt x="801" y="122"/>
                    <a:pt x="553" y="0"/>
                    <a:pt x="3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3" name="Google Shape;6903;p66">
              <a:extLst>
                <a:ext uri="{FF2B5EF4-FFF2-40B4-BE49-F238E27FC236}">
                  <a16:creationId xmlns:a16="http://schemas.microsoft.com/office/drawing/2014/main" id="{72047B4C-A61F-C1DF-6417-B53D16DA6B8F}"/>
                </a:ext>
              </a:extLst>
            </p:cNvPr>
            <p:cNvSpPr/>
            <p:nvPr/>
          </p:nvSpPr>
          <p:spPr>
            <a:xfrm>
              <a:off x="5913500" y="1429375"/>
              <a:ext cx="26550" cy="18500"/>
            </a:xfrm>
            <a:custGeom>
              <a:avLst/>
              <a:gdLst/>
              <a:ahLst/>
              <a:cxnLst/>
              <a:rect l="l" t="t" r="r" b="b"/>
              <a:pathLst>
                <a:path w="1062" h="740" extrusionOk="0">
                  <a:moveTo>
                    <a:pt x="366" y="0"/>
                  </a:moveTo>
                  <a:cubicBezTo>
                    <a:pt x="170" y="0"/>
                    <a:pt x="1" y="94"/>
                    <a:pt x="1" y="324"/>
                  </a:cubicBezTo>
                  <a:cubicBezTo>
                    <a:pt x="1" y="605"/>
                    <a:pt x="286" y="740"/>
                    <a:pt x="548" y="740"/>
                  </a:cubicBezTo>
                  <a:cubicBezTo>
                    <a:pt x="817" y="740"/>
                    <a:pt x="1061" y="597"/>
                    <a:pt x="942" y="324"/>
                  </a:cubicBezTo>
                  <a:lnTo>
                    <a:pt x="908" y="256"/>
                  </a:lnTo>
                  <a:cubicBezTo>
                    <a:pt x="805" y="102"/>
                    <a:pt x="571"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4" name="Google Shape;6904;p66">
              <a:extLst>
                <a:ext uri="{FF2B5EF4-FFF2-40B4-BE49-F238E27FC236}">
                  <a16:creationId xmlns:a16="http://schemas.microsoft.com/office/drawing/2014/main" id="{E1AFF111-9B33-1827-7726-14CE110544A6}"/>
                </a:ext>
              </a:extLst>
            </p:cNvPr>
            <p:cNvSpPr/>
            <p:nvPr/>
          </p:nvSpPr>
          <p:spPr>
            <a:xfrm>
              <a:off x="6125000" y="1411225"/>
              <a:ext cx="25125" cy="24350"/>
            </a:xfrm>
            <a:custGeom>
              <a:avLst/>
              <a:gdLst/>
              <a:ahLst/>
              <a:cxnLst/>
              <a:rect l="l" t="t" r="r" b="b"/>
              <a:pathLst>
                <a:path w="1005" h="974" extrusionOk="0">
                  <a:moveTo>
                    <a:pt x="469" y="0"/>
                  </a:moveTo>
                  <a:cubicBezTo>
                    <a:pt x="410" y="0"/>
                    <a:pt x="346" y="23"/>
                    <a:pt x="279" y="75"/>
                  </a:cubicBezTo>
                  <a:lnTo>
                    <a:pt x="212" y="109"/>
                  </a:lnTo>
                  <a:cubicBezTo>
                    <a:pt x="0" y="351"/>
                    <a:pt x="33" y="973"/>
                    <a:pt x="385" y="973"/>
                  </a:cubicBezTo>
                  <a:cubicBezTo>
                    <a:pt x="424" y="973"/>
                    <a:pt x="467" y="966"/>
                    <a:pt x="514" y="949"/>
                  </a:cubicBezTo>
                  <a:cubicBezTo>
                    <a:pt x="1005" y="833"/>
                    <a:pt x="827" y="0"/>
                    <a:pt x="46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5" name="Google Shape;6905;p66">
              <a:extLst>
                <a:ext uri="{FF2B5EF4-FFF2-40B4-BE49-F238E27FC236}">
                  <a16:creationId xmlns:a16="http://schemas.microsoft.com/office/drawing/2014/main" id="{037C94F9-3C04-6A01-EE05-EBB047EC33A1}"/>
                </a:ext>
              </a:extLst>
            </p:cNvPr>
            <p:cNvSpPr/>
            <p:nvPr/>
          </p:nvSpPr>
          <p:spPr>
            <a:xfrm>
              <a:off x="6152225" y="1419250"/>
              <a:ext cx="31250" cy="18300"/>
            </a:xfrm>
            <a:custGeom>
              <a:avLst/>
              <a:gdLst/>
              <a:ahLst/>
              <a:cxnLst/>
              <a:rect l="l" t="t" r="r" b="b"/>
              <a:pathLst>
                <a:path w="1250" h="732" extrusionOk="0">
                  <a:moveTo>
                    <a:pt x="735" y="0"/>
                  </a:moveTo>
                  <a:cubicBezTo>
                    <a:pt x="389" y="0"/>
                    <a:pt x="0" y="273"/>
                    <a:pt x="266" y="561"/>
                  </a:cubicBezTo>
                  <a:cubicBezTo>
                    <a:pt x="266" y="594"/>
                    <a:pt x="299" y="594"/>
                    <a:pt x="299" y="594"/>
                  </a:cubicBezTo>
                  <a:cubicBezTo>
                    <a:pt x="403" y="687"/>
                    <a:pt x="554" y="731"/>
                    <a:pt x="701" y="731"/>
                  </a:cubicBezTo>
                  <a:cubicBezTo>
                    <a:pt x="983" y="731"/>
                    <a:pt x="1250" y="567"/>
                    <a:pt x="1139" y="258"/>
                  </a:cubicBezTo>
                  <a:cubicBezTo>
                    <a:pt x="1082" y="74"/>
                    <a:pt x="914" y="0"/>
                    <a:pt x="7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6" name="Google Shape;6906;p66">
              <a:extLst>
                <a:ext uri="{FF2B5EF4-FFF2-40B4-BE49-F238E27FC236}">
                  <a16:creationId xmlns:a16="http://schemas.microsoft.com/office/drawing/2014/main" id="{3FBE77F4-FEBE-7F02-9BD9-64B783776573}"/>
                </a:ext>
              </a:extLst>
            </p:cNvPr>
            <p:cNvSpPr/>
            <p:nvPr/>
          </p:nvSpPr>
          <p:spPr>
            <a:xfrm>
              <a:off x="6080725" y="1461825"/>
              <a:ext cx="35400" cy="21925"/>
            </a:xfrm>
            <a:custGeom>
              <a:avLst/>
              <a:gdLst/>
              <a:ahLst/>
              <a:cxnLst/>
              <a:rect l="l" t="t" r="r" b="b"/>
              <a:pathLst>
                <a:path w="1416" h="877" extrusionOk="0">
                  <a:moveTo>
                    <a:pt x="807" y="0"/>
                  </a:moveTo>
                  <a:cubicBezTo>
                    <a:pt x="437" y="0"/>
                    <a:pt x="0" y="605"/>
                    <a:pt x="437" y="841"/>
                  </a:cubicBezTo>
                  <a:cubicBezTo>
                    <a:pt x="482" y="865"/>
                    <a:pt x="530" y="876"/>
                    <a:pt x="577" y="876"/>
                  </a:cubicBezTo>
                  <a:cubicBezTo>
                    <a:pt x="987" y="876"/>
                    <a:pt x="1416" y="61"/>
                    <a:pt x="8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7" name="Google Shape;6907;p66">
              <a:extLst>
                <a:ext uri="{FF2B5EF4-FFF2-40B4-BE49-F238E27FC236}">
                  <a16:creationId xmlns:a16="http://schemas.microsoft.com/office/drawing/2014/main" id="{878EFFE8-CA63-9C1C-2E8E-F8CCE4E3E538}"/>
                </a:ext>
              </a:extLst>
            </p:cNvPr>
            <p:cNvSpPr/>
            <p:nvPr/>
          </p:nvSpPr>
          <p:spPr>
            <a:xfrm>
              <a:off x="6006775" y="1422325"/>
              <a:ext cx="34625" cy="21900"/>
            </a:xfrm>
            <a:custGeom>
              <a:avLst/>
              <a:gdLst/>
              <a:ahLst/>
              <a:cxnLst/>
              <a:rect l="l" t="t" r="r" b="b"/>
              <a:pathLst>
                <a:path w="1385" h="876" extrusionOk="0">
                  <a:moveTo>
                    <a:pt x="773" y="1"/>
                  </a:moveTo>
                  <a:cubicBezTo>
                    <a:pt x="404" y="1"/>
                    <a:pt x="0" y="606"/>
                    <a:pt x="437" y="841"/>
                  </a:cubicBezTo>
                  <a:cubicBezTo>
                    <a:pt x="488" y="865"/>
                    <a:pt x="540" y="876"/>
                    <a:pt x="589" y="876"/>
                  </a:cubicBezTo>
                  <a:cubicBezTo>
                    <a:pt x="1032" y="876"/>
                    <a:pt x="1384" y="31"/>
                    <a:pt x="8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8" name="Google Shape;6908;p66">
              <a:extLst>
                <a:ext uri="{FF2B5EF4-FFF2-40B4-BE49-F238E27FC236}">
                  <a16:creationId xmlns:a16="http://schemas.microsoft.com/office/drawing/2014/main" id="{3F85D7DF-29F7-B1C6-BE13-382AE973047E}"/>
                </a:ext>
              </a:extLst>
            </p:cNvPr>
            <p:cNvSpPr/>
            <p:nvPr/>
          </p:nvSpPr>
          <p:spPr>
            <a:xfrm>
              <a:off x="6012125" y="1430575"/>
              <a:ext cx="29125" cy="22450"/>
            </a:xfrm>
            <a:custGeom>
              <a:avLst/>
              <a:gdLst/>
              <a:ahLst/>
              <a:cxnLst/>
              <a:rect l="l" t="t" r="r" b="b"/>
              <a:pathLst>
                <a:path w="1165" h="898" extrusionOk="0">
                  <a:moveTo>
                    <a:pt x="594" y="1"/>
                  </a:moveTo>
                  <a:cubicBezTo>
                    <a:pt x="144" y="1"/>
                    <a:pt x="1" y="898"/>
                    <a:pt x="446" y="898"/>
                  </a:cubicBezTo>
                  <a:cubicBezTo>
                    <a:pt x="480" y="898"/>
                    <a:pt x="518" y="892"/>
                    <a:pt x="559" y="881"/>
                  </a:cubicBezTo>
                  <a:lnTo>
                    <a:pt x="593" y="881"/>
                  </a:lnTo>
                  <a:cubicBezTo>
                    <a:pt x="963" y="746"/>
                    <a:pt x="1164" y="40"/>
                    <a:pt x="660" y="7"/>
                  </a:cubicBezTo>
                  <a:cubicBezTo>
                    <a:pt x="638" y="3"/>
                    <a:pt x="615" y="1"/>
                    <a:pt x="5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09" name="Google Shape;6909;p66">
              <a:extLst>
                <a:ext uri="{FF2B5EF4-FFF2-40B4-BE49-F238E27FC236}">
                  <a16:creationId xmlns:a16="http://schemas.microsoft.com/office/drawing/2014/main" id="{140ADE09-EFB7-9A5E-D33B-0168B18D4B19}"/>
                </a:ext>
              </a:extLst>
            </p:cNvPr>
            <p:cNvSpPr/>
            <p:nvPr/>
          </p:nvSpPr>
          <p:spPr>
            <a:xfrm>
              <a:off x="6072300" y="1376125"/>
              <a:ext cx="24800" cy="22225"/>
            </a:xfrm>
            <a:custGeom>
              <a:avLst/>
              <a:gdLst/>
              <a:ahLst/>
              <a:cxnLst/>
              <a:rect l="l" t="t" r="r" b="b"/>
              <a:pathLst>
                <a:path w="992" h="889" extrusionOk="0">
                  <a:moveTo>
                    <a:pt x="262" y="1"/>
                  </a:moveTo>
                  <a:cubicBezTo>
                    <a:pt x="123" y="1"/>
                    <a:pt x="12" y="78"/>
                    <a:pt x="1" y="269"/>
                  </a:cubicBezTo>
                  <a:cubicBezTo>
                    <a:pt x="1" y="303"/>
                    <a:pt x="1" y="303"/>
                    <a:pt x="1" y="336"/>
                  </a:cubicBezTo>
                  <a:cubicBezTo>
                    <a:pt x="1" y="596"/>
                    <a:pt x="283" y="889"/>
                    <a:pt x="532" y="889"/>
                  </a:cubicBezTo>
                  <a:cubicBezTo>
                    <a:pt x="638" y="889"/>
                    <a:pt x="738" y="836"/>
                    <a:pt x="808" y="706"/>
                  </a:cubicBezTo>
                  <a:cubicBezTo>
                    <a:pt x="991" y="361"/>
                    <a:pt x="562"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0" name="Google Shape;6910;p66">
              <a:extLst>
                <a:ext uri="{FF2B5EF4-FFF2-40B4-BE49-F238E27FC236}">
                  <a16:creationId xmlns:a16="http://schemas.microsoft.com/office/drawing/2014/main" id="{2E2C5985-373A-9BD9-B20D-B1DA9BBD28D3}"/>
                </a:ext>
              </a:extLst>
            </p:cNvPr>
            <p:cNvSpPr/>
            <p:nvPr/>
          </p:nvSpPr>
          <p:spPr>
            <a:xfrm>
              <a:off x="6076500" y="1409875"/>
              <a:ext cx="25100" cy="21800"/>
            </a:xfrm>
            <a:custGeom>
              <a:avLst/>
              <a:gdLst/>
              <a:ahLst/>
              <a:cxnLst/>
              <a:rect l="l" t="t" r="r" b="b"/>
              <a:pathLst>
                <a:path w="1004" h="872" extrusionOk="0">
                  <a:moveTo>
                    <a:pt x="256" y="1"/>
                  </a:moveTo>
                  <a:cubicBezTo>
                    <a:pt x="119" y="1"/>
                    <a:pt x="11" y="75"/>
                    <a:pt x="1" y="264"/>
                  </a:cubicBezTo>
                  <a:cubicBezTo>
                    <a:pt x="1" y="297"/>
                    <a:pt x="1" y="297"/>
                    <a:pt x="1" y="331"/>
                  </a:cubicBezTo>
                  <a:cubicBezTo>
                    <a:pt x="1" y="585"/>
                    <a:pt x="288" y="872"/>
                    <a:pt x="543" y="872"/>
                  </a:cubicBezTo>
                  <a:cubicBezTo>
                    <a:pt x="659" y="872"/>
                    <a:pt x="768" y="813"/>
                    <a:pt x="841" y="667"/>
                  </a:cubicBezTo>
                  <a:cubicBezTo>
                    <a:pt x="1003" y="366"/>
                    <a:pt x="559" y="1"/>
                    <a:pt x="2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1" name="Google Shape;6911;p66">
              <a:extLst>
                <a:ext uri="{FF2B5EF4-FFF2-40B4-BE49-F238E27FC236}">
                  <a16:creationId xmlns:a16="http://schemas.microsoft.com/office/drawing/2014/main" id="{A2A96249-88FB-719D-4ED7-81CCCC486AC7}"/>
                </a:ext>
              </a:extLst>
            </p:cNvPr>
            <p:cNvSpPr/>
            <p:nvPr/>
          </p:nvSpPr>
          <p:spPr>
            <a:xfrm>
              <a:off x="6109550" y="1362525"/>
              <a:ext cx="30000" cy="23125"/>
            </a:xfrm>
            <a:custGeom>
              <a:avLst/>
              <a:gdLst/>
              <a:ahLst/>
              <a:cxnLst/>
              <a:rect l="l" t="t" r="r" b="b"/>
              <a:pathLst>
                <a:path w="1200" h="925" extrusionOk="0">
                  <a:moveTo>
                    <a:pt x="629" y="0"/>
                  </a:moveTo>
                  <a:cubicBezTo>
                    <a:pt x="170" y="0"/>
                    <a:pt x="0" y="925"/>
                    <a:pt x="439" y="925"/>
                  </a:cubicBezTo>
                  <a:cubicBezTo>
                    <a:pt x="466" y="925"/>
                    <a:pt x="496" y="921"/>
                    <a:pt x="527" y="914"/>
                  </a:cubicBezTo>
                  <a:lnTo>
                    <a:pt x="595" y="914"/>
                  </a:lnTo>
                  <a:cubicBezTo>
                    <a:pt x="964" y="780"/>
                    <a:pt x="1200" y="107"/>
                    <a:pt x="695" y="7"/>
                  </a:cubicBezTo>
                  <a:cubicBezTo>
                    <a:pt x="673" y="2"/>
                    <a:pt x="651"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2" name="Google Shape;6912;p66">
              <a:extLst>
                <a:ext uri="{FF2B5EF4-FFF2-40B4-BE49-F238E27FC236}">
                  <a16:creationId xmlns:a16="http://schemas.microsoft.com/office/drawing/2014/main" id="{D975CC05-61BC-E8FD-DA36-FDC58C480773}"/>
                </a:ext>
              </a:extLst>
            </p:cNvPr>
            <p:cNvSpPr/>
            <p:nvPr/>
          </p:nvSpPr>
          <p:spPr>
            <a:xfrm>
              <a:off x="6106750" y="1474850"/>
              <a:ext cx="29300" cy="23275"/>
            </a:xfrm>
            <a:custGeom>
              <a:avLst/>
              <a:gdLst/>
              <a:ahLst/>
              <a:cxnLst/>
              <a:rect l="l" t="t" r="r" b="b"/>
              <a:pathLst>
                <a:path w="1172" h="931" extrusionOk="0">
                  <a:moveTo>
                    <a:pt x="745" y="1"/>
                  </a:moveTo>
                  <a:cubicBezTo>
                    <a:pt x="713" y="1"/>
                    <a:pt x="678" y="6"/>
                    <a:pt x="639" y="17"/>
                  </a:cubicBezTo>
                  <a:lnTo>
                    <a:pt x="572" y="17"/>
                  </a:lnTo>
                  <a:cubicBezTo>
                    <a:pt x="236" y="152"/>
                    <a:pt x="1" y="824"/>
                    <a:pt x="505" y="925"/>
                  </a:cubicBezTo>
                  <a:cubicBezTo>
                    <a:pt x="529" y="929"/>
                    <a:pt x="551" y="931"/>
                    <a:pt x="573" y="931"/>
                  </a:cubicBezTo>
                  <a:cubicBezTo>
                    <a:pt x="1050" y="931"/>
                    <a:pt x="1171" y="1"/>
                    <a:pt x="74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3" name="Google Shape;6913;p66">
              <a:extLst>
                <a:ext uri="{FF2B5EF4-FFF2-40B4-BE49-F238E27FC236}">
                  <a16:creationId xmlns:a16="http://schemas.microsoft.com/office/drawing/2014/main" id="{4B195F09-3A95-C7BE-5E81-4C975731EBC6}"/>
                </a:ext>
              </a:extLst>
            </p:cNvPr>
            <p:cNvSpPr/>
            <p:nvPr/>
          </p:nvSpPr>
          <p:spPr>
            <a:xfrm>
              <a:off x="5976250" y="1346200"/>
              <a:ext cx="25150" cy="24475"/>
            </a:xfrm>
            <a:custGeom>
              <a:avLst/>
              <a:gdLst/>
              <a:ahLst/>
              <a:cxnLst/>
              <a:rect l="l" t="t" r="r" b="b"/>
              <a:pathLst>
                <a:path w="1006" h="979" extrusionOk="0">
                  <a:moveTo>
                    <a:pt x="483" y="1"/>
                  </a:moveTo>
                  <a:cubicBezTo>
                    <a:pt x="420" y="1"/>
                    <a:pt x="352" y="27"/>
                    <a:pt x="280" y="88"/>
                  </a:cubicBezTo>
                  <a:lnTo>
                    <a:pt x="247" y="122"/>
                  </a:lnTo>
                  <a:cubicBezTo>
                    <a:pt x="1" y="368"/>
                    <a:pt x="64" y="979"/>
                    <a:pt x="437" y="979"/>
                  </a:cubicBezTo>
                  <a:cubicBezTo>
                    <a:pt x="472" y="979"/>
                    <a:pt x="509" y="974"/>
                    <a:pt x="549" y="962"/>
                  </a:cubicBezTo>
                  <a:cubicBezTo>
                    <a:pt x="1005" y="820"/>
                    <a:pt x="833" y="1"/>
                    <a:pt x="48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4" name="Google Shape;6914;p66">
              <a:extLst>
                <a:ext uri="{FF2B5EF4-FFF2-40B4-BE49-F238E27FC236}">
                  <a16:creationId xmlns:a16="http://schemas.microsoft.com/office/drawing/2014/main" id="{9477F6AF-72A1-C1B7-A92D-BA834DDB18CC}"/>
                </a:ext>
              </a:extLst>
            </p:cNvPr>
            <p:cNvSpPr/>
            <p:nvPr/>
          </p:nvSpPr>
          <p:spPr>
            <a:xfrm>
              <a:off x="5902800" y="1333950"/>
              <a:ext cx="29225" cy="23150"/>
            </a:xfrm>
            <a:custGeom>
              <a:avLst/>
              <a:gdLst/>
              <a:ahLst/>
              <a:cxnLst/>
              <a:rect l="l" t="t" r="r" b="b"/>
              <a:pathLst>
                <a:path w="1169" h="926" extrusionOk="0">
                  <a:moveTo>
                    <a:pt x="598" y="1"/>
                  </a:moveTo>
                  <a:cubicBezTo>
                    <a:pt x="142" y="1"/>
                    <a:pt x="0" y="925"/>
                    <a:pt x="469" y="925"/>
                  </a:cubicBezTo>
                  <a:cubicBezTo>
                    <a:pt x="498" y="925"/>
                    <a:pt x="530" y="922"/>
                    <a:pt x="563" y="914"/>
                  </a:cubicBezTo>
                  <a:lnTo>
                    <a:pt x="597" y="881"/>
                  </a:lnTo>
                  <a:cubicBezTo>
                    <a:pt x="967" y="746"/>
                    <a:pt x="1168" y="40"/>
                    <a:pt x="664" y="7"/>
                  </a:cubicBezTo>
                  <a:cubicBezTo>
                    <a:pt x="641" y="3"/>
                    <a:pt x="619" y="1"/>
                    <a:pt x="59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5" name="Google Shape;6915;p66">
              <a:extLst>
                <a:ext uri="{FF2B5EF4-FFF2-40B4-BE49-F238E27FC236}">
                  <a16:creationId xmlns:a16="http://schemas.microsoft.com/office/drawing/2014/main" id="{F5FE8981-396F-2B61-1084-54236682040A}"/>
                </a:ext>
              </a:extLst>
            </p:cNvPr>
            <p:cNvSpPr/>
            <p:nvPr/>
          </p:nvSpPr>
          <p:spPr>
            <a:xfrm>
              <a:off x="6091075" y="1361275"/>
              <a:ext cx="25975" cy="19850"/>
            </a:xfrm>
            <a:custGeom>
              <a:avLst/>
              <a:gdLst/>
              <a:ahLst/>
              <a:cxnLst/>
              <a:rect l="l" t="t" r="r" b="b"/>
              <a:pathLst>
                <a:path w="1039" h="794" extrusionOk="0">
                  <a:moveTo>
                    <a:pt x="384" y="1"/>
                  </a:moveTo>
                  <a:cubicBezTo>
                    <a:pt x="223" y="1"/>
                    <a:pt x="84" y="82"/>
                    <a:pt x="57" y="292"/>
                  </a:cubicBezTo>
                  <a:cubicBezTo>
                    <a:pt x="0" y="611"/>
                    <a:pt x="342" y="793"/>
                    <a:pt x="625" y="793"/>
                  </a:cubicBezTo>
                  <a:cubicBezTo>
                    <a:pt x="850" y="793"/>
                    <a:pt x="1038" y="679"/>
                    <a:pt x="964" y="426"/>
                  </a:cubicBezTo>
                  <a:cubicBezTo>
                    <a:pt x="964" y="393"/>
                    <a:pt x="964" y="393"/>
                    <a:pt x="964" y="359"/>
                  </a:cubicBezTo>
                  <a:cubicBezTo>
                    <a:pt x="885" y="163"/>
                    <a:pt x="612" y="1"/>
                    <a:pt x="38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6" name="Google Shape;6916;p66">
              <a:extLst>
                <a:ext uri="{FF2B5EF4-FFF2-40B4-BE49-F238E27FC236}">
                  <a16:creationId xmlns:a16="http://schemas.microsoft.com/office/drawing/2014/main" id="{7957C45A-36A1-E29B-AC88-2A42581A7CD8}"/>
                </a:ext>
              </a:extLst>
            </p:cNvPr>
            <p:cNvSpPr/>
            <p:nvPr/>
          </p:nvSpPr>
          <p:spPr>
            <a:xfrm>
              <a:off x="5954675" y="1401750"/>
              <a:ext cx="28700" cy="23200"/>
            </a:xfrm>
            <a:custGeom>
              <a:avLst/>
              <a:gdLst/>
              <a:ahLst/>
              <a:cxnLst/>
              <a:rect l="l" t="t" r="r" b="b"/>
              <a:pathLst>
                <a:path w="1148" h="928" extrusionOk="0">
                  <a:moveTo>
                    <a:pt x="714" y="0"/>
                  </a:moveTo>
                  <a:cubicBezTo>
                    <a:pt x="681" y="0"/>
                    <a:pt x="645" y="6"/>
                    <a:pt x="606" y="17"/>
                  </a:cubicBezTo>
                  <a:lnTo>
                    <a:pt x="538" y="17"/>
                  </a:lnTo>
                  <a:cubicBezTo>
                    <a:pt x="202" y="152"/>
                    <a:pt x="1" y="857"/>
                    <a:pt x="505" y="925"/>
                  </a:cubicBezTo>
                  <a:cubicBezTo>
                    <a:pt x="521" y="927"/>
                    <a:pt x="537" y="927"/>
                    <a:pt x="553" y="927"/>
                  </a:cubicBezTo>
                  <a:cubicBezTo>
                    <a:pt x="1044" y="927"/>
                    <a:pt x="1147" y="0"/>
                    <a:pt x="7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7" name="Google Shape;6917;p66">
              <a:extLst>
                <a:ext uri="{FF2B5EF4-FFF2-40B4-BE49-F238E27FC236}">
                  <a16:creationId xmlns:a16="http://schemas.microsoft.com/office/drawing/2014/main" id="{F5F9E127-1154-DE8B-F349-8C5C184C833C}"/>
                </a:ext>
              </a:extLst>
            </p:cNvPr>
            <p:cNvSpPr/>
            <p:nvPr/>
          </p:nvSpPr>
          <p:spPr>
            <a:xfrm>
              <a:off x="6068950" y="1512400"/>
              <a:ext cx="25650" cy="21600"/>
            </a:xfrm>
            <a:custGeom>
              <a:avLst/>
              <a:gdLst/>
              <a:ahLst/>
              <a:cxnLst/>
              <a:rect l="l" t="t" r="r" b="b"/>
              <a:pathLst>
                <a:path w="1026" h="864" extrusionOk="0">
                  <a:moveTo>
                    <a:pt x="262" y="0"/>
                  </a:moveTo>
                  <a:cubicBezTo>
                    <a:pt x="122" y="0"/>
                    <a:pt x="11" y="75"/>
                    <a:pt x="1" y="263"/>
                  </a:cubicBezTo>
                  <a:cubicBezTo>
                    <a:pt x="1" y="263"/>
                    <a:pt x="1" y="296"/>
                    <a:pt x="1" y="296"/>
                  </a:cubicBezTo>
                  <a:cubicBezTo>
                    <a:pt x="1" y="555"/>
                    <a:pt x="281" y="864"/>
                    <a:pt x="541" y="864"/>
                  </a:cubicBezTo>
                  <a:cubicBezTo>
                    <a:pt x="652" y="864"/>
                    <a:pt x="760" y="807"/>
                    <a:pt x="841" y="666"/>
                  </a:cubicBezTo>
                  <a:cubicBezTo>
                    <a:pt x="1026" y="365"/>
                    <a:pt x="573" y="0"/>
                    <a:pt x="2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8" name="Google Shape;6918;p66">
              <a:extLst>
                <a:ext uri="{FF2B5EF4-FFF2-40B4-BE49-F238E27FC236}">
                  <a16:creationId xmlns:a16="http://schemas.microsoft.com/office/drawing/2014/main" id="{D2301DB1-10A1-0DA9-232C-77DC7A5E3306}"/>
                </a:ext>
              </a:extLst>
            </p:cNvPr>
            <p:cNvSpPr/>
            <p:nvPr/>
          </p:nvSpPr>
          <p:spPr>
            <a:xfrm>
              <a:off x="6039300" y="1446400"/>
              <a:ext cx="25925" cy="19700"/>
            </a:xfrm>
            <a:custGeom>
              <a:avLst/>
              <a:gdLst/>
              <a:ahLst/>
              <a:cxnLst/>
              <a:rect l="l" t="t" r="r" b="b"/>
              <a:pathLst>
                <a:path w="1037" h="788" extrusionOk="0">
                  <a:moveTo>
                    <a:pt x="430" y="1"/>
                  </a:moveTo>
                  <a:cubicBezTo>
                    <a:pt x="197" y="1"/>
                    <a:pt x="1" y="121"/>
                    <a:pt x="77" y="382"/>
                  </a:cubicBezTo>
                  <a:lnTo>
                    <a:pt x="111" y="449"/>
                  </a:lnTo>
                  <a:cubicBezTo>
                    <a:pt x="187" y="640"/>
                    <a:pt x="447" y="787"/>
                    <a:pt x="670" y="787"/>
                  </a:cubicBezTo>
                  <a:cubicBezTo>
                    <a:pt x="841" y="787"/>
                    <a:pt x="989" y="701"/>
                    <a:pt x="1018" y="483"/>
                  </a:cubicBezTo>
                  <a:cubicBezTo>
                    <a:pt x="1037" y="172"/>
                    <a:pt x="707" y="1"/>
                    <a:pt x="4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19" name="Google Shape;6919;p66">
              <a:extLst>
                <a:ext uri="{FF2B5EF4-FFF2-40B4-BE49-F238E27FC236}">
                  <a16:creationId xmlns:a16="http://schemas.microsoft.com/office/drawing/2014/main" id="{3ACF485E-ACF4-B9F8-02BB-6E55A50BF21A}"/>
                </a:ext>
              </a:extLst>
            </p:cNvPr>
            <p:cNvSpPr/>
            <p:nvPr/>
          </p:nvSpPr>
          <p:spPr>
            <a:xfrm>
              <a:off x="6061650" y="1499075"/>
              <a:ext cx="25625" cy="19850"/>
            </a:xfrm>
            <a:custGeom>
              <a:avLst/>
              <a:gdLst/>
              <a:ahLst/>
              <a:cxnLst/>
              <a:rect l="l" t="t" r="r" b="b"/>
              <a:pathLst>
                <a:path w="1025" h="794" extrusionOk="0">
                  <a:moveTo>
                    <a:pt x="385" y="0"/>
                  </a:moveTo>
                  <a:cubicBezTo>
                    <a:pt x="223" y="0"/>
                    <a:pt x="85" y="82"/>
                    <a:pt x="57" y="292"/>
                  </a:cubicBezTo>
                  <a:cubicBezTo>
                    <a:pt x="1" y="610"/>
                    <a:pt x="332" y="793"/>
                    <a:pt x="612" y="793"/>
                  </a:cubicBezTo>
                  <a:cubicBezTo>
                    <a:pt x="834" y="793"/>
                    <a:pt x="1024" y="679"/>
                    <a:pt x="965" y="426"/>
                  </a:cubicBezTo>
                  <a:cubicBezTo>
                    <a:pt x="965" y="392"/>
                    <a:pt x="965" y="359"/>
                    <a:pt x="965" y="359"/>
                  </a:cubicBezTo>
                  <a:cubicBezTo>
                    <a:pt x="886" y="162"/>
                    <a:pt x="612" y="0"/>
                    <a:pt x="3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0" name="Google Shape;6920;p66">
              <a:extLst>
                <a:ext uri="{FF2B5EF4-FFF2-40B4-BE49-F238E27FC236}">
                  <a16:creationId xmlns:a16="http://schemas.microsoft.com/office/drawing/2014/main" id="{056CD1EA-8577-DCAB-66FD-F8B42FB4B5AF}"/>
                </a:ext>
              </a:extLst>
            </p:cNvPr>
            <p:cNvSpPr/>
            <p:nvPr/>
          </p:nvSpPr>
          <p:spPr>
            <a:xfrm>
              <a:off x="5972925" y="1490100"/>
              <a:ext cx="25550" cy="19275"/>
            </a:xfrm>
            <a:custGeom>
              <a:avLst/>
              <a:gdLst/>
              <a:ahLst/>
              <a:cxnLst/>
              <a:rect l="l" t="t" r="r" b="b"/>
              <a:pathLst>
                <a:path w="1022" h="771" extrusionOk="0">
                  <a:moveTo>
                    <a:pt x="426" y="0"/>
                  </a:moveTo>
                  <a:cubicBezTo>
                    <a:pt x="197" y="0"/>
                    <a:pt x="1" y="121"/>
                    <a:pt x="77" y="382"/>
                  </a:cubicBezTo>
                  <a:cubicBezTo>
                    <a:pt x="77" y="382"/>
                    <a:pt x="77" y="415"/>
                    <a:pt x="77" y="415"/>
                  </a:cubicBezTo>
                  <a:cubicBezTo>
                    <a:pt x="154" y="625"/>
                    <a:pt x="414" y="770"/>
                    <a:pt x="637" y="770"/>
                  </a:cubicBezTo>
                  <a:cubicBezTo>
                    <a:pt x="807" y="770"/>
                    <a:pt x="956" y="686"/>
                    <a:pt x="985" y="483"/>
                  </a:cubicBezTo>
                  <a:cubicBezTo>
                    <a:pt x="1021" y="172"/>
                    <a:pt x="700" y="0"/>
                    <a:pt x="4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1" name="Google Shape;6921;p66">
              <a:extLst>
                <a:ext uri="{FF2B5EF4-FFF2-40B4-BE49-F238E27FC236}">
                  <a16:creationId xmlns:a16="http://schemas.microsoft.com/office/drawing/2014/main" id="{6CC265DA-17F0-8B0F-49A9-1F7FE067612A}"/>
                </a:ext>
              </a:extLst>
            </p:cNvPr>
            <p:cNvSpPr/>
            <p:nvPr/>
          </p:nvSpPr>
          <p:spPr>
            <a:xfrm>
              <a:off x="6040400" y="1544925"/>
              <a:ext cx="29425" cy="23200"/>
            </a:xfrm>
            <a:custGeom>
              <a:avLst/>
              <a:gdLst/>
              <a:ahLst/>
              <a:cxnLst/>
              <a:rect l="l" t="t" r="r" b="b"/>
              <a:pathLst>
                <a:path w="1177" h="928" extrusionOk="0">
                  <a:moveTo>
                    <a:pt x="624" y="1"/>
                  </a:moveTo>
                  <a:cubicBezTo>
                    <a:pt x="131" y="1"/>
                    <a:pt x="0" y="928"/>
                    <a:pt x="430" y="928"/>
                  </a:cubicBezTo>
                  <a:cubicBezTo>
                    <a:pt x="462" y="928"/>
                    <a:pt x="498" y="923"/>
                    <a:pt x="538" y="911"/>
                  </a:cubicBezTo>
                  <a:lnTo>
                    <a:pt x="605" y="911"/>
                  </a:lnTo>
                  <a:cubicBezTo>
                    <a:pt x="941" y="777"/>
                    <a:pt x="1176" y="71"/>
                    <a:pt x="672" y="4"/>
                  </a:cubicBezTo>
                  <a:cubicBezTo>
                    <a:pt x="656" y="2"/>
                    <a:pt x="640" y="1"/>
                    <a:pt x="62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2" name="Google Shape;6922;p66">
              <a:extLst>
                <a:ext uri="{FF2B5EF4-FFF2-40B4-BE49-F238E27FC236}">
                  <a16:creationId xmlns:a16="http://schemas.microsoft.com/office/drawing/2014/main" id="{E5133FDF-AFA7-834D-F546-22970D778184}"/>
                </a:ext>
              </a:extLst>
            </p:cNvPr>
            <p:cNvSpPr/>
            <p:nvPr/>
          </p:nvSpPr>
          <p:spPr>
            <a:xfrm>
              <a:off x="5973175" y="1375150"/>
              <a:ext cx="25725" cy="21525"/>
            </a:xfrm>
            <a:custGeom>
              <a:avLst/>
              <a:gdLst/>
              <a:ahLst/>
              <a:cxnLst/>
              <a:rect l="l" t="t" r="r" b="b"/>
              <a:pathLst>
                <a:path w="1029" h="861" extrusionOk="0">
                  <a:moveTo>
                    <a:pt x="263" y="1"/>
                  </a:moveTo>
                  <a:cubicBezTo>
                    <a:pt x="129" y="1"/>
                    <a:pt x="20" y="69"/>
                    <a:pt x="0" y="241"/>
                  </a:cubicBezTo>
                  <a:lnTo>
                    <a:pt x="0" y="308"/>
                  </a:lnTo>
                  <a:cubicBezTo>
                    <a:pt x="0" y="568"/>
                    <a:pt x="299" y="861"/>
                    <a:pt x="558" y="861"/>
                  </a:cubicBezTo>
                  <a:cubicBezTo>
                    <a:pt x="668" y="861"/>
                    <a:pt x="770" y="808"/>
                    <a:pt x="840" y="678"/>
                  </a:cubicBezTo>
                  <a:cubicBezTo>
                    <a:pt x="1028" y="372"/>
                    <a:pt x="575"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3" name="Google Shape;6923;p66">
              <a:extLst>
                <a:ext uri="{FF2B5EF4-FFF2-40B4-BE49-F238E27FC236}">
                  <a16:creationId xmlns:a16="http://schemas.microsoft.com/office/drawing/2014/main" id="{416E952E-E2E4-3290-539C-CF082DBBFD50}"/>
                </a:ext>
              </a:extLst>
            </p:cNvPr>
            <p:cNvSpPr/>
            <p:nvPr/>
          </p:nvSpPr>
          <p:spPr>
            <a:xfrm>
              <a:off x="5953000" y="1418550"/>
              <a:ext cx="29275" cy="23275"/>
            </a:xfrm>
            <a:custGeom>
              <a:avLst/>
              <a:gdLst/>
              <a:ahLst/>
              <a:cxnLst/>
              <a:rect l="l" t="t" r="r" b="b"/>
              <a:pathLst>
                <a:path w="1171" h="931" extrusionOk="0">
                  <a:moveTo>
                    <a:pt x="744" y="1"/>
                  </a:moveTo>
                  <a:cubicBezTo>
                    <a:pt x="712" y="1"/>
                    <a:pt x="677" y="6"/>
                    <a:pt x="639" y="17"/>
                  </a:cubicBezTo>
                  <a:lnTo>
                    <a:pt x="572" y="17"/>
                  </a:lnTo>
                  <a:cubicBezTo>
                    <a:pt x="236" y="152"/>
                    <a:pt x="1" y="824"/>
                    <a:pt x="505" y="925"/>
                  </a:cubicBezTo>
                  <a:cubicBezTo>
                    <a:pt x="528" y="929"/>
                    <a:pt x="551" y="931"/>
                    <a:pt x="573" y="931"/>
                  </a:cubicBezTo>
                  <a:cubicBezTo>
                    <a:pt x="1050" y="931"/>
                    <a:pt x="1171" y="1"/>
                    <a:pt x="7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4" name="Google Shape;6924;p66">
              <a:extLst>
                <a:ext uri="{FF2B5EF4-FFF2-40B4-BE49-F238E27FC236}">
                  <a16:creationId xmlns:a16="http://schemas.microsoft.com/office/drawing/2014/main" id="{E7F5512A-FBA0-8DCD-F0A6-3E8E0CD40D79}"/>
                </a:ext>
              </a:extLst>
            </p:cNvPr>
            <p:cNvSpPr/>
            <p:nvPr/>
          </p:nvSpPr>
          <p:spPr>
            <a:xfrm>
              <a:off x="6041875" y="1196600"/>
              <a:ext cx="25600" cy="19850"/>
            </a:xfrm>
            <a:custGeom>
              <a:avLst/>
              <a:gdLst/>
              <a:ahLst/>
              <a:cxnLst/>
              <a:rect l="l" t="t" r="r" b="b"/>
              <a:pathLst>
                <a:path w="1024" h="794" extrusionOk="0">
                  <a:moveTo>
                    <a:pt x="376" y="0"/>
                  </a:moveTo>
                  <a:cubicBezTo>
                    <a:pt x="219" y="0"/>
                    <a:pt x="89" y="82"/>
                    <a:pt x="75" y="292"/>
                  </a:cubicBezTo>
                  <a:cubicBezTo>
                    <a:pt x="0" y="610"/>
                    <a:pt x="333" y="793"/>
                    <a:pt x="613" y="793"/>
                  </a:cubicBezTo>
                  <a:cubicBezTo>
                    <a:pt x="835" y="793"/>
                    <a:pt x="1023" y="678"/>
                    <a:pt x="949" y="426"/>
                  </a:cubicBezTo>
                  <a:cubicBezTo>
                    <a:pt x="949" y="392"/>
                    <a:pt x="949" y="392"/>
                    <a:pt x="949" y="359"/>
                  </a:cubicBezTo>
                  <a:cubicBezTo>
                    <a:pt x="870" y="162"/>
                    <a:pt x="597" y="0"/>
                    <a:pt x="3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5" name="Google Shape;6925;p66">
              <a:extLst>
                <a:ext uri="{FF2B5EF4-FFF2-40B4-BE49-F238E27FC236}">
                  <a16:creationId xmlns:a16="http://schemas.microsoft.com/office/drawing/2014/main" id="{90F84FC6-F6AA-DCC3-8D4A-266FA5B48D63}"/>
                </a:ext>
              </a:extLst>
            </p:cNvPr>
            <p:cNvSpPr/>
            <p:nvPr/>
          </p:nvSpPr>
          <p:spPr>
            <a:xfrm>
              <a:off x="6067875" y="1448075"/>
              <a:ext cx="26000" cy="19700"/>
            </a:xfrm>
            <a:custGeom>
              <a:avLst/>
              <a:gdLst/>
              <a:ahLst/>
              <a:cxnLst/>
              <a:rect l="l" t="t" r="r" b="b"/>
              <a:pathLst>
                <a:path w="1040" h="788" extrusionOk="0">
                  <a:moveTo>
                    <a:pt x="438" y="1"/>
                  </a:moveTo>
                  <a:cubicBezTo>
                    <a:pt x="204" y="1"/>
                    <a:pt x="0" y="122"/>
                    <a:pt x="77" y="382"/>
                  </a:cubicBezTo>
                  <a:cubicBezTo>
                    <a:pt x="77" y="416"/>
                    <a:pt x="77" y="416"/>
                    <a:pt x="77" y="450"/>
                  </a:cubicBezTo>
                  <a:cubicBezTo>
                    <a:pt x="172" y="640"/>
                    <a:pt x="430" y="787"/>
                    <a:pt x="647" y="787"/>
                  </a:cubicBezTo>
                  <a:cubicBezTo>
                    <a:pt x="813" y="787"/>
                    <a:pt x="955" y="701"/>
                    <a:pt x="985" y="483"/>
                  </a:cubicBezTo>
                  <a:cubicBezTo>
                    <a:pt x="1039" y="172"/>
                    <a:pt x="717" y="1"/>
                    <a:pt x="4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6" name="Google Shape;6926;p66">
              <a:extLst>
                <a:ext uri="{FF2B5EF4-FFF2-40B4-BE49-F238E27FC236}">
                  <a16:creationId xmlns:a16="http://schemas.microsoft.com/office/drawing/2014/main" id="{3E1E9271-7B33-75F3-0E53-09FC39DFE6BF}"/>
                </a:ext>
              </a:extLst>
            </p:cNvPr>
            <p:cNvSpPr/>
            <p:nvPr/>
          </p:nvSpPr>
          <p:spPr>
            <a:xfrm>
              <a:off x="6077125" y="1063100"/>
              <a:ext cx="33850" cy="21500"/>
            </a:xfrm>
            <a:custGeom>
              <a:avLst/>
              <a:gdLst/>
              <a:ahLst/>
              <a:cxnLst/>
              <a:rect l="l" t="t" r="r" b="b"/>
              <a:pathLst>
                <a:path w="1354" h="860" extrusionOk="0">
                  <a:moveTo>
                    <a:pt x="778" y="1"/>
                  </a:moveTo>
                  <a:cubicBezTo>
                    <a:pt x="356" y="1"/>
                    <a:pt x="0" y="860"/>
                    <a:pt x="519" y="860"/>
                  </a:cubicBezTo>
                  <a:cubicBezTo>
                    <a:pt x="528" y="860"/>
                    <a:pt x="538" y="860"/>
                    <a:pt x="547" y="859"/>
                  </a:cubicBezTo>
                  <a:lnTo>
                    <a:pt x="615" y="859"/>
                  </a:lnTo>
                  <a:cubicBezTo>
                    <a:pt x="984" y="792"/>
                    <a:pt x="1354" y="187"/>
                    <a:pt x="883" y="19"/>
                  </a:cubicBezTo>
                  <a:cubicBezTo>
                    <a:pt x="848" y="6"/>
                    <a:pt x="813" y="1"/>
                    <a:pt x="7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7" name="Google Shape;6927;p66">
              <a:extLst>
                <a:ext uri="{FF2B5EF4-FFF2-40B4-BE49-F238E27FC236}">
                  <a16:creationId xmlns:a16="http://schemas.microsoft.com/office/drawing/2014/main" id="{300AE8AA-EF58-C0A3-88CA-D186FC261769}"/>
                </a:ext>
              </a:extLst>
            </p:cNvPr>
            <p:cNvSpPr/>
            <p:nvPr/>
          </p:nvSpPr>
          <p:spPr>
            <a:xfrm>
              <a:off x="6063150" y="1375750"/>
              <a:ext cx="25150" cy="21525"/>
            </a:xfrm>
            <a:custGeom>
              <a:avLst/>
              <a:gdLst/>
              <a:ahLst/>
              <a:cxnLst/>
              <a:rect l="l" t="t" r="r" b="b"/>
              <a:pathLst>
                <a:path w="1006" h="861" extrusionOk="0">
                  <a:moveTo>
                    <a:pt x="463" y="1"/>
                  </a:moveTo>
                  <a:cubicBezTo>
                    <a:pt x="352" y="1"/>
                    <a:pt x="245" y="53"/>
                    <a:pt x="165" y="183"/>
                  </a:cubicBezTo>
                  <a:cubicBezTo>
                    <a:pt x="1" y="489"/>
                    <a:pt x="461" y="860"/>
                    <a:pt x="764" y="860"/>
                  </a:cubicBezTo>
                  <a:cubicBezTo>
                    <a:pt x="894" y="860"/>
                    <a:pt x="995" y="792"/>
                    <a:pt x="1006" y="620"/>
                  </a:cubicBezTo>
                  <a:lnTo>
                    <a:pt x="1006" y="553"/>
                  </a:lnTo>
                  <a:cubicBezTo>
                    <a:pt x="1006" y="293"/>
                    <a:pt x="724" y="1"/>
                    <a:pt x="46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8" name="Google Shape;6928;p66">
              <a:extLst>
                <a:ext uri="{FF2B5EF4-FFF2-40B4-BE49-F238E27FC236}">
                  <a16:creationId xmlns:a16="http://schemas.microsoft.com/office/drawing/2014/main" id="{3B32E4B8-72FD-FB2E-3749-290CE07B55FB}"/>
                </a:ext>
              </a:extLst>
            </p:cNvPr>
            <p:cNvSpPr/>
            <p:nvPr/>
          </p:nvSpPr>
          <p:spPr>
            <a:xfrm>
              <a:off x="6033650" y="1489275"/>
              <a:ext cx="29975" cy="23150"/>
            </a:xfrm>
            <a:custGeom>
              <a:avLst/>
              <a:gdLst/>
              <a:ahLst/>
              <a:cxnLst/>
              <a:rect l="l" t="t" r="r" b="b"/>
              <a:pathLst>
                <a:path w="1199" h="926" extrusionOk="0">
                  <a:moveTo>
                    <a:pt x="733" y="0"/>
                  </a:moveTo>
                  <a:cubicBezTo>
                    <a:pt x="704" y="0"/>
                    <a:pt x="673" y="4"/>
                    <a:pt x="640" y="11"/>
                  </a:cubicBezTo>
                  <a:lnTo>
                    <a:pt x="606" y="11"/>
                  </a:lnTo>
                  <a:cubicBezTo>
                    <a:pt x="236" y="146"/>
                    <a:pt x="1" y="818"/>
                    <a:pt x="471" y="919"/>
                  </a:cubicBezTo>
                  <a:cubicBezTo>
                    <a:pt x="496" y="923"/>
                    <a:pt x="519" y="925"/>
                    <a:pt x="542" y="925"/>
                  </a:cubicBezTo>
                  <a:cubicBezTo>
                    <a:pt x="1028" y="925"/>
                    <a:pt x="1199" y="0"/>
                    <a:pt x="73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29" name="Google Shape;6929;p66">
              <a:extLst>
                <a:ext uri="{FF2B5EF4-FFF2-40B4-BE49-F238E27FC236}">
                  <a16:creationId xmlns:a16="http://schemas.microsoft.com/office/drawing/2014/main" id="{EF9135E9-BD8E-9629-A09A-0B6AA2117FBE}"/>
                </a:ext>
              </a:extLst>
            </p:cNvPr>
            <p:cNvSpPr/>
            <p:nvPr/>
          </p:nvSpPr>
          <p:spPr>
            <a:xfrm>
              <a:off x="6085000" y="1523850"/>
              <a:ext cx="28500" cy="23125"/>
            </a:xfrm>
            <a:custGeom>
              <a:avLst/>
              <a:gdLst/>
              <a:ahLst/>
              <a:cxnLst/>
              <a:rect l="l" t="t" r="r" b="b"/>
              <a:pathLst>
                <a:path w="1140" h="925" extrusionOk="0">
                  <a:moveTo>
                    <a:pt x="599" y="0"/>
                  </a:moveTo>
                  <a:cubicBezTo>
                    <a:pt x="118" y="0"/>
                    <a:pt x="1" y="925"/>
                    <a:pt x="446" y="925"/>
                  </a:cubicBezTo>
                  <a:cubicBezTo>
                    <a:pt x="473" y="925"/>
                    <a:pt x="503" y="921"/>
                    <a:pt x="535" y="914"/>
                  </a:cubicBezTo>
                  <a:lnTo>
                    <a:pt x="602" y="880"/>
                  </a:lnTo>
                  <a:cubicBezTo>
                    <a:pt x="938" y="746"/>
                    <a:pt x="1140" y="74"/>
                    <a:pt x="669" y="6"/>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0" name="Google Shape;6930;p66">
              <a:extLst>
                <a:ext uri="{FF2B5EF4-FFF2-40B4-BE49-F238E27FC236}">
                  <a16:creationId xmlns:a16="http://schemas.microsoft.com/office/drawing/2014/main" id="{BCA089B2-60D7-8EDC-DDF8-08916CBD7640}"/>
                </a:ext>
              </a:extLst>
            </p:cNvPr>
            <p:cNvSpPr/>
            <p:nvPr/>
          </p:nvSpPr>
          <p:spPr>
            <a:xfrm>
              <a:off x="6097450" y="1393725"/>
              <a:ext cx="25525" cy="19675"/>
            </a:xfrm>
            <a:custGeom>
              <a:avLst/>
              <a:gdLst/>
              <a:ahLst/>
              <a:cxnLst/>
              <a:rect l="l" t="t" r="r" b="b"/>
              <a:pathLst>
                <a:path w="1021" h="787" extrusionOk="0">
                  <a:moveTo>
                    <a:pt x="385" y="0"/>
                  </a:moveTo>
                  <a:cubicBezTo>
                    <a:pt x="215" y="0"/>
                    <a:pt x="66" y="86"/>
                    <a:pt x="37" y="305"/>
                  </a:cubicBezTo>
                  <a:cubicBezTo>
                    <a:pt x="0" y="615"/>
                    <a:pt x="321" y="787"/>
                    <a:pt x="595" y="787"/>
                  </a:cubicBezTo>
                  <a:cubicBezTo>
                    <a:pt x="825" y="787"/>
                    <a:pt x="1021" y="666"/>
                    <a:pt x="944" y="405"/>
                  </a:cubicBezTo>
                  <a:lnTo>
                    <a:pt x="944" y="338"/>
                  </a:lnTo>
                  <a:cubicBezTo>
                    <a:pt x="868" y="148"/>
                    <a:pt x="608" y="0"/>
                    <a:pt x="38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1" name="Google Shape;6931;p66">
              <a:extLst>
                <a:ext uri="{FF2B5EF4-FFF2-40B4-BE49-F238E27FC236}">
                  <a16:creationId xmlns:a16="http://schemas.microsoft.com/office/drawing/2014/main" id="{10C69E77-44B6-D8B6-B497-8E7E4EECFA13}"/>
                </a:ext>
              </a:extLst>
            </p:cNvPr>
            <p:cNvSpPr/>
            <p:nvPr/>
          </p:nvSpPr>
          <p:spPr>
            <a:xfrm>
              <a:off x="6031400" y="1536250"/>
              <a:ext cx="31175" cy="18325"/>
            </a:xfrm>
            <a:custGeom>
              <a:avLst/>
              <a:gdLst/>
              <a:ahLst/>
              <a:cxnLst/>
              <a:rect l="l" t="t" r="r" b="b"/>
              <a:pathLst>
                <a:path w="1247" h="733" extrusionOk="0">
                  <a:moveTo>
                    <a:pt x="733" y="1"/>
                  </a:moveTo>
                  <a:cubicBezTo>
                    <a:pt x="386" y="1"/>
                    <a:pt x="0" y="293"/>
                    <a:pt x="293" y="586"/>
                  </a:cubicBezTo>
                  <a:lnTo>
                    <a:pt x="326" y="619"/>
                  </a:lnTo>
                  <a:cubicBezTo>
                    <a:pt x="413" y="695"/>
                    <a:pt x="545" y="733"/>
                    <a:pt x="679" y="733"/>
                  </a:cubicBezTo>
                  <a:cubicBezTo>
                    <a:pt x="960" y="733"/>
                    <a:pt x="1247" y="568"/>
                    <a:pt x="1133" y="250"/>
                  </a:cubicBezTo>
                  <a:cubicBezTo>
                    <a:pt x="1066" y="72"/>
                    <a:pt x="904" y="1"/>
                    <a:pt x="73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2" name="Google Shape;6932;p66">
              <a:extLst>
                <a:ext uri="{FF2B5EF4-FFF2-40B4-BE49-F238E27FC236}">
                  <a16:creationId xmlns:a16="http://schemas.microsoft.com/office/drawing/2014/main" id="{1A72341B-1CB1-C3CC-1931-048871691A85}"/>
                </a:ext>
              </a:extLst>
            </p:cNvPr>
            <p:cNvSpPr/>
            <p:nvPr/>
          </p:nvSpPr>
          <p:spPr>
            <a:xfrm>
              <a:off x="6030150" y="1099675"/>
              <a:ext cx="35475" cy="21875"/>
            </a:xfrm>
            <a:custGeom>
              <a:avLst/>
              <a:gdLst/>
              <a:ahLst/>
              <a:cxnLst/>
              <a:rect l="l" t="t" r="r" b="b"/>
              <a:pathLst>
                <a:path w="1419" h="875" extrusionOk="0">
                  <a:moveTo>
                    <a:pt x="812" y="0"/>
                  </a:moveTo>
                  <a:cubicBezTo>
                    <a:pt x="407" y="0"/>
                    <a:pt x="1" y="845"/>
                    <a:pt x="544" y="875"/>
                  </a:cubicBezTo>
                  <a:lnTo>
                    <a:pt x="611" y="875"/>
                  </a:lnTo>
                  <a:cubicBezTo>
                    <a:pt x="981" y="875"/>
                    <a:pt x="1418" y="270"/>
                    <a:pt x="948" y="35"/>
                  </a:cubicBezTo>
                  <a:cubicBezTo>
                    <a:pt x="903" y="11"/>
                    <a:pt x="858" y="0"/>
                    <a:pt x="812"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3" name="Google Shape;6933;p66">
              <a:extLst>
                <a:ext uri="{FF2B5EF4-FFF2-40B4-BE49-F238E27FC236}">
                  <a16:creationId xmlns:a16="http://schemas.microsoft.com/office/drawing/2014/main" id="{6A75B351-754C-535F-483B-8D74683AB0BD}"/>
                </a:ext>
              </a:extLst>
            </p:cNvPr>
            <p:cNvSpPr/>
            <p:nvPr/>
          </p:nvSpPr>
          <p:spPr>
            <a:xfrm>
              <a:off x="6005100" y="1356375"/>
              <a:ext cx="29275" cy="23275"/>
            </a:xfrm>
            <a:custGeom>
              <a:avLst/>
              <a:gdLst/>
              <a:ahLst/>
              <a:cxnLst/>
              <a:rect l="l" t="t" r="r" b="b"/>
              <a:pathLst>
                <a:path w="1171" h="931" extrusionOk="0">
                  <a:moveTo>
                    <a:pt x="744" y="1"/>
                  </a:moveTo>
                  <a:cubicBezTo>
                    <a:pt x="712" y="1"/>
                    <a:pt x="677" y="6"/>
                    <a:pt x="639" y="17"/>
                  </a:cubicBezTo>
                  <a:lnTo>
                    <a:pt x="572" y="17"/>
                  </a:lnTo>
                  <a:cubicBezTo>
                    <a:pt x="202" y="152"/>
                    <a:pt x="0" y="858"/>
                    <a:pt x="504" y="925"/>
                  </a:cubicBezTo>
                  <a:cubicBezTo>
                    <a:pt x="528" y="929"/>
                    <a:pt x="551" y="931"/>
                    <a:pt x="573" y="931"/>
                  </a:cubicBezTo>
                  <a:cubicBezTo>
                    <a:pt x="1050" y="931"/>
                    <a:pt x="1171" y="1"/>
                    <a:pt x="74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4" name="Google Shape;6934;p66">
              <a:extLst>
                <a:ext uri="{FF2B5EF4-FFF2-40B4-BE49-F238E27FC236}">
                  <a16:creationId xmlns:a16="http://schemas.microsoft.com/office/drawing/2014/main" id="{62EB8689-8AF4-6D11-8271-5FD743B2487F}"/>
                </a:ext>
              </a:extLst>
            </p:cNvPr>
            <p:cNvSpPr/>
            <p:nvPr/>
          </p:nvSpPr>
          <p:spPr>
            <a:xfrm>
              <a:off x="5997750" y="1378275"/>
              <a:ext cx="25025" cy="22025"/>
            </a:xfrm>
            <a:custGeom>
              <a:avLst/>
              <a:gdLst/>
              <a:ahLst/>
              <a:cxnLst/>
              <a:rect l="l" t="t" r="r" b="b"/>
              <a:pathLst>
                <a:path w="1001" h="881" extrusionOk="0">
                  <a:moveTo>
                    <a:pt x="443" y="0"/>
                  </a:moveTo>
                  <a:cubicBezTo>
                    <a:pt x="333" y="0"/>
                    <a:pt x="230" y="53"/>
                    <a:pt x="160" y="183"/>
                  </a:cubicBezTo>
                  <a:cubicBezTo>
                    <a:pt x="1" y="547"/>
                    <a:pt x="427" y="880"/>
                    <a:pt x="729" y="880"/>
                  </a:cubicBezTo>
                  <a:cubicBezTo>
                    <a:pt x="873" y="880"/>
                    <a:pt x="989" y="805"/>
                    <a:pt x="1000" y="620"/>
                  </a:cubicBezTo>
                  <a:lnTo>
                    <a:pt x="1000" y="553"/>
                  </a:lnTo>
                  <a:cubicBezTo>
                    <a:pt x="1000" y="293"/>
                    <a:pt x="702" y="0"/>
                    <a:pt x="4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5" name="Google Shape;6935;p66">
              <a:extLst>
                <a:ext uri="{FF2B5EF4-FFF2-40B4-BE49-F238E27FC236}">
                  <a16:creationId xmlns:a16="http://schemas.microsoft.com/office/drawing/2014/main" id="{2CD60633-823A-FA17-074A-8A5E0160A7D8}"/>
                </a:ext>
              </a:extLst>
            </p:cNvPr>
            <p:cNvSpPr/>
            <p:nvPr/>
          </p:nvSpPr>
          <p:spPr>
            <a:xfrm>
              <a:off x="6026100" y="1586750"/>
              <a:ext cx="29925" cy="22400"/>
            </a:xfrm>
            <a:custGeom>
              <a:avLst/>
              <a:gdLst/>
              <a:ahLst/>
              <a:cxnLst/>
              <a:rect l="l" t="t" r="r" b="b"/>
              <a:pathLst>
                <a:path w="1197" h="896" extrusionOk="0">
                  <a:moveTo>
                    <a:pt x="761" y="0"/>
                  </a:moveTo>
                  <a:cubicBezTo>
                    <a:pt x="734" y="0"/>
                    <a:pt x="704" y="4"/>
                    <a:pt x="673" y="11"/>
                  </a:cubicBezTo>
                  <a:lnTo>
                    <a:pt x="605" y="11"/>
                  </a:lnTo>
                  <a:cubicBezTo>
                    <a:pt x="236" y="112"/>
                    <a:pt x="0" y="818"/>
                    <a:pt x="505" y="885"/>
                  </a:cubicBezTo>
                  <a:cubicBezTo>
                    <a:pt x="536" y="892"/>
                    <a:pt x="567" y="896"/>
                    <a:pt x="596" y="896"/>
                  </a:cubicBezTo>
                  <a:cubicBezTo>
                    <a:pt x="1063" y="896"/>
                    <a:pt x="1197"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6" name="Google Shape;6936;p66">
              <a:extLst>
                <a:ext uri="{FF2B5EF4-FFF2-40B4-BE49-F238E27FC236}">
                  <a16:creationId xmlns:a16="http://schemas.microsoft.com/office/drawing/2014/main" id="{93A5BBCB-A156-BA82-76B5-CEF2E127BF14}"/>
                </a:ext>
              </a:extLst>
            </p:cNvPr>
            <p:cNvSpPr/>
            <p:nvPr/>
          </p:nvSpPr>
          <p:spPr>
            <a:xfrm>
              <a:off x="6036000" y="1483300"/>
              <a:ext cx="25975" cy="19700"/>
            </a:xfrm>
            <a:custGeom>
              <a:avLst/>
              <a:gdLst/>
              <a:ahLst/>
              <a:cxnLst/>
              <a:rect l="l" t="t" r="r" b="b"/>
              <a:pathLst>
                <a:path w="1039" h="788" extrusionOk="0">
                  <a:moveTo>
                    <a:pt x="414" y="1"/>
                  </a:moveTo>
                  <a:cubicBezTo>
                    <a:pt x="189" y="1"/>
                    <a:pt x="1" y="117"/>
                    <a:pt x="75" y="385"/>
                  </a:cubicBezTo>
                  <a:cubicBezTo>
                    <a:pt x="75" y="385"/>
                    <a:pt x="75" y="418"/>
                    <a:pt x="75" y="418"/>
                  </a:cubicBezTo>
                  <a:cubicBezTo>
                    <a:pt x="152" y="631"/>
                    <a:pt x="417" y="787"/>
                    <a:pt x="642" y="787"/>
                  </a:cubicBezTo>
                  <a:cubicBezTo>
                    <a:pt x="809" y="787"/>
                    <a:pt x="954" y="701"/>
                    <a:pt x="982" y="486"/>
                  </a:cubicBezTo>
                  <a:cubicBezTo>
                    <a:pt x="1039" y="186"/>
                    <a:pt x="698" y="1"/>
                    <a:pt x="41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7" name="Google Shape;6937;p66">
              <a:extLst>
                <a:ext uri="{FF2B5EF4-FFF2-40B4-BE49-F238E27FC236}">
                  <a16:creationId xmlns:a16="http://schemas.microsoft.com/office/drawing/2014/main" id="{09065EA3-F91C-6A98-F1E8-598F84A5AB11}"/>
                </a:ext>
              </a:extLst>
            </p:cNvPr>
            <p:cNvSpPr/>
            <p:nvPr/>
          </p:nvSpPr>
          <p:spPr>
            <a:xfrm>
              <a:off x="5942225" y="1349075"/>
              <a:ext cx="29275" cy="23275"/>
            </a:xfrm>
            <a:custGeom>
              <a:avLst/>
              <a:gdLst/>
              <a:ahLst/>
              <a:cxnLst/>
              <a:rect l="l" t="t" r="r" b="b"/>
              <a:pathLst>
                <a:path w="1171" h="931" extrusionOk="0">
                  <a:moveTo>
                    <a:pt x="598" y="1"/>
                  </a:moveTo>
                  <a:cubicBezTo>
                    <a:pt x="121" y="1"/>
                    <a:pt x="1" y="931"/>
                    <a:pt x="427" y="931"/>
                  </a:cubicBezTo>
                  <a:cubicBezTo>
                    <a:pt x="459" y="931"/>
                    <a:pt x="494" y="925"/>
                    <a:pt x="532" y="914"/>
                  </a:cubicBezTo>
                  <a:lnTo>
                    <a:pt x="600" y="914"/>
                  </a:lnTo>
                  <a:cubicBezTo>
                    <a:pt x="936" y="780"/>
                    <a:pt x="1171" y="108"/>
                    <a:pt x="667" y="7"/>
                  </a:cubicBezTo>
                  <a:cubicBezTo>
                    <a:pt x="643"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8" name="Google Shape;6938;p66">
              <a:extLst>
                <a:ext uri="{FF2B5EF4-FFF2-40B4-BE49-F238E27FC236}">
                  <a16:creationId xmlns:a16="http://schemas.microsoft.com/office/drawing/2014/main" id="{0BFAEEDB-AD84-EEF9-B38E-D63C9982D128}"/>
                </a:ext>
              </a:extLst>
            </p:cNvPr>
            <p:cNvSpPr/>
            <p:nvPr/>
          </p:nvSpPr>
          <p:spPr>
            <a:xfrm>
              <a:off x="5987900" y="1386900"/>
              <a:ext cx="24475" cy="23950"/>
            </a:xfrm>
            <a:custGeom>
              <a:avLst/>
              <a:gdLst/>
              <a:ahLst/>
              <a:cxnLst/>
              <a:rect l="l" t="t" r="r" b="b"/>
              <a:pathLst>
                <a:path w="979" h="958" extrusionOk="0">
                  <a:moveTo>
                    <a:pt x="501" y="0"/>
                  </a:moveTo>
                  <a:cubicBezTo>
                    <a:pt x="445" y="0"/>
                    <a:pt x="384" y="22"/>
                    <a:pt x="319" y="73"/>
                  </a:cubicBezTo>
                  <a:cubicBezTo>
                    <a:pt x="285" y="73"/>
                    <a:pt x="285" y="73"/>
                    <a:pt x="251" y="107"/>
                  </a:cubicBezTo>
                  <a:cubicBezTo>
                    <a:pt x="0" y="327"/>
                    <a:pt x="13" y="957"/>
                    <a:pt x="399" y="957"/>
                  </a:cubicBezTo>
                  <a:cubicBezTo>
                    <a:pt x="426" y="957"/>
                    <a:pt x="456" y="954"/>
                    <a:pt x="487" y="947"/>
                  </a:cubicBezTo>
                  <a:cubicBezTo>
                    <a:pt x="979" y="860"/>
                    <a:pt x="847" y="0"/>
                    <a:pt x="50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39" name="Google Shape;6939;p66">
              <a:extLst>
                <a:ext uri="{FF2B5EF4-FFF2-40B4-BE49-F238E27FC236}">
                  <a16:creationId xmlns:a16="http://schemas.microsoft.com/office/drawing/2014/main" id="{53F6EFA7-6B1A-89A8-6B4A-1EC4AC948657}"/>
                </a:ext>
              </a:extLst>
            </p:cNvPr>
            <p:cNvSpPr/>
            <p:nvPr/>
          </p:nvSpPr>
          <p:spPr>
            <a:xfrm>
              <a:off x="6087375" y="1468500"/>
              <a:ext cx="25550" cy="19550"/>
            </a:xfrm>
            <a:custGeom>
              <a:avLst/>
              <a:gdLst/>
              <a:ahLst/>
              <a:cxnLst/>
              <a:rect l="l" t="t" r="r" b="b"/>
              <a:pathLst>
                <a:path w="1022" h="782" extrusionOk="0">
                  <a:moveTo>
                    <a:pt x="374" y="0"/>
                  </a:moveTo>
                  <a:cubicBezTo>
                    <a:pt x="208" y="0"/>
                    <a:pt x="66" y="86"/>
                    <a:pt x="37" y="305"/>
                  </a:cubicBezTo>
                  <a:cubicBezTo>
                    <a:pt x="1" y="611"/>
                    <a:pt x="311" y="782"/>
                    <a:pt x="582" y="782"/>
                  </a:cubicBezTo>
                  <a:cubicBezTo>
                    <a:pt x="817" y="782"/>
                    <a:pt x="1022" y="653"/>
                    <a:pt x="944" y="372"/>
                  </a:cubicBezTo>
                  <a:cubicBezTo>
                    <a:pt x="944" y="372"/>
                    <a:pt x="944" y="338"/>
                    <a:pt x="944" y="338"/>
                  </a:cubicBezTo>
                  <a:cubicBezTo>
                    <a:pt x="849" y="148"/>
                    <a:pt x="591" y="0"/>
                    <a:pt x="3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0" name="Google Shape;6940;p66">
              <a:extLst>
                <a:ext uri="{FF2B5EF4-FFF2-40B4-BE49-F238E27FC236}">
                  <a16:creationId xmlns:a16="http://schemas.microsoft.com/office/drawing/2014/main" id="{E35B0CA4-FB79-B364-FE3D-2847B5ACDDC8}"/>
                </a:ext>
              </a:extLst>
            </p:cNvPr>
            <p:cNvSpPr/>
            <p:nvPr/>
          </p:nvSpPr>
          <p:spPr>
            <a:xfrm>
              <a:off x="5980250" y="1442075"/>
              <a:ext cx="25125" cy="24475"/>
            </a:xfrm>
            <a:custGeom>
              <a:avLst/>
              <a:gdLst/>
              <a:ahLst/>
              <a:cxnLst/>
              <a:rect l="l" t="t" r="r" b="b"/>
              <a:pathLst>
                <a:path w="1005" h="979" extrusionOk="0">
                  <a:moveTo>
                    <a:pt x="576" y="1"/>
                  </a:moveTo>
                  <a:cubicBezTo>
                    <a:pt x="540" y="1"/>
                    <a:pt x="500" y="6"/>
                    <a:pt x="457" y="17"/>
                  </a:cubicBezTo>
                  <a:cubicBezTo>
                    <a:pt x="1" y="160"/>
                    <a:pt x="173" y="979"/>
                    <a:pt x="523" y="979"/>
                  </a:cubicBezTo>
                  <a:cubicBezTo>
                    <a:pt x="585" y="979"/>
                    <a:pt x="654" y="953"/>
                    <a:pt x="725" y="891"/>
                  </a:cubicBezTo>
                  <a:lnTo>
                    <a:pt x="759" y="858"/>
                  </a:lnTo>
                  <a:cubicBezTo>
                    <a:pt x="1005" y="612"/>
                    <a:pt x="970" y="1"/>
                    <a:pt x="5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1" name="Google Shape;6941;p66">
              <a:extLst>
                <a:ext uri="{FF2B5EF4-FFF2-40B4-BE49-F238E27FC236}">
                  <a16:creationId xmlns:a16="http://schemas.microsoft.com/office/drawing/2014/main" id="{73B07BB9-BAD6-F2BD-5E31-6AC500F28EFE}"/>
                </a:ext>
              </a:extLst>
            </p:cNvPr>
            <p:cNvSpPr/>
            <p:nvPr/>
          </p:nvSpPr>
          <p:spPr>
            <a:xfrm>
              <a:off x="6024075" y="1087425"/>
              <a:ext cx="25925" cy="24475"/>
            </a:xfrm>
            <a:custGeom>
              <a:avLst/>
              <a:gdLst/>
              <a:ahLst/>
              <a:cxnLst/>
              <a:rect l="l" t="t" r="r" b="b"/>
              <a:pathLst>
                <a:path w="1037" h="979" extrusionOk="0">
                  <a:moveTo>
                    <a:pt x="488" y="0"/>
                  </a:moveTo>
                  <a:cubicBezTo>
                    <a:pt x="424" y="0"/>
                    <a:pt x="355" y="26"/>
                    <a:pt x="283" y="88"/>
                  </a:cubicBezTo>
                  <a:cubicBezTo>
                    <a:pt x="250" y="88"/>
                    <a:pt x="250" y="121"/>
                    <a:pt x="216" y="121"/>
                  </a:cubicBezTo>
                  <a:cubicBezTo>
                    <a:pt x="1" y="367"/>
                    <a:pt x="67" y="978"/>
                    <a:pt x="439" y="978"/>
                  </a:cubicBezTo>
                  <a:cubicBezTo>
                    <a:pt x="474" y="978"/>
                    <a:pt x="512" y="973"/>
                    <a:pt x="552" y="962"/>
                  </a:cubicBezTo>
                  <a:cubicBezTo>
                    <a:pt x="1036" y="819"/>
                    <a:pt x="844" y="0"/>
                    <a:pt x="48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2" name="Google Shape;6942;p66">
              <a:extLst>
                <a:ext uri="{FF2B5EF4-FFF2-40B4-BE49-F238E27FC236}">
                  <a16:creationId xmlns:a16="http://schemas.microsoft.com/office/drawing/2014/main" id="{F9CE7020-9CE0-FB39-ECDA-8D042EA7C3F5}"/>
                </a:ext>
              </a:extLst>
            </p:cNvPr>
            <p:cNvSpPr/>
            <p:nvPr/>
          </p:nvSpPr>
          <p:spPr>
            <a:xfrm>
              <a:off x="5963675" y="1435050"/>
              <a:ext cx="25225" cy="20025"/>
            </a:xfrm>
            <a:custGeom>
              <a:avLst/>
              <a:gdLst/>
              <a:ahLst/>
              <a:cxnLst/>
              <a:rect l="l" t="t" r="r" b="b"/>
              <a:pathLst>
                <a:path w="1009" h="801" extrusionOk="0">
                  <a:moveTo>
                    <a:pt x="403" y="0"/>
                  </a:moveTo>
                  <a:cubicBezTo>
                    <a:pt x="252" y="0"/>
                    <a:pt x="118" y="75"/>
                    <a:pt x="78" y="265"/>
                  </a:cubicBezTo>
                  <a:cubicBezTo>
                    <a:pt x="0" y="594"/>
                    <a:pt x="347" y="801"/>
                    <a:pt x="629" y="801"/>
                  </a:cubicBezTo>
                  <a:cubicBezTo>
                    <a:pt x="836" y="801"/>
                    <a:pt x="1008" y="689"/>
                    <a:pt x="951" y="433"/>
                  </a:cubicBezTo>
                  <a:cubicBezTo>
                    <a:pt x="951" y="433"/>
                    <a:pt x="951" y="399"/>
                    <a:pt x="951" y="366"/>
                  </a:cubicBezTo>
                  <a:cubicBezTo>
                    <a:pt x="891" y="165"/>
                    <a:pt x="627" y="0"/>
                    <a:pt x="4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3" name="Google Shape;6943;p66">
              <a:extLst>
                <a:ext uri="{FF2B5EF4-FFF2-40B4-BE49-F238E27FC236}">
                  <a16:creationId xmlns:a16="http://schemas.microsoft.com/office/drawing/2014/main" id="{DC8971EC-EDF0-ED8E-17E6-8AC0C16B1F09}"/>
                </a:ext>
              </a:extLst>
            </p:cNvPr>
            <p:cNvSpPr/>
            <p:nvPr/>
          </p:nvSpPr>
          <p:spPr>
            <a:xfrm>
              <a:off x="6102750" y="1393400"/>
              <a:ext cx="25050" cy="21400"/>
            </a:xfrm>
            <a:custGeom>
              <a:avLst/>
              <a:gdLst/>
              <a:ahLst/>
              <a:cxnLst/>
              <a:rect l="l" t="t" r="r" b="b"/>
              <a:pathLst>
                <a:path w="1002" h="856" extrusionOk="0">
                  <a:moveTo>
                    <a:pt x="444" y="0"/>
                  </a:moveTo>
                  <a:cubicBezTo>
                    <a:pt x="334" y="0"/>
                    <a:pt x="231" y="53"/>
                    <a:pt x="161" y="183"/>
                  </a:cubicBezTo>
                  <a:cubicBezTo>
                    <a:pt x="1" y="504"/>
                    <a:pt x="434" y="856"/>
                    <a:pt x="736" y="856"/>
                  </a:cubicBezTo>
                  <a:cubicBezTo>
                    <a:pt x="878" y="856"/>
                    <a:pt x="990" y="779"/>
                    <a:pt x="1001" y="586"/>
                  </a:cubicBezTo>
                  <a:lnTo>
                    <a:pt x="1001" y="553"/>
                  </a:lnTo>
                  <a:cubicBezTo>
                    <a:pt x="1001" y="293"/>
                    <a:pt x="703"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4" name="Google Shape;6944;p66">
              <a:extLst>
                <a:ext uri="{FF2B5EF4-FFF2-40B4-BE49-F238E27FC236}">
                  <a16:creationId xmlns:a16="http://schemas.microsoft.com/office/drawing/2014/main" id="{EA91FA60-3129-3071-9F18-6712C04DD579}"/>
                </a:ext>
              </a:extLst>
            </p:cNvPr>
            <p:cNvSpPr/>
            <p:nvPr/>
          </p:nvSpPr>
          <p:spPr>
            <a:xfrm>
              <a:off x="5988475" y="1358100"/>
              <a:ext cx="25050" cy="22225"/>
            </a:xfrm>
            <a:custGeom>
              <a:avLst/>
              <a:gdLst/>
              <a:ahLst/>
              <a:cxnLst/>
              <a:rect l="l" t="t" r="r" b="b"/>
              <a:pathLst>
                <a:path w="1002" h="889" extrusionOk="0">
                  <a:moveTo>
                    <a:pt x="459" y="1"/>
                  </a:moveTo>
                  <a:cubicBezTo>
                    <a:pt x="348" y="1"/>
                    <a:pt x="241" y="53"/>
                    <a:pt x="161" y="184"/>
                  </a:cubicBezTo>
                  <a:cubicBezTo>
                    <a:pt x="0" y="528"/>
                    <a:pt x="437" y="889"/>
                    <a:pt x="739" y="889"/>
                  </a:cubicBezTo>
                  <a:cubicBezTo>
                    <a:pt x="879" y="889"/>
                    <a:pt x="991" y="812"/>
                    <a:pt x="1001" y="620"/>
                  </a:cubicBezTo>
                  <a:lnTo>
                    <a:pt x="1001" y="553"/>
                  </a:lnTo>
                  <a:cubicBezTo>
                    <a:pt x="1001" y="294"/>
                    <a:pt x="720" y="1"/>
                    <a:pt x="45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5" name="Google Shape;6945;p66">
              <a:extLst>
                <a:ext uri="{FF2B5EF4-FFF2-40B4-BE49-F238E27FC236}">
                  <a16:creationId xmlns:a16="http://schemas.microsoft.com/office/drawing/2014/main" id="{B437A335-D280-D9D3-665C-E9F8F160C3FC}"/>
                </a:ext>
              </a:extLst>
            </p:cNvPr>
            <p:cNvSpPr/>
            <p:nvPr/>
          </p:nvSpPr>
          <p:spPr>
            <a:xfrm>
              <a:off x="5989175" y="1448475"/>
              <a:ext cx="26025" cy="19175"/>
            </a:xfrm>
            <a:custGeom>
              <a:avLst/>
              <a:gdLst/>
              <a:ahLst/>
              <a:cxnLst/>
              <a:rect l="l" t="t" r="r" b="b"/>
              <a:pathLst>
                <a:path w="1041" h="767" extrusionOk="0">
                  <a:moveTo>
                    <a:pt x="483" y="1"/>
                  </a:moveTo>
                  <a:cubicBezTo>
                    <a:pt x="227" y="1"/>
                    <a:pt x="0" y="135"/>
                    <a:pt x="100" y="400"/>
                  </a:cubicBezTo>
                  <a:lnTo>
                    <a:pt x="133" y="467"/>
                  </a:lnTo>
                  <a:cubicBezTo>
                    <a:pt x="222" y="645"/>
                    <a:pt x="462" y="767"/>
                    <a:pt x="673" y="767"/>
                  </a:cubicBezTo>
                  <a:cubicBezTo>
                    <a:pt x="860" y="767"/>
                    <a:pt x="1025" y="671"/>
                    <a:pt x="1041" y="434"/>
                  </a:cubicBezTo>
                  <a:cubicBezTo>
                    <a:pt x="1041" y="144"/>
                    <a:pt x="746" y="1"/>
                    <a:pt x="4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6" name="Google Shape;6946;p66">
              <a:extLst>
                <a:ext uri="{FF2B5EF4-FFF2-40B4-BE49-F238E27FC236}">
                  <a16:creationId xmlns:a16="http://schemas.microsoft.com/office/drawing/2014/main" id="{BC657D26-0100-8259-071E-41B27221BDEE}"/>
                </a:ext>
              </a:extLst>
            </p:cNvPr>
            <p:cNvSpPr/>
            <p:nvPr/>
          </p:nvSpPr>
          <p:spPr>
            <a:xfrm>
              <a:off x="6069275" y="1438075"/>
              <a:ext cx="26575" cy="19050"/>
            </a:xfrm>
            <a:custGeom>
              <a:avLst/>
              <a:gdLst/>
              <a:ahLst/>
              <a:cxnLst/>
              <a:rect l="l" t="t" r="r" b="b"/>
              <a:pathLst>
                <a:path w="1063" h="762" extrusionOk="0">
                  <a:moveTo>
                    <a:pt x="528" y="1"/>
                  </a:moveTo>
                  <a:cubicBezTo>
                    <a:pt x="254" y="1"/>
                    <a:pt x="1" y="152"/>
                    <a:pt x="122" y="446"/>
                  </a:cubicBezTo>
                  <a:cubicBezTo>
                    <a:pt x="122" y="446"/>
                    <a:pt x="156" y="480"/>
                    <a:pt x="156" y="480"/>
                  </a:cubicBezTo>
                  <a:cubicBezTo>
                    <a:pt x="241" y="651"/>
                    <a:pt x="476" y="761"/>
                    <a:pt x="685" y="761"/>
                  </a:cubicBezTo>
                  <a:cubicBezTo>
                    <a:pt x="885" y="761"/>
                    <a:pt x="1063" y="660"/>
                    <a:pt x="1063" y="413"/>
                  </a:cubicBezTo>
                  <a:cubicBezTo>
                    <a:pt x="1063" y="135"/>
                    <a:pt x="786" y="1"/>
                    <a:pt x="5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7" name="Google Shape;6947;p66">
              <a:extLst>
                <a:ext uri="{FF2B5EF4-FFF2-40B4-BE49-F238E27FC236}">
                  <a16:creationId xmlns:a16="http://schemas.microsoft.com/office/drawing/2014/main" id="{459A0AA9-42FE-F3A1-7D25-E26AC5826F08}"/>
                </a:ext>
              </a:extLst>
            </p:cNvPr>
            <p:cNvSpPr/>
            <p:nvPr/>
          </p:nvSpPr>
          <p:spPr>
            <a:xfrm>
              <a:off x="6040950" y="1359700"/>
              <a:ext cx="24600" cy="24425"/>
            </a:xfrm>
            <a:custGeom>
              <a:avLst/>
              <a:gdLst/>
              <a:ahLst/>
              <a:cxnLst/>
              <a:rect l="l" t="t" r="r" b="b"/>
              <a:pathLst>
                <a:path w="984" h="977" extrusionOk="0">
                  <a:moveTo>
                    <a:pt x="466" y="0"/>
                  </a:moveTo>
                  <a:cubicBezTo>
                    <a:pt x="408" y="0"/>
                    <a:pt x="345" y="26"/>
                    <a:pt x="280" y="86"/>
                  </a:cubicBezTo>
                  <a:cubicBezTo>
                    <a:pt x="247" y="86"/>
                    <a:pt x="247" y="120"/>
                    <a:pt x="247" y="120"/>
                  </a:cubicBezTo>
                  <a:cubicBezTo>
                    <a:pt x="1" y="365"/>
                    <a:pt x="64" y="977"/>
                    <a:pt x="462" y="977"/>
                  </a:cubicBezTo>
                  <a:cubicBezTo>
                    <a:pt x="499" y="977"/>
                    <a:pt x="540" y="971"/>
                    <a:pt x="583" y="960"/>
                  </a:cubicBezTo>
                  <a:cubicBezTo>
                    <a:pt x="983" y="845"/>
                    <a:pt x="799"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8" name="Google Shape;6948;p66">
              <a:extLst>
                <a:ext uri="{FF2B5EF4-FFF2-40B4-BE49-F238E27FC236}">
                  <a16:creationId xmlns:a16="http://schemas.microsoft.com/office/drawing/2014/main" id="{91CD7825-0F05-CEE1-A680-E70B4422CE12}"/>
                </a:ext>
              </a:extLst>
            </p:cNvPr>
            <p:cNvSpPr/>
            <p:nvPr/>
          </p:nvSpPr>
          <p:spPr>
            <a:xfrm>
              <a:off x="6042875" y="1169075"/>
              <a:ext cx="31475" cy="18325"/>
            </a:xfrm>
            <a:custGeom>
              <a:avLst/>
              <a:gdLst/>
              <a:ahLst/>
              <a:cxnLst/>
              <a:rect l="l" t="t" r="r" b="b"/>
              <a:pathLst>
                <a:path w="1259" h="733" extrusionOk="0">
                  <a:moveTo>
                    <a:pt x="743" y="1"/>
                  </a:moveTo>
                  <a:cubicBezTo>
                    <a:pt x="393" y="1"/>
                    <a:pt x="0" y="293"/>
                    <a:pt x="271" y="586"/>
                  </a:cubicBezTo>
                  <a:lnTo>
                    <a:pt x="304" y="620"/>
                  </a:lnTo>
                  <a:cubicBezTo>
                    <a:pt x="402" y="695"/>
                    <a:pt x="542" y="733"/>
                    <a:pt x="680" y="733"/>
                  </a:cubicBezTo>
                  <a:cubicBezTo>
                    <a:pt x="971" y="733"/>
                    <a:pt x="1258" y="568"/>
                    <a:pt x="1144" y="250"/>
                  </a:cubicBezTo>
                  <a:cubicBezTo>
                    <a:pt x="1078" y="72"/>
                    <a:pt x="916" y="1"/>
                    <a:pt x="7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49" name="Google Shape;6949;p66">
              <a:extLst>
                <a:ext uri="{FF2B5EF4-FFF2-40B4-BE49-F238E27FC236}">
                  <a16:creationId xmlns:a16="http://schemas.microsoft.com/office/drawing/2014/main" id="{8F69AAF1-F2EF-7FA3-AAA5-7AE03B5998F5}"/>
                </a:ext>
              </a:extLst>
            </p:cNvPr>
            <p:cNvSpPr/>
            <p:nvPr/>
          </p:nvSpPr>
          <p:spPr>
            <a:xfrm>
              <a:off x="6064625" y="1558375"/>
              <a:ext cx="27875" cy="24025"/>
            </a:xfrm>
            <a:custGeom>
              <a:avLst/>
              <a:gdLst/>
              <a:ahLst/>
              <a:cxnLst/>
              <a:rect l="l" t="t" r="r" b="b"/>
              <a:pathLst>
                <a:path w="1115" h="961" extrusionOk="0">
                  <a:moveTo>
                    <a:pt x="597" y="1"/>
                  </a:moveTo>
                  <a:cubicBezTo>
                    <a:pt x="104" y="1"/>
                    <a:pt x="1" y="961"/>
                    <a:pt x="438" y="961"/>
                  </a:cubicBezTo>
                  <a:cubicBezTo>
                    <a:pt x="470" y="961"/>
                    <a:pt x="505" y="956"/>
                    <a:pt x="543" y="944"/>
                  </a:cubicBezTo>
                  <a:lnTo>
                    <a:pt x="610" y="911"/>
                  </a:lnTo>
                  <a:cubicBezTo>
                    <a:pt x="947" y="743"/>
                    <a:pt x="1115" y="71"/>
                    <a:pt x="644" y="3"/>
                  </a:cubicBezTo>
                  <a:cubicBezTo>
                    <a:pt x="628" y="1"/>
                    <a:pt x="613" y="1"/>
                    <a:pt x="5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0" name="Google Shape;6950;p66">
              <a:extLst>
                <a:ext uri="{FF2B5EF4-FFF2-40B4-BE49-F238E27FC236}">
                  <a16:creationId xmlns:a16="http://schemas.microsoft.com/office/drawing/2014/main" id="{F1800654-3F06-624E-607A-ED30A11EADD7}"/>
                </a:ext>
              </a:extLst>
            </p:cNvPr>
            <p:cNvSpPr/>
            <p:nvPr/>
          </p:nvSpPr>
          <p:spPr>
            <a:xfrm>
              <a:off x="6107900" y="1432800"/>
              <a:ext cx="26000" cy="19250"/>
            </a:xfrm>
            <a:custGeom>
              <a:avLst/>
              <a:gdLst/>
              <a:ahLst/>
              <a:cxnLst/>
              <a:rect l="l" t="t" r="r" b="b"/>
              <a:pathLst>
                <a:path w="1040" h="770" extrusionOk="0">
                  <a:moveTo>
                    <a:pt x="393" y="0"/>
                  </a:moveTo>
                  <a:cubicBezTo>
                    <a:pt x="227" y="0"/>
                    <a:pt x="85" y="84"/>
                    <a:pt x="56" y="288"/>
                  </a:cubicBezTo>
                  <a:cubicBezTo>
                    <a:pt x="1" y="598"/>
                    <a:pt x="324" y="770"/>
                    <a:pt x="603" y="770"/>
                  </a:cubicBezTo>
                  <a:cubicBezTo>
                    <a:pt x="837" y="770"/>
                    <a:pt x="1040" y="649"/>
                    <a:pt x="963" y="388"/>
                  </a:cubicBezTo>
                  <a:cubicBezTo>
                    <a:pt x="963" y="388"/>
                    <a:pt x="963" y="355"/>
                    <a:pt x="963" y="355"/>
                  </a:cubicBezTo>
                  <a:cubicBezTo>
                    <a:pt x="868" y="145"/>
                    <a:pt x="610"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1" name="Google Shape;6951;p66">
              <a:extLst>
                <a:ext uri="{FF2B5EF4-FFF2-40B4-BE49-F238E27FC236}">
                  <a16:creationId xmlns:a16="http://schemas.microsoft.com/office/drawing/2014/main" id="{00D95DD6-15F1-FB28-6FD1-9F487CFAD411}"/>
                </a:ext>
              </a:extLst>
            </p:cNvPr>
            <p:cNvSpPr/>
            <p:nvPr/>
          </p:nvSpPr>
          <p:spPr>
            <a:xfrm>
              <a:off x="6042250" y="1403900"/>
              <a:ext cx="25600" cy="19850"/>
            </a:xfrm>
            <a:custGeom>
              <a:avLst/>
              <a:gdLst/>
              <a:ahLst/>
              <a:cxnLst/>
              <a:rect l="l" t="t" r="r" b="b"/>
              <a:pathLst>
                <a:path w="1024" h="794" extrusionOk="0">
                  <a:moveTo>
                    <a:pt x="413" y="1"/>
                  </a:moveTo>
                  <a:cubicBezTo>
                    <a:pt x="191" y="1"/>
                    <a:pt x="1" y="116"/>
                    <a:pt x="60" y="368"/>
                  </a:cubicBezTo>
                  <a:lnTo>
                    <a:pt x="60" y="435"/>
                  </a:lnTo>
                  <a:cubicBezTo>
                    <a:pt x="139" y="632"/>
                    <a:pt x="413" y="794"/>
                    <a:pt x="640" y="794"/>
                  </a:cubicBezTo>
                  <a:cubicBezTo>
                    <a:pt x="802" y="794"/>
                    <a:pt x="940" y="712"/>
                    <a:pt x="968" y="503"/>
                  </a:cubicBezTo>
                  <a:cubicBezTo>
                    <a:pt x="1024" y="184"/>
                    <a:pt x="693" y="1"/>
                    <a:pt x="4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2" name="Google Shape;6952;p66">
              <a:extLst>
                <a:ext uri="{FF2B5EF4-FFF2-40B4-BE49-F238E27FC236}">
                  <a16:creationId xmlns:a16="http://schemas.microsoft.com/office/drawing/2014/main" id="{E4F6BDB1-013E-D0FD-9A7E-D093960E220A}"/>
                </a:ext>
              </a:extLst>
            </p:cNvPr>
            <p:cNvSpPr/>
            <p:nvPr/>
          </p:nvSpPr>
          <p:spPr>
            <a:xfrm>
              <a:off x="6061200" y="1364500"/>
              <a:ext cx="25275" cy="23825"/>
            </a:xfrm>
            <a:custGeom>
              <a:avLst/>
              <a:gdLst/>
              <a:ahLst/>
              <a:cxnLst/>
              <a:rect l="l" t="t" r="r" b="b"/>
              <a:pathLst>
                <a:path w="1011" h="953" extrusionOk="0">
                  <a:moveTo>
                    <a:pt x="491" y="0"/>
                  </a:moveTo>
                  <a:cubicBezTo>
                    <a:pt x="435" y="0"/>
                    <a:pt x="375" y="19"/>
                    <a:pt x="311" y="62"/>
                  </a:cubicBezTo>
                  <a:lnTo>
                    <a:pt x="277" y="96"/>
                  </a:lnTo>
                  <a:cubicBezTo>
                    <a:pt x="0" y="341"/>
                    <a:pt x="5" y="953"/>
                    <a:pt x="393" y="953"/>
                  </a:cubicBezTo>
                  <a:cubicBezTo>
                    <a:pt x="429" y="953"/>
                    <a:pt x="469" y="947"/>
                    <a:pt x="512" y="936"/>
                  </a:cubicBezTo>
                  <a:cubicBezTo>
                    <a:pt x="1011" y="877"/>
                    <a:pt x="870" y="0"/>
                    <a:pt x="4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3" name="Google Shape;6953;p66">
              <a:extLst>
                <a:ext uri="{FF2B5EF4-FFF2-40B4-BE49-F238E27FC236}">
                  <a16:creationId xmlns:a16="http://schemas.microsoft.com/office/drawing/2014/main" id="{4BBD6503-8360-260A-71B4-0C343CFB7261}"/>
                </a:ext>
              </a:extLst>
            </p:cNvPr>
            <p:cNvSpPr/>
            <p:nvPr/>
          </p:nvSpPr>
          <p:spPr>
            <a:xfrm>
              <a:off x="6089075" y="1485025"/>
              <a:ext cx="26100" cy="18525"/>
            </a:xfrm>
            <a:custGeom>
              <a:avLst/>
              <a:gdLst/>
              <a:ahLst/>
              <a:cxnLst/>
              <a:rect l="l" t="t" r="r" b="b"/>
              <a:pathLst>
                <a:path w="1044" h="741" extrusionOk="0">
                  <a:moveTo>
                    <a:pt x="501" y="1"/>
                  </a:moveTo>
                  <a:cubicBezTo>
                    <a:pt x="236" y="1"/>
                    <a:pt x="0" y="144"/>
                    <a:pt x="137" y="417"/>
                  </a:cubicBezTo>
                  <a:lnTo>
                    <a:pt x="137" y="484"/>
                  </a:lnTo>
                  <a:cubicBezTo>
                    <a:pt x="240" y="638"/>
                    <a:pt x="474" y="740"/>
                    <a:pt x="679" y="740"/>
                  </a:cubicBezTo>
                  <a:cubicBezTo>
                    <a:pt x="875" y="740"/>
                    <a:pt x="1044" y="647"/>
                    <a:pt x="1044" y="417"/>
                  </a:cubicBezTo>
                  <a:cubicBezTo>
                    <a:pt x="1044" y="135"/>
                    <a:pt x="759" y="1"/>
                    <a:pt x="50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4" name="Google Shape;6954;p66">
              <a:extLst>
                <a:ext uri="{FF2B5EF4-FFF2-40B4-BE49-F238E27FC236}">
                  <a16:creationId xmlns:a16="http://schemas.microsoft.com/office/drawing/2014/main" id="{08E96B7F-1237-E763-595C-13546374561A}"/>
                </a:ext>
              </a:extLst>
            </p:cNvPr>
            <p:cNvSpPr/>
            <p:nvPr/>
          </p:nvSpPr>
          <p:spPr>
            <a:xfrm>
              <a:off x="6055250" y="1513675"/>
              <a:ext cx="26075" cy="25050"/>
            </a:xfrm>
            <a:custGeom>
              <a:avLst/>
              <a:gdLst/>
              <a:ahLst/>
              <a:cxnLst/>
              <a:rect l="l" t="t" r="r" b="b"/>
              <a:pathLst>
                <a:path w="1043" h="1002" extrusionOk="0">
                  <a:moveTo>
                    <a:pt x="475" y="1"/>
                  </a:moveTo>
                  <a:cubicBezTo>
                    <a:pt x="414" y="1"/>
                    <a:pt x="348" y="24"/>
                    <a:pt x="280" y="77"/>
                  </a:cubicBezTo>
                  <a:cubicBezTo>
                    <a:pt x="280" y="111"/>
                    <a:pt x="246" y="111"/>
                    <a:pt x="246" y="145"/>
                  </a:cubicBezTo>
                  <a:cubicBezTo>
                    <a:pt x="0" y="390"/>
                    <a:pt x="92" y="1002"/>
                    <a:pt x="469" y="1002"/>
                  </a:cubicBezTo>
                  <a:cubicBezTo>
                    <a:pt x="504" y="1002"/>
                    <a:pt x="542" y="996"/>
                    <a:pt x="582" y="985"/>
                  </a:cubicBezTo>
                  <a:cubicBezTo>
                    <a:pt x="1042" y="812"/>
                    <a:pt x="838" y="1"/>
                    <a:pt x="47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5" name="Google Shape;6955;p66">
              <a:extLst>
                <a:ext uri="{FF2B5EF4-FFF2-40B4-BE49-F238E27FC236}">
                  <a16:creationId xmlns:a16="http://schemas.microsoft.com/office/drawing/2014/main" id="{85E9AFBB-86EE-CF08-54C3-220DD2A123AD}"/>
                </a:ext>
              </a:extLst>
            </p:cNvPr>
            <p:cNvSpPr/>
            <p:nvPr/>
          </p:nvSpPr>
          <p:spPr>
            <a:xfrm>
              <a:off x="6101725" y="1506775"/>
              <a:ext cx="29275" cy="23275"/>
            </a:xfrm>
            <a:custGeom>
              <a:avLst/>
              <a:gdLst/>
              <a:ahLst/>
              <a:cxnLst/>
              <a:rect l="l" t="t" r="r" b="b"/>
              <a:pathLst>
                <a:path w="1171" h="931" extrusionOk="0">
                  <a:moveTo>
                    <a:pt x="744" y="1"/>
                  </a:moveTo>
                  <a:cubicBezTo>
                    <a:pt x="712" y="1"/>
                    <a:pt x="677" y="6"/>
                    <a:pt x="639" y="17"/>
                  </a:cubicBezTo>
                  <a:lnTo>
                    <a:pt x="572" y="17"/>
                  </a:lnTo>
                  <a:cubicBezTo>
                    <a:pt x="236" y="152"/>
                    <a:pt x="0" y="857"/>
                    <a:pt x="504" y="925"/>
                  </a:cubicBezTo>
                  <a:cubicBezTo>
                    <a:pt x="528" y="929"/>
                    <a:pt x="551" y="931"/>
                    <a:pt x="573" y="931"/>
                  </a:cubicBezTo>
                  <a:cubicBezTo>
                    <a:pt x="1050" y="931"/>
                    <a:pt x="1171" y="1"/>
                    <a:pt x="7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6" name="Google Shape;6956;p66">
              <a:extLst>
                <a:ext uri="{FF2B5EF4-FFF2-40B4-BE49-F238E27FC236}">
                  <a16:creationId xmlns:a16="http://schemas.microsoft.com/office/drawing/2014/main" id="{78B894AA-CED3-A0CD-064F-F962D2A047B0}"/>
                </a:ext>
              </a:extLst>
            </p:cNvPr>
            <p:cNvSpPr/>
            <p:nvPr/>
          </p:nvSpPr>
          <p:spPr>
            <a:xfrm>
              <a:off x="6015675" y="1519750"/>
              <a:ext cx="24725" cy="22100"/>
            </a:xfrm>
            <a:custGeom>
              <a:avLst/>
              <a:gdLst/>
              <a:ahLst/>
              <a:cxnLst/>
              <a:rect l="l" t="t" r="r" b="b"/>
              <a:pathLst>
                <a:path w="989" h="884" extrusionOk="0">
                  <a:moveTo>
                    <a:pt x="469" y="0"/>
                  </a:moveTo>
                  <a:cubicBezTo>
                    <a:pt x="359" y="0"/>
                    <a:pt x="255" y="59"/>
                    <a:pt x="182" y="204"/>
                  </a:cubicBezTo>
                  <a:cubicBezTo>
                    <a:pt x="1" y="544"/>
                    <a:pt x="415" y="884"/>
                    <a:pt x="715" y="884"/>
                  </a:cubicBezTo>
                  <a:cubicBezTo>
                    <a:pt x="860" y="884"/>
                    <a:pt x="978" y="804"/>
                    <a:pt x="989" y="607"/>
                  </a:cubicBezTo>
                  <a:cubicBezTo>
                    <a:pt x="989" y="607"/>
                    <a:pt x="989" y="574"/>
                    <a:pt x="989" y="574"/>
                  </a:cubicBezTo>
                  <a:cubicBezTo>
                    <a:pt x="989" y="295"/>
                    <a:pt x="716" y="0"/>
                    <a:pt x="4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7" name="Google Shape;6957;p66">
              <a:extLst>
                <a:ext uri="{FF2B5EF4-FFF2-40B4-BE49-F238E27FC236}">
                  <a16:creationId xmlns:a16="http://schemas.microsoft.com/office/drawing/2014/main" id="{8FD02BFC-C251-0D55-21D3-2A290AEA4A64}"/>
                </a:ext>
              </a:extLst>
            </p:cNvPr>
            <p:cNvSpPr/>
            <p:nvPr/>
          </p:nvSpPr>
          <p:spPr>
            <a:xfrm>
              <a:off x="5991000" y="1474275"/>
              <a:ext cx="28400" cy="22450"/>
            </a:xfrm>
            <a:custGeom>
              <a:avLst/>
              <a:gdLst/>
              <a:ahLst/>
              <a:cxnLst/>
              <a:rect l="l" t="t" r="r" b="b"/>
              <a:pathLst>
                <a:path w="1136" h="898" extrusionOk="0">
                  <a:moveTo>
                    <a:pt x="595" y="0"/>
                  </a:moveTo>
                  <a:cubicBezTo>
                    <a:pt x="120" y="0"/>
                    <a:pt x="0" y="897"/>
                    <a:pt x="423" y="897"/>
                  </a:cubicBezTo>
                  <a:cubicBezTo>
                    <a:pt x="455" y="897"/>
                    <a:pt x="491" y="892"/>
                    <a:pt x="531" y="880"/>
                  </a:cubicBezTo>
                  <a:lnTo>
                    <a:pt x="564" y="880"/>
                  </a:lnTo>
                  <a:cubicBezTo>
                    <a:pt x="934" y="746"/>
                    <a:pt x="1136" y="74"/>
                    <a:pt x="665" y="6"/>
                  </a:cubicBezTo>
                  <a:cubicBezTo>
                    <a:pt x="641" y="2"/>
                    <a:pt x="617" y="0"/>
                    <a:pt x="59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8" name="Google Shape;6958;p66">
              <a:extLst>
                <a:ext uri="{FF2B5EF4-FFF2-40B4-BE49-F238E27FC236}">
                  <a16:creationId xmlns:a16="http://schemas.microsoft.com/office/drawing/2014/main" id="{4CDD2CBA-8E8C-D733-198E-3600366CDC23}"/>
                </a:ext>
              </a:extLst>
            </p:cNvPr>
            <p:cNvSpPr/>
            <p:nvPr/>
          </p:nvSpPr>
          <p:spPr>
            <a:xfrm>
              <a:off x="6029225" y="1390950"/>
              <a:ext cx="25550" cy="19350"/>
            </a:xfrm>
            <a:custGeom>
              <a:avLst/>
              <a:gdLst/>
              <a:ahLst/>
              <a:cxnLst/>
              <a:rect l="l" t="t" r="r" b="b"/>
              <a:pathLst>
                <a:path w="1022" h="774" extrusionOk="0">
                  <a:moveTo>
                    <a:pt x="426" y="1"/>
                  </a:moveTo>
                  <a:cubicBezTo>
                    <a:pt x="197" y="1"/>
                    <a:pt x="0" y="121"/>
                    <a:pt x="77" y="382"/>
                  </a:cubicBezTo>
                  <a:cubicBezTo>
                    <a:pt x="77" y="382"/>
                    <a:pt x="77" y="416"/>
                    <a:pt x="77" y="449"/>
                  </a:cubicBezTo>
                  <a:cubicBezTo>
                    <a:pt x="152" y="637"/>
                    <a:pt x="407" y="773"/>
                    <a:pt x="628" y="773"/>
                  </a:cubicBezTo>
                  <a:cubicBezTo>
                    <a:pt x="802" y="773"/>
                    <a:pt x="955" y="690"/>
                    <a:pt x="985" y="483"/>
                  </a:cubicBezTo>
                  <a:cubicBezTo>
                    <a:pt x="1021" y="172"/>
                    <a:pt x="700" y="1"/>
                    <a:pt x="4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59" name="Google Shape;6959;p66">
              <a:extLst>
                <a:ext uri="{FF2B5EF4-FFF2-40B4-BE49-F238E27FC236}">
                  <a16:creationId xmlns:a16="http://schemas.microsoft.com/office/drawing/2014/main" id="{35A133ED-3D73-4DF8-A65E-06695262AABB}"/>
                </a:ext>
              </a:extLst>
            </p:cNvPr>
            <p:cNvSpPr/>
            <p:nvPr/>
          </p:nvSpPr>
          <p:spPr>
            <a:xfrm>
              <a:off x="6016850" y="1469800"/>
              <a:ext cx="29250" cy="22450"/>
            </a:xfrm>
            <a:custGeom>
              <a:avLst/>
              <a:gdLst/>
              <a:ahLst/>
              <a:cxnLst/>
              <a:rect l="l" t="t" r="r" b="b"/>
              <a:pathLst>
                <a:path w="1170" h="898" extrusionOk="0">
                  <a:moveTo>
                    <a:pt x="747" y="1"/>
                  </a:moveTo>
                  <a:cubicBezTo>
                    <a:pt x="715" y="1"/>
                    <a:pt x="679" y="6"/>
                    <a:pt x="639" y="17"/>
                  </a:cubicBezTo>
                  <a:lnTo>
                    <a:pt x="572" y="17"/>
                  </a:lnTo>
                  <a:cubicBezTo>
                    <a:pt x="236" y="152"/>
                    <a:pt x="1" y="858"/>
                    <a:pt x="505" y="891"/>
                  </a:cubicBezTo>
                  <a:cubicBezTo>
                    <a:pt x="529" y="896"/>
                    <a:pt x="553" y="898"/>
                    <a:pt x="575" y="898"/>
                  </a:cubicBezTo>
                  <a:cubicBezTo>
                    <a:pt x="1050" y="898"/>
                    <a:pt x="1170" y="1"/>
                    <a:pt x="7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0" name="Google Shape;6960;p66">
              <a:extLst>
                <a:ext uri="{FF2B5EF4-FFF2-40B4-BE49-F238E27FC236}">
                  <a16:creationId xmlns:a16="http://schemas.microsoft.com/office/drawing/2014/main" id="{720BE4FD-10EF-EDB4-1CB4-EB32054E254E}"/>
                </a:ext>
              </a:extLst>
            </p:cNvPr>
            <p:cNvSpPr/>
            <p:nvPr/>
          </p:nvSpPr>
          <p:spPr>
            <a:xfrm>
              <a:off x="6010275" y="1370000"/>
              <a:ext cx="24650" cy="24500"/>
            </a:xfrm>
            <a:custGeom>
              <a:avLst/>
              <a:gdLst/>
              <a:ahLst/>
              <a:cxnLst/>
              <a:rect l="l" t="t" r="r" b="b"/>
              <a:pathLst>
                <a:path w="986" h="980" extrusionOk="0">
                  <a:moveTo>
                    <a:pt x="586" y="0"/>
                  </a:moveTo>
                  <a:cubicBezTo>
                    <a:pt x="559" y="0"/>
                    <a:pt x="530" y="3"/>
                    <a:pt x="499" y="10"/>
                  </a:cubicBezTo>
                  <a:cubicBezTo>
                    <a:pt x="1" y="98"/>
                    <a:pt x="142" y="979"/>
                    <a:pt x="498" y="979"/>
                  </a:cubicBezTo>
                  <a:cubicBezTo>
                    <a:pt x="550" y="979"/>
                    <a:pt x="607" y="960"/>
                    <a:pt x="667" y="917"/>
                  </a:cubicBezTo>
                  <a:lnTo>
                    <a:pt x="734" y="884"/>
                  </a:lnTo>
                  <a:cubicBezTo>
                    <a:pt x="985" y="633"/>
                    <a:pt x="973" y="0"/>
                    <a:pt x="5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1" name="Google Shape;6961;p66">
              <a:extLst>
                <a:ext uri="{FF2B5EF4-FFF2-40B4-BE49-F238E27FC236}">
                  <a16:creationId xmlns:a16="http://schemas.microsoft.com/office/drawing/2014/main" id="{6C591B61-93A1-19EC-15F6-FD2CBA5086E2}"/>
                </a:ext>
              </a:extLst>
            </p:cNvPr>
            <p:cNvSpPr/>
            <p:nvPr/>
          </p:nvSpPr>
          <p:spPr>
            <a:xfrm>
              <a:off x="6051825" y="1366575"/>
              <a:ext cx="31475" cy="18325"/>
            </a:xfrm>
            <a:custGeom>
              <a:avLst/>
              <a:gdLst/>
              <a:ahLst/>
              <a:cxnLst/>
              <a:rect l="l" t="t" r="r" b="b"/>
              <a:pathLst>
                <a:path w="1259" h="733" extrusionOk="0">
                  <a:moveTo>
                    <a:pt x="578" y="0"/>
                  </a:moveTo>
                  <a:cubicBezTo>
                    <a:pt x="287" y="0"/>
                    <a:pt x="0" y="165"/>
                    <a:pt x="114" y="483"/>
                  </a:cubicBezTo>
                  <a:cubicBezTo>
                    <a:pt x="181" y="661"/>
                    <a:pt x="343" y="732"/>
                    <a:pt x="515" y="732"/>
                  </a:cubicBezTo>
                  <a:cubicBezTo>
                    <a:pt x="865" y="732"/>
                    <a:pt x="1258" y="440"/>
                    <a:pt x="988" y="147"/>
                  </a:cubicBezTo>
                  <a:lnTo>
                    <a:pt x="954" y="113"/>
                  </a:lnTo>
                  <a:cubicBezTo>
                    <a:pt x="857" y="37"/>
                    <a:pt x="717" y="0"/>
                    <a:pt x="57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2" name="Google Shape;6962;p66">
              <a:extLst>
                <a:ext uri="{FF2B5EF4-FFF2-40B4-BE49-F238E27FC236}">
                  <a16:creationId xmlns:a16="http://schemas.microsoft.com/office/drawing/2014/main" id="{629AC1BA-9C1F-5B5F-DAA2-F922A6A28745}"/>
                </a:ext>
              </a:extLst>
            </p:cNvPr>
            <p:cNvSpPr/>
            <p:nvPr/>
          </p:nvSpPr>
          <p:spPr>
            <a:xfrm>
              <a:off x="6066525" y="1406200"/>
              <a:ext cx="29325" cy="23150"/>
            </a:xfrm>
            <a:custGeom>
              <a:avLst/>
              <a:gdLst/>
              <a:ahLst/>
              <a:cxnLst/>
              <a:rect l="l" t="t" r="r" b="b"/>
              <a:pathLst>
                <a:path w="1173" h="926" extrusionOk="0">
                  <a:moveTo>
                    <a:pt x="599" y="1"/>
                  </a:moveTo>
                  <a:cubicBezTo>
                    <a:pt x="117" y="1"/>
                    <a:pt x="0" y="926"/>
                    <a:pt x="445" y="926"/>
                  </a:cubicBezTo>
                  <a:cubicBezTo>
                    <a:pt x="473" y="926"/>
                    <a:pt x="503" y="922"/>
                    <a:pt x="534" y="915"/>
                  </a:cubicBezTo>
                  <a:cubicBezTo>
                    <a:pt x="568" y="915"/>
                    <a:pt x="568" y="915"/>
                    <a:pt x="602" y="881"/>
                  </a:cubicBezTo>
                  <a:cubicBezTo>
                    <a:pt x="938" y="747"/>
                    <a:pt x="1173" y="74"/>
                    <a:pt x="669" y="7"/>
                  </a:cubicBezTo>
                  <a:cubicBezTo>
                    <a:pt x="645" y="3"/>
                    <a:pt x="621" y="1"/>
                    <a:pt x="5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3" name="Google Shape;6963;p66">
              <a:extLst>
                <a:ext uri="{FF2B5EF4-FFF2-40B4-BE49-F238E27FC236}">
                  <a16:creationId xmlns:a16="http://schemas.microsoft.com/office/drawing/2014/main" id="{E696C13F-F4C8-6929-62FE-476AAED854C5}"/>
                </a:ext>
              </a:extLst>
            </p:cNvPr>
            <p:cNvSpPr/>
            <p:nvPr/>
          </p:nvSpPr>
          <p:spPr>
            <a:xfrm>
              <a:off x="6074625" y="1408875"/>
              <a:ext cx="25525" cy="19400"/>
            </a:xfrm>
            <a:custGeom>
              <a:avLst/>
              <a:gdLst/>
              <a:ahLst/>
              <a:cxnLst/>
              <a:rect l="l" t="t" r="r" b="b"/>
              <a:pathLst>
                <a:path w="1021" h="776" extrusionOk="0">
                  <a:moveTo>
                    <a:pt x="412" y="1"/>
                  </a:moveTo>
                  <a:cubicBezTo>
                    <a:pt x="188" y="1"/>
                    <a:pt x="1" y="115"/>
                    <a:pt x="76" y="371"/>
                  </a:cubicBezTo>
                  <a:cubicBezTo>
                    <a:pt x="76" y="404"/>
                    <a:pt x="76" y="404"/>
                    <a:pt x="76" y="438"/>
                  </a:cubicBezTo>
                  <a:cubicBezTo>
                    <a:pt x="171" y="628"/>
                    <a:pt x="429" y="776"/>
                    <a:pt x="646" y="776"/>
                  </a:cubicBezTo>
                  <a:cubicBezTo>
                    <a:pt x="812" y="776"/>
                    <a:pt x="954" y="690"/>
                    <a:pt x="983" y="472"/>
                  </a:cubicBezTo>
                  <a:cubicBezTo>
                    <a:pt x="1021" y="175"/>
                    <a:pt x="689" y="1"/>
                    <a:pt x="41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4" name="Google Shape;6964;p66">
              <a:extLst>
                <a:ext uri="{FF2B5EF4-FFF2-40B4-BE49-F238E27FC236}">
                  <a16:creationId xmlns:a16="http://schemas.microsoft.com/office/drawing/2014/main" id="{F0E62FCE-02D1-D416-752D-121386F03F1E}"/>
                </a:ext>
              </a:extLst>
            </p:cNvPr>
            <p:cNvSpPr/>
            <p:nvPr/>
          </p:nvSpPr>
          <p:spPr>
            <a:xfrm>
              <a:off x="6008375" y="1479500"/>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2"/>
                  </a:cubicBezTo>
                  <a:lnTo>
                    <a:pt x="945" y="369"/>
                  </a:ln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5" name="Google Shape;6965;p66">
              <a:extLst>
                <a:ext uri="{FF2B5EF4-FFF2-40B4-BE49-F238E27FC236}">
                  <a16:creationId xmlns:a16="http://schemas.microsoft.com/office/drawing/2014/main" id="{737B7C8D-0E77-9F2A-98BE-7B4B79B64449}"/>
                </a:ext>
              </a:extLst>
            </p:cNvPr>
            <p:cNvSpPr/>
            <p:nvPr/>
          </p:nvSpPr>
          <p:spPr>
            <a:xfrm>
              <a:off x="6019225" y="1421850"/>
              <a:ext cx="26325" cy="25200"/>
            </a:xfrm>
            <a:custGeom>
              <a:avLst/>
              <a:gdLst/>
              <a:ahLst/>
              <a:cxnLst/>
              <a:rect l="l" t="t" r="r" b="b"/>
              <a:pathLst>
                <a:path w="1053" h="1008" extrusionOk="0">
                  <a:moveTo>
                    <a:pt x="420" y="0"/>
                  </a:moveTo>
                  <a:cubicBezTo>
                    <a:pt x="348" y="0"/>
                    <a:pt x="275" y="36"/>
                    <a:pt x="208" y="121"/>
                  </a:cubicBezTo>
                  <a:cubicBezTo>
                    <a:pt x="175" y="154"/>
                    <a:pt x="175" y="154"/>
                    <a:pt x="175" y="188"/>
                  </a:cubicBezTo>
                  <a:cubicBezTo>
                    <a:pt x="1" y="448"/>
                    <a:pt x="126" y="1008"/>
                    <a:pt x="444" y="1008"/>
                  </a:cubicBezTo>
                  <a:cubicBezTo>
                    <a:pt x="495" y="1008"/>
                    <a:pt x="551" y="993"/>
                    <a:pt x="612" y="961"/>
                  </a:cubicBezTo>
                  <a:cubicBezTo>
                    <a:pt x="1052" y="740"/>
                    <a:pt x="748" y="0"/>
                    <a:pt x="42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6" name="Google Shape;6966;p66">
              <a:extLst>
                <a:ext uri="{FF2B5EF4-FFF2-40B4-BE49-F238E27FC236}">
                  <a16:creationId xmlns:a16="http://schemas.microsoft.com/office/drawing/2014/main" id="{674DF219-FB85-7CCC-1616-C2211542D47B}"/>
                </a:ext>
              </a:extLst>
            </p:cNvPr>
            <p:cNvSpPr/>
            <p:nvPr/>
          </p:nvSpPr>
          <p:spPr>
            <a:xfrm>
              <a:off x="6058875" y="1406450"/>
              <a:ext cx="26025" cy="19175"/>
            </a:xfrm>
            <a:custGeom>
              <a:avLst/>
              <a:gdLst/>
              <a:ahLst/>
              <a:cxnLst/>
              <a:rect l="l" t="t" r="r" b="b"/>
              <a:pathLst>
                <a:path w="1041" h="767" extrusionOk="0">
                  <a:moveTo>
                    <a:pt x="368" y="0"/>
                  </a:moveTo>
                  <a:cubicBezTo>
                    <a:pt x="181" y="0"/>
                    <a:pt x="16" y="96"/>
                    <a:pt x="0" y="333"/>
                  </a:cubicBezTo>
                  <a:cubicBezTo>
                    <a:pt x="0" y="623"/>
                    <a:pt x="295" y="766"/>
                    <a:pt x="558" y="766"/>
                  </a:cubicBezTo>
                  <a:cubicBezTo>
                    <a:pt x="814" y="766"/>
                    <a:pt x="1041" y="632"/>
                    <a:pt x="941" y="367"/>
                  </a:cubicBezTo>
                  <a:cubicBezTo>
                    <a:pt x="908" y="333"/>
                    <a:pt x="908" y="300"/>
                    <a:pt x="908" y="300"/>
                  </a:cubicBezTo>
                  <a:cubicBezTo>
                    <a:pt x="819" y="122"/>
                    <a:pt x="579" y="0"/>
                    <a:pt x="3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7" name="Google Shape;6967;p66">
              <a:extLst>
                <a:ext uri="{FF2B5EF4-FFF2-40B4-BE49-F238E27FC236}">
                  <a16:creationId xmlns:a16="http://schemas.microsoft.com/office/drawing/2014/main" id="{12DDE676-4719-2039-9DF9-42EB99CC9FC7}"/>
                </a:ext>
              </a:extLst>
            </p:cNvPr>
            <p:cNvSpPr/>
            <p:nvPr/>
          </p:nvSpPr>
          <p:spPr>
            <a:xfrm>
              <a:off x="6002775" y="1449050"/>
              <a:ext cx="29225" cy="23150"/>
            </a:xfrm>
            <a:custGeom>
              <a:avLst/>
              <a:gdLst/>
              <a:ahLst/>
              <a:cxnLst/>
              <a:rect l="l" t="t" r="r" b="b"/>
              <a:pathLst>
                <a:path w="1169" h="926" extrusionOk="0">
                  <a:moveTo>
                    <a:pt x="598" y="1"/>
                  </a:moveTo>
                  <a:cubicBezTo>
                    <a:pt x="142" y="1"/>
                    <a:pt x="1" y="926"/>
                    <a:pt x="470" y="926"/>
                  </a:cubicBezTo>
                  <a:cubicBezTo>
                    <a:pt x="499" y="926"/>
                    <a:pt x="530" y="922"/>
                    <a:pt x="564" y="915"/>
                  </a:cubicBezTo>
                  <a:lnTo>
                    <a:pt x="597" y="881"/>
                  </a:lnTo>
                  <a:cubicBezTo>
                    <a:pt x="967" y="747"/>
                    <a:pt x="1169" y="41"/>
                    <a:pt x="665" y="7"/>
                  </a:cubicBezTo>
                  <a:cubicBezTo>
                    <a:pt x="642"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8" name="Google Shape;6968;p66">
              <a:extLst>
                <a:ext uri="{FF2B5EF4-FFF2-40B4-BE49-F238E27FC236}">
                  <a16:creationId xmlns:a16="http://schemas.microsoft.com/office/drawing/2014/main" id="{EB513418-23D3-A846-794C-B8049D6B7B44}"/>
                </a:ext>
              </a:extLst>
            </p:cNvPr>
            <p:cNvSpPr/>
            <p:nvPr/>
          </p:nvSpPr>
          <p:spPr>
            <a:xfrm>
              <a:off x="6147375" y="1452850"/>
              <a:ext cx="25125" cy="19850"/>
            </a:xfrm>
            <a:custGeom>
              <a:avLst/>
              <a:gdLst/>
              <a:ahLst/>
              <a:cxnLst/>
              <a:rect l="l" t="t" r="r" b="b"/>
              <a:pathLst>
                <a:path w="1005" h="794" extrusionOk="0">
                  <a:moveTo>
                    <a:pt x="357" y="1"/>
                  </a:moveTo>
                  <a:cubicBezTo>
                    <a:pt x="200" y="1"/>
                    <a:pt x="70" y="83"/>
                    <a:pt x="56" y="292"/>
                  </a:cubicBezTo>
                  <a:cubicBezTo>
                    <a:pt x="0" y="611"/>
                    <a:pt x="331" y="794"/>
                    <a:pt x="605" y="794"/>
                  </a:cubicBezTo>
                  <a:cubicBezTo>
                    <a:pt x="823" y="794"/>
                    <a:pt x="1004" y="679"/>
                    <a:pt x="930" y="427"/>
                  </a:cubicBezTo>
                  <a:cubicBezTo>
                    <a:pt x="930" y="393"/>
                    <a:pt x="930" y="359"/>
                    <a:pt x="930" y="359"/>
                  </a:cubicBezTo>
                  <a:cubicBezTo>
                    <a:pt x="852" y="163"/>
                    <a:pt x="578" y="1"/>
                    <a:pt x="3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69" name="Google Shape;6969;p66">
              <a:extLst>
                <a:ext uri="{FF2B5EF4-FFF2-40B4-BE49-F238E27FC236}">
                  <a16:creationId xmlns:a16="http://schemas.microsoft.com/office/drawing/2014/main" id="{C8286940-6F99-91E0-D495-26041E4FEBD1}"/>
                </a:ext>
              </a:extLst>
            </p:cNvPr>
            <p:cNvSpPr/>
            <p:nvPr/>
          </p:nvSpPr>
          <p:spPr>
            <a:xfrm>
              <a:off x="6089125" y="1545575"/>
              <a:ext cx="30625" cy="22425"/>
            </a:xfrm>
            <a:custGeom>
              <a:avLst/>
              <a:gdLst/>
              <a:ahLst/>
              <a:cxnLst/>
              <a:rect l="l" t="t" r="r" b="b"/>
              <a:pathLst>
                <a:path w="1225" h="897" extrusionOk="0">
                  <a:moveTo>
                    <a:pt x="766" y="0"/>
                  </a:moveTo>
                  <a:cubicBezTo>
                    <a:pt x="737" y="0"/>
                    <a:pt x="706" y="4"/>
                    <a:pt x="672" y="11"/>
                  </a:cubicBezTo>
                  <a:lnTo>
                    <a:pt x="605" y="11"/>
                  </a:lnTo>
                  <a:cubicBezTo>
                    <a:pt x="269" y="112"/>
                    <a:pt x="0" y="818"/>
                    <a:pt x="504" y="885"/>
                  </a:cubicBezTo>
                  <a:cubicBezTo>
                    <a:pt x="536" y="893"/>
                    <a:pt x="567" y="896"/>
                    <a:pt x="596" y="896"/>
                  </a:cubicBezTo>
                  <a:cubicBezTo>
                    <a:pt x="1066" y="896"/>
                    <a:pt x="122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0" name="Google Shape;6970;p66">
              <a:extLst>
                <a:ext uri="{FF2B5EF4-FFF2-40B4-BE49-F238E27FC236}">
                  <a16:creationId xmlns:a16="http://schemas.microsoft.com/office/drawing/2014/main" id="{5EE102A6-0921-A03B-95EC-5FF497173E1B}"/>
                </a:ext>
              </a:extLst>
            </p:cNvPr>
            <p:cNvSpPr/>
            <p:nvPr/>
          </p:nvSpPr>
          <p:spPr>
            <a:xfrm>
              <a:off x="6115975" y="1464000"/>
              <a:ext cx="31475" cy="18325"/>
            </a:xfrm>
            <a:custGeom>
              <a:avLst/>
              <a:gdLst/>
              <a:ahLst/>
              <a:cxnLst/>
              <a:rect l="l" t="t" r="r" b="b"/>
              <a:pathLst>
                <a:path w="1259" h="733" extrusionOk="0">
                  <a:moveTo>
                    <a:pt x="743" y="0"/>
                  </a:moveTo>
                  <a:cubicBezTo>
                    <a:pt x="393" y="0"/>
                    <a:pt x="0" y="293"/>
                    <a:pt x="270" y="586"/>
                  </a:cubicBezTo>
                  <a:lnTo>
                    <a:pt x="338" y="619"/>
                  </a:lnTo>
                  <a:cubicBezTo>
                    <a:pt x="424" y="695"/>
                    <a:pt x="557" y="733"/>
                    <a:pt x="691" y="733"/>
                  </a:cubicBezTo>
                  <a:cubicBezTo>
                    <a:pt x="971" y="733"/>
                    <a:pt x="1258" y="568"/>
                    <a:pt x="1144" y="249"/>
                  </a:cubicBezTo>
                  <a:cubicBezTo>
                    <a:pt x="1078" y="72"/>
                    <a:pt x="916" y="0"/>
                    <a:pt x="74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1" name="Google Shape;6971;p66">
              <a:extLst>
                <a:ext uri="{FF2B5EF4-FFF2-40B4-BE49-F238E27FC236}">
                  <a16:creationId xmlns:a16="http://schemas.microsoft.com/office/drawing/2014/main" id="{0ABC01E2-F3BF-321B-19E0-D29B2843F724}"/>
                </a:ext>
              </a:extLst>
            </p:cNvPr>
            <p:cNvSpPr/>
            <p:nvPr/>
          </p:nvSpPr>
          <p:spPr>
            <a:xfrm>
              <a:off x="6076325" y="1507975"/>
              <a:ext cx="34650" cy="21100"/>
            </a:xfrm>
            <a:custGeom>
              <a:avLst/>
              <a:gdLst/>
              <a:ahLst/>
              <a:cxnLst/>
              <a:rect l="l" t="t" r="r" b="b"/>
              <a:pathLst>
                <a:path w="1386" h="844" extrusionOk="0">
                  <a:moveTo>
                    <a:pt x="809" y="1"/>
                  </a:moveTo>
                  <a:cubicBezTo>
                    <a:pt x="405" y="1"/>
                    <a:pt x="0" y="813"/>
                    <a:pt x="512" y="843"/>
                  </a:cubicBezTo>
                  <a:lnTo>
                    <a:pt x="579" y="843"/>
                  </a:lnTo>
                  <a:cubicBezTo>
                    <a:pt x="949" y="843"/>
                    <a:pt x="1386" y="272"/>
                    <a:pt x="949" y="36"/>
                  </a:cubicBezTo>
                  <a:cubicBezTo>
                    <a:pt x="903" y="12"/>
                    <a:pt x="856" y="1"/>
                    <a:pt x="8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2" name="Google Shape;6972;p66">
              <a:extLst>
                <a:ext uri="{FF2B5EF4-FFF2-40B4-BE49-F238E27FC236}">
                  <a16:creationId xmlns:a16="http://schemas.microsoft.com/office/drawing/2014/main" id="{C20F65BA-7117-0EBA-0B33-9F8773FA99A4}"/>
                </a:ext>
              </a:extLst>
            </p:cNvPr>
            <p:cNvSpPr/>
            <p:nvPr/>
          </p:nvSpPr>
          <p:spPr>
            <a:xfrm>
              <a:off x="6100875" y="1440550"/>
              <a:ext cx="30650" cy="22400"/>
            </a:xfrm>
            <a:custGeom>
              <a:avLst/>
              <a:gdLst/>
              <a:ahLst/>
              <a:cxnLst/>
              <a:rect l="l" t="t" r="r" b="b"/>
              <a:pathLst>
                <a:path w="1226" h="896" extrusionOk="0">
                  <a:moveTo>
                    <a:pt x="767" y="0"/>
                  </a:moveTo>
                  <a:cubicBezTo>
                    <a:pt x="738" y="0"/>
                    <a:pt x="707" y="4"/>
                    <a:pt x="673" y="11"/>
                  </a:cubicBezTo>
                  <a:lnTo>
                    <a:pt x="606" y="11"/>
                  </a:lnTo>
                  <a:cubicBezTo>
                    <a:pt x="270" y="112"/>
                    <a:pt x="1" y="818"/>
                    <a:pt x="505" y="885"/>
                  </a:cubicBezTo>
                  <a:cubicBezTo>
                    <a:pt x="537" y="892"/>
                    <a:pt x="567" y="896"/>
                    <a:pt x="597" y="896"/>
                  </a:cubicBezTo>
                  <a:cubicBezTo>
                    <a:pt x="1067" y="896"/>
                    <a:pt x="1225"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3" name="Google Shape;6973;p66">
              <a:extLst>
                <a:ext uri="{FF2B5EF4-FFF2-40B4-BE49-F238E27FC236}">
                  <a16:creationId xmlns:a16="http://schemas.microsoft.com/office/drawing/2014/main" id="{9B009D9C-3BC0-9727-2557-C0C1EEB430B0}"/>
                </a:ext>
              </a:extLst>
            </p:cNvPr>
            <p:cNvSpPr/>
            <p:nvPr/>
          </p:nvSpPr>
          <p:spPr>
            <a:xfrm>
              <a:off x="6056450" y="1471550"/>
              <a:ext cx="24300" cy="21875"/>
            </a:xfrm>
            <a:custGeom>
              <a:avLst/>
              <a:gdLst/>
              <a:ahLst/>
              <a:cxnLst/>
              <a:rect l="l" t="t" r="r" b="b"/>
              <a:pathLst>
                <a:path w="972" h="875" extrusionOk="0">
                  <a:moveTo>
                    <a:pt x="440" y="0"/>
                  </a:moveTo>
                  <a:cubicBezTo>
                    <a:pt x="334" y="0"/>
                    <a:pt x="234" y="53"/>
                    <a:pt x="164" y="183"/>
                  </a:cubicBezTo>
                  <a:cubicBezTo>
                    <a:pt x="0" y="488"/>
                    <a:pt x="426" y="875"/>
                    <a:pt x="720" y="875"/>
                  </a:cubicBezTo>
                  <a:cubicBezTo>
                    <a:pt x="848" y="875"/>
                    <a:pt x="951" y="802"/>
                    <a:pt x="971" y="620"/>
                  </a:cubicBezTo>
                  <a:lnTo>
                    <a:pt x="971" y="552"/>
                  </a:lnTo>
                  <a:cubicBezTo>
                    <a:pt x="971" y="293"/>
                    <a:pt x="689" y="0"/>
                    <a:pt x="4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4" name="Google Shape;6974;p66">
              <a:extLst>
                <a:ext uri="{FF2B5EF4-FFF2-40B4-BE49-F238E27FC236}">
                  <a16:creationId xmlns:a16="http://schemas.microsoft.com/office/drawing/2014/main" id="{3740EE32-425B-CB6D-7153-03F9A7345F56}"/>
                </a:ext>
              </a:extLst>
            </p:cNvPr>
            <p:cNvSpPr/>
            <p:nvPr/>
          </p:nvSpPr>
          <p:spPr>
            <a:xfrm>
              <a:off x="6126275" y="1380800"/>
              <a:ext cx="25600" cy="19700"/>
            </a:xfrm>
            <a:custGeom>
              <a:avLst/>
              <a:gdLst/>
              <a:ahLst/>
              <a:cxnLst/>
              <a:rect l="l" t="t" r="r" b="b"/>
              <a:pathLst>
                <a:path w="1024" h="788" extrusionOk="0">
                  <a:moveTo>
                    <a:pt x="413" y="1"/>
                  </a:moveTo>
                  <a:cubicBezTo>
                    <a:pt x="191" y="1"/>
                    <a:pt x="1" y="117"/>
                    <a:pt x="60" y="385"/>
                  </a:cubicBezTo>
                  <a:cubicBezTo>
                    <a:pt x="60" y="385"/>
                    <a:pt x="60" y="418"/>
                    <a:pt x="60" y="418"/>
                  </a:cubicBezTo>
                  <a:cubicBezTo>
                    <a:pt x="137" y="630"/>
                    <a:pt x="402" y="787"/>
                    <a:pt x="627" y="787"/>
                  </a:cubicBezTo>
                  <a:cubicBezTo>
                    <a:pt x="794" y="787"/>
                    <a:pt x="939" y="700"/>
                    <a:pt x="968" y="485"/>
                  </a:cubicBezTo>
                  <a:cubicBezTo>
                    <a:pt x="1024" y="186"/>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5" name="Google Shape;6975;p66">
              <a:extLst>
                <a:ext uri="{FF2B5EF4-FFF2-40B4-BE49-F238E27FC236}">
                  <a16:creationId xmlns:a16="http://schemas.microsoft.com/office/drawing/2014/main" id="{CA8C601D-9C5C-1607-56F5-E3C4C9530935}"/>
                </a:ext>
              </a:extLst>
            </p:cNvPr>
            <p:cNvSpPr/>
            <p:nvPr/>
          </p:nvSpPr>
          <p:spPr>
            <a:xfrm>
              <a:off x="6049900" y="1249925"/>
              <a:ext cx="29150" cy="23275"/>
            </a:xfrm>
            <a:custGeom>
              <a:avLst/>
              <a:gdLst/>
              <a:ahLst/>
              <a:cxnLst/>
              <a:rect l="l" t="t" r="r" b="b"/>
              <a:pathLst>
                <a:path w="1166" h="931" extrusionOk="0">
                  <a:moveTo>
                    <a:pt x="627" y="1"/>
                  </a:moveTo>
                  <a:cubicBezTo>
                    <a:pt x="147" y="1"/>
                    <a:pt x="1" y="931"/>
                    <a:pt x="450" y="931"/>
                  </a:cubicBezTo>
                  <a:cubicBezTo>
                    <a:pt x="483" y="931"/>
                    <a:pt x="520" y="926"/>
                    <a:pt x="561" y="914"/>
                  </a:cubicBezTo>
                  <a:lnTo>
                    <a:pt x="594" y="914"/>
                  </a:lnTo>
                  <a:cubicBezTo>
                    <a:pt x="964" y="780"/>
                    <a:pt x="1166" y="108"/>
                    <a:pt x="695" y="7"/>
                  </a:cubicBezTo>
                  <a:cubicBezTo>
                    <a:pt x="672" y="3"/>
                    <a:pt x="649" y="1"/>
                    <a:pt x="6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6" name="Google Shape;6976;p66">
              <a:extLst>
                <a:ext uri="{FF2B5EF4-FFF2-40B4-BE49-F238E27FC236}">
                  <a16:creationId xmlns:a16="http://schemas.microsoft.com/office/drawing/2014/main" id="{DDFA5CED-29A3-D858-C922-F2793543D1AB}"/>
                </a:ext>
              </a:extLst>
            </p:cNvPr>
            <p:cNvSpPr/>
            <p:nvPr/>
          </p:nvSpPr>
          <p:spPr>
            <a:xfrm>
              <a:off x="6142550" y="1497600"/>
              <a:ext cx="26550" cy="24925"/>
            </a:xfrm>
            <a:custGeom>
              <a:avLst/>
              <a:gdLst/>
              <a:ahLst/>
              <a:cxnLst/>
              <a:rect l="l" t="t" r="r" b="b"/>
              <a:pathLst>
                <a:path w="1062" h="997" extrusionOk="0">
                  <a:moveTo>
                    <a:pt x="597" y="1"/>
                  </a:moveTo>
                  <a:cubicBezTo>
                    <a:pt x="543" y="1"/>
                    <a:pt x="483" y="16"/>
                    <a:pt x="417" y="48"/>
                  </a:cubicBezTo>
                  <a:cubicBezTo>
                    <a:pt x="1" y="270"/>
                    <a:pt x="318" y="997"/>
                    <a:pt x="650" y="997"/>
                  </a:cubicBezTo>
                  <a:cubicBezTo>
                    <a:pt x="719" y="997"/>
                    <a:pt x="790" y="964"/>
                    <a:pt x="854" y="888"/>
                  </a:cubicBezTo>
                  <a:lnTo>
                    <a:pt x="888" y="821"/>
                  </a:lnTo>
                  <a:cubicBezTo>
                    <a:pt x="1062" y="561"/>
                    <a:pt x="936" y="1"/>
                    <a:pt x="5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7" name="Google Shape;6977;p66">
              <a:extLst>
                <a:ext uri="{FF2B5EF4-FFF2-40B4-BE49-F238E27FC236}">
                  <a16:creationId xmlns:a16="http://schemas.microsoft.com/office/drawing/2014/main" id="{61DD43CE-29A2-3328-BFAF-FB5402A33C3A}"/>
                </a:ext>
              </a:extLst>
            </p:cNvPr>
            <p:cNvSpPr/>
            <p:nvPr/>
          </p:nvSpPr>
          <p:spPr>
            <a:xfrm>
              <a:off x="6000900" y="1457350"/>
              <a:ext cx="28500" cy="23150"/>
            </a:xfrm>
            <a:custGeom>
              <a:avLst/>
              <a:gdLst/>
              <a:ahLst/>
              <a:cxnLst/>
              <a:rect l="l" t="t" r="r" b="b"/>
              <a:pathLst>
                <a:path w="1140" h="926" extrusionOk="0">
                  <a:moveTo>
                    <a:pt x="694" y="0"/>
                  </a:moveTo>
                  <a:cubicBezTo>
                    <a:pt x="667" y="0"/>
                    <a:pt x="637" y="4"/>
                    <a:pt x="605" y="11"/>
                  </a:cubicBezTo>
                  <a:lnTo>
                    <a:pt x="538" y="11"/>
                  </a:lnTo>
                  <a:cubicBezTo>
                    <a:pt x="202" y="146"/>
                    <a:pt x="0" y="852"/>
                    <a:pt x="471" y="919"/>
                  </a:cubicBezTo>
                  <a:cubicBezTo>
                    <a:pt x="495" y="923"/>
                    <a:pt x="518" y="925"/>
                    <a:pt x="541" y="925"/>
                  </a:cubicBezTo>
                  <a:cubicBezTo>
                    <a:pt x="1022" y="925"/>
                    <a:pt x="1139" y="0"/>
                    <a:pt x="6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8" name="Google Shape;6978;p66">
              <a:extLst>
                <a:ext uri="{FF2B5EF4-FFF2-40B4-BE49-F238E27FC236}">
                  <a16:creationId xmlns:a16="http://schemas.microsoft.com/office/drawing/2014/main" id="{A8FE2458-FC3C-87D2-F1F1-A0C2BB78701D}"/>
                </a:ext>
              </a:extLst>
            </p:cNvPr>
            <p:cNvSpPr/>
            <p:nvPr/>
          </p:nvSpPr>
          <p:spPr>
            <a:xfrm>
              <a:off x="5962150" y="1206325"/>
              <a:ext cx="27850" cy="23200"/>
            </a:xfrm>
            <a:custGeom>
              <a:avLst/>
              <a:gdLst/>
              <a:ahLst/>
              <a:cxnLst/>
              <a:rect l="l" t="t" r="r" b="b"/>
              <a:pathLst>
                <a:path w="1114" h="928" extrusionOk="0">
                  <a:moveTo>
                    <a:pt x="595" y="0"/>
                  </a:moveTo>
                  <a:cubicBezTo>
                    <a:pt x="104" y="0"/>
                    <a:pt x="0" y="928"/>
                    <a:pt x="434" y="928"/>
                  </a:cubicBezTo>
                  <a:cubicBezTo>
                    <a:pt x="467" y="928"/>
                    <a:pt x="503" y="922"/>
                    <a:pt x="542" y="911"/>
                  </a:cubicBezTo>
                  <a:lnTo>
                    <a:pt x="576" y="911"/>
                  </a:lnTo>
                  <a:cubicBezTo>
                    <a:pt x="945" y="776"/>
                    <a:pt x="1113" y="71"/>
                    <a:pt x="643" y="3"/>
                  </a:cubicBezTo>
                  <a:cubicBezTo>
                    <a:pt x="626" y="1"/>
                    <a:pt x="610" y="0"/>
                    <a:pt x="5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79" name="Google Shape;6979;p66">
              <a:extLst>
                <a:ext uri="{FF2B5EF4-FFF2-40B4-BE49-F238E27FC236}">
                  <a16:creationId xmlns:a16="http://schemas.microsoft.com/office/drawing/2014/main" id="{8E99C761-0C08-BCDF-2F10-12AC017A9D2E}"/>
                </a:ext>
              </a:extLst>
            </p:cNvPr>
            <p:cNvSpPr/>
            <p:nvPr/>
          </p:nvSpPr>
          <p:spPr>
            <a:xfrm>
              <a:off x="6005100" y="1402000"/>
              <a:ext cx="29950" cy="23150"/>
            </a:xfrm>
            <a:custGeom>
              <a:avLst/>
              <a:gdLst/>
              <a:ahLst/>
              <a:cxnLst/>
              <a:rect l="l" t="t" r="r" b="b"/>
              <a:pathLst>
                <a:path w="1198" h="926" extrusionOk="0">
                  <a:moveTo>
                    <a:pt x="741" y="1"/>
                  </a:moveTo>
                  <a:cubicBezTo>
                    <a:pt x="719" y="1"/>
                    <a:pt x="697" y="3"/>
                    <a:pt x="672" y="7"/>
                  </a:cubicBezTo>
                  <a:lnTo>
                    <a:pt x="605" y="7"/>
                  </a:lnTo>
                  <a:cubicBezTo>
                    <a:pt x="236" y="142"/>
                    <a:pt x="0" y="814"/>
                    <a:pt x="504" y="915"/>
                  </a:cubicBezTo>
                  <a:cubicBezTo>
                    <a:pt x="534" y="922"/>
                    <a:pt x="563" y="926"/>
                    <a:pt x="591" y="926"/>
                  </a:cubicBezTo>
                  <a:cubicBezTo>
                    <a:pt x="1041" y="926"/>
                    <a:pt x="1198" y="1"/>
                    <a:pt x="74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0" name="Google Shape;6980;p66">
              <a:extLst>
                <a:ext uri="{FF2B5EF4-FFF2-40B4-BE49-F238E27FC236}">
                  <a16:creationId xmlns:a16="http://schemas.microsoft.com/office/drawing/2014/main" id="{69B01923-9D2E-B05A-FAB7-BFEFBA8ADC7C}"/>
                </a:ext>
              </a:extLst>
            </p:cNvPr>
            <p:cNvSpPr/>
            <p:nvPr/>
          </p:nvSpPr>
          <p:spPr>
            <a:xfrm>
              <a:off x="5994250" y="1491075"/>
              <a:ext cx="29350" cy="23150"/>
            </a:xfrm>
            <a:custGeom>
              <a:avLst/>
              <a:gdLst/>
              <a:ahLst/>
              <a:cxnLst/>
              <a:rect l="l" t="t" r="r" b="b"/>
              <a:pathLst>
                <a:path w="1174" h="926" extrusionOk="0">
                  <a:moveTo>
                    <a:pt x="599" y="0"/>
                  </a:moveTo>
                  <a:cubicBezTo>
                    <a:pt x="118" y="0"/>
                    <a:pt x="1" y="925"/>
                    <a:pt x="446" y="925"/>
                  </a:cubicBezTo>
                  <a:cubicBezTo>
                    <a:pt x="474" y="925"/>
                    <a:pt x="503" y="922"/>
                    <a:pt x="535" y="914"/>
                  </a:cubicBezTo>
                  <a:lnTo>
                    <a:pt x="602" y="914"/>
                  </a:lnTo>
                  <a:cubicBezTo>
                    <a:pt x="938" y="780"/>
                    <a:pt x="1174" y="74"/>
                    <a:pt x="670" y="7"/>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1" name="Google Shape;6981;p66">
              <a:extLst>
                <a:ext uri="{FF2B5EF4-FFF2-40B4-BE49-F238E27FC236}">
                  <a16:creationId xmlns:a16="http://schemas.microsoft.com/office/drawing/2014/main" id="{26B78AD0-2FB4-7160-7DA8-87CECD7FCDB3}"/>
                </a:ext>
              </a:extLst>
            </p:cNvPr>
            <p:cNvSpPr/>
            <p:nvPr/>
          </p:nvSpPr>
          <p:spPr>
            <a:xfrm>
              <a:off x="5982400" y="1165950"/>
              <a:ext cx="25150" cy="21500"/>
            </a:xfrm>
            <a:custGeom>
              <a:avLst/>
              <a:gdLst/>
              <a:ahLst/>
              <a:cxnLst/>
              <a:rect l="l" t="t" r="r" b="b"/>
              <a:pathLst>
                <a:path w="1006" h="860" extrusionOk="0">
                  <a:moveTo>
                    <a:pt x="257" y="0"/>
                  </a:moveTo>
                  <a:cubicBezTo>
                    <a:pt x="126" y="0"/>
                    <a:pt x="21" y="69"/>
                    <a:pt x="1" y="240"/>
                  </a:cubicBezTo>
                  <a:cubicBezTo>
                    <a:pt x="1" y="274"/>
                    <a:pt x="1" y="308"/>
                    <a:pt x="1" y="308"/>
                  </a:cubicBezTo>
                  <a:cubicBezTo>
                    <a:pt x="1" y="567"/>
                    <a:pt x="299" y="860"/>
                    <a:pt x="558" y="860"/>
                  </a:cubicBezTo>
                  <a:cubicBezTo>
                    <a:pt x="668" y="860"/>
                    <a:pt x="771" y="807"/>
                    <a:pt x="841" y="677"/>
                  </a:cubicBezTo>
                  <a:cubicBezTo>
                    <a:pt x="1006" y="372"/>
                    <a:pt x="562"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2" name="Google Shape;6982;p66">
              <a:extLst>
                <a:ext uri="{FF2B5EF4-FFF2-40B4-BE49-F238E27FC236}">
                  <a16:creationId xmlns:a16="http://schemas.microsoft.com/office/drawing/2014/main" id="{03A3CF79-A165-F912-8489-E48981F8D54B}"/>
                </a:ext>
              </a:extLst>
            </p:cNvPr>
            <p:cNvSpPr/>
            <p:nvPr/>
          </p:nvSpPr>
          <p:spPr>
            <a:xfrm>
              <a:off x="6019375" y="1503150"/>
              <a:ext cx="25075" cy="21425"/>
            </a:xfrm>
            <a:custGeom>
              <a:avLst/>
              <a:gdLst/>
              <a:ahLst/>
              <a:cxnLst/>
              <a:rect l="l" t="t" r="r" b="b"/>
              <a:pathLst>
                <a:path w="1003" h="857" extrusionOk="0">
                  <a:moveTo>
                    <a:pt x="256" y="1"/>
                  </a:moveTo>
                  <a:cubicBezTo>
                    <a:pt x="119" y="1"/>
                    <a:pt x="11" y="75"/>
                    <a:pt x="1" y="263"/>
                  </a:cubicBezTo>
                  <a:lnTo>
                    <a:pt x="1" y="330"/>
                  </a:lnTo>
                  <a:cubicBezTo>
                    <a:pt x="1" y="585"/>
                    <a:pt x="289" y="856"/>
                    <a:pt x="545" y="856"/>
                  </a:cubicBezTo>
                  <a:cubicBezTo>
                    <a:pt x="659" y="856"/>
                    <a:pt x="768" y="802"/>
                    <a:pt x="841" y="666"/>
                  </a:cubicBezTo>
                  <a:cubicBezTo>
                    <a:pt x="1003" y="365"/>
                    <a:pt x="559" y="1"/>
                    <a:pt x="2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3" name="Google Shape;6983;p66">
              <a:extLst>
                <a:ext uri="{FF2B5EF4-FFF2-40B4-BE49-F238E27FC236}">
                  <a16:creationId xmlns:a16="http://schemas.microsoft.com/office/drawing/2014/main" id="{35ABA32F-54D6-AA4B-081F-DE18331458DB}"/>
                </a:ext>
              </a:extLst>
            </p:cNvPr>
            <p:cNvSpPr/>
            <p:nvPr/>
          </p:nvSpPr>
          <p:spPr>
            <a:xfrm>
              <a:off x="6054000" y="1288575"/>
              <a:ext cx="30100" cy="23150"/>
            </a:xfrm>
            <a:custGeom>
              <a:avLst/>
              <a:gdLst/>
              <a:ahLst/>
              <a:cxnLst/>
              <a:rect l="l" t="t" r="r" b="b"/>
              <a:pathLst>
                <a:path w="1204" h="926" extrusionOk="0">
                  <a:moveTo>
                    <a:pt x="629" y="1"/>
                  </a:moveTo>
                  <a:cubicBezTo>
                    <a:pt x="145" y="1"/>
                    <a:pt x="1" y="925"/>
                    <a:pt x="443" y="925"/>
                  </a:cubicBezTo>
                  <a:cubicBezTo>
                    <a:pt x="470" y="925"/>
                    <a:pt x="499" y="922"/>
                    <a:pt x="531" y="914"/>
                  </a:cubicBezTo>
                  <a:lnTo>
                    <a:pt x="599" y="914"/>
                  </a:lnTo>
                  <a:cubicBezTo>
                    <a:pt x="935" y="780"/>
                    <a:pt x="1203" y="108"/>
                    <a:pt x="699" y="7"/>
                  </a:cubicBezTo>
                  <a:cubicBezTo>
                    <a:pt x="675" y="3"/>
                    <a:pt x="652" y="1"/>
                    <a:pt x="62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4" name="Google Shape;6984;p66">
              <a:extLst>
                <a:ext uri="{FF2B5EF4-FFF2-40B4-BE49-F238E27FC236}">
                  <a16:creationId xmlns:a16="http://schemas.microsoft.com/office/drawing/2014/main" id="{3E0B39F9-7840-5946-537F-4C7152B5B8EA}"/>
                </a:ext>
              </a:extLst>
            </p:cNvPr>
            <p:cNvSpPr/>
            <p:nvPr/>
          </p:nvSpPr>
          <p:spPr>
            <a:xfrm>
              <a:off x="6059150" y="1245325"/>
              <a:ext cx="25600" cy="19850"/>
            </a:xfrm>
            <a:custGeom>
              <a:avLst/>
              <a:gdLst/>
              <a:ahLst/>
              <a:cxnLst/>
              <a:rect l="l" t="t" r="r" b="b"/>
              <a:pathLst>
                <a:path w="1024" h="794" extrusionOk="0">
                  <a:moveTo>
                    <a:pt x="384" y="1"/>
                  </a:moveTo>
                  <a:cubicBezTo>
                    <a:pt x="222" y="1"/>
                    <a:pt x="84" y="82"/>
                    <a:pt x="56" y="292"/>
                  </a:cubicBezTo>
                  <a:cubicBezTo>
                    <a:pt x="0" y="611"/>
                    <a:pt x="331" y="793"/>
                    <a:pt x="611" y="793"/>
                  </a:cubicBezTo>
                  <a:cubicBezTo>
                    <a:pt x="833" y="793"/>
                    <a:pt x="1023" y="679"/>
                    <a:pt x="964" y="426"/>
                  </a:cubicBezTo>
                  <a:cubicBezTo>
                    <a:pt x="964" y="393"/>
                    <a:pt x="964" y="393"/>
                    <a:pt x="964" y="359"/>
                  </a:cubicBezTo>
                  <a:cubicBezTo>
                    <a:pt x="885" y="163"/>
                    <a:pt x="611" y="1"/>
                    <a:pt x="3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5" name="Google Shape;6985;p66">
              <a:extLst>
                <a:ext uri="{FF2B5EF4-FFF2-40B4-BE49-F238E27FC236}">
                  <a16:creationId xmlns:a16="http://schemas.microsoft.com/office/drawing/2014/main" id="{FEA3BF1E-CC1F-E445-B451-B45A4E8A615A}"/>
                </a:ext>
              </a:extLst>
            </p:cNvPr>
            <p:cNvSpPr/>
            <p:nvPr/>
          </p:nvSpPr>
          <p:spPr>
            <a:xfrm>
              <a:off x="6066425" y="1394325"/>
              <a:ext cx="29350" cy="23150"/>
            </a:xfrm>
            <a:custGeom>
              <a:avLst/>
              <a:gdLst/>
              <a:ahLst/>
              <a:cxnLst/>
              <a:rect l="l" t="t" r="r" b="b"/>
              <a:pathLst>
                <a:path w="1174" h="926" extrusionOk="0">
                  <a:moveTo>
                    <a:pt x="728" y="1"/>
                  </a:moveTo>
                  <a:cubicBezTo>
                    <a:pt x="701" y="1"/>
                    <a:pt x="671" y="4"/>
                    <a:pt x="639" y="12"/>
                  </a:cubicBezTo>
                  <a:lnTo>
                    <a:pt x="572" y="12"/>
                  </a:lnTo>
                  <a:cubicBezTo>
                    <a:pt x="236" y="146"/>
                    <a:pt x="1" y="852"/>
                    <a:pt x="505" y="919"/>
                  </a:cubicBezTo>
                  <a:cubicBezTo>
                    <a:pt x="529" y="923"/>
                    <a:pt x="552" y="925"/>
                    <a:pt x="575" y="925"/>
                  </a:cubicBezTo>
                  <a:cubicBezTo>
                    <a:pt x="1057" y="925"/>
                    <a:pt x="1173" y="1"/>
                    <a:pt x="7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6" name="Google Shape;6986;p66">
              <a:extLst>
                <a:ext uri="{FF2B5EF4-FFF2-40B4-BE49-F238E27FC236}">
                  <a16:creationId xmlns:a16="http://schemas.microsoft.com/office/drawing/2014/main" id="{7F52D734-0619-0E55-86E2-1A3D56CEB5EE}"/>
                </a:ext>
              </a:extLst>
            </p:cNvPr>
            <p:cNvSpPr/>
            <p:nvPr/>
          </p:nvSpPr>
          <p:spPr>
            <a:xfrm>
              <a:off x="6116000" y="1058000"/>
              <a:ext cx="25700" cy="18500"/>
            </a:xfrm>
            <a:custGeom>
              <a:avLst/>
              <a:gdLst/>
              <a:ahLst/>
              <a:cxnLst/>
              <a:rect l="l" t="t" r="r" b="b"/>
              <a:pathLst>
                <a:path w="1028" h="740" extrusionOk="0">
                  <a:moveTo>
                    <a:pt x="366" y="0"/>
                  </a:moveTo>
                  <a:cubicBezTo>
                    <a:pt x="169" y="0"/>
                    <a:pt x="1" y="94"/>
                    <a:pt x="1" y="324"/>
                  </a:cubicBezTo>
                  <a:cubicBezTo>
                    <a:pt x="1" y="605"/>
                    <a:pt x="278" y="740"/>
                    <a:pt x="531" y="740"/>
                  </a:cubicBezTo>
                  <a:cubicBezTo>
                    <a:pt x="792" y="740"/>
                    <a:pt x="1027" y="597"/>
                    <a:pt x="908" y="324"/>
                  </a:cubicBezTo>
                  <a:cubicBezTo>
                    <a:pt x="908" y="290"/>
                    <a:pt x="908" y="290"/>
                    <a:pt x="908" y="256"/>
                  </a:cubicBezTo>
                  <a:cubicBezTo>
                    <a:pt x="805" y="102"/>
                    <a:pt x="570"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7" name="Google Shape;6987;p66">
              <a:extLst>
                <a:ext uri="{FF2B5EF4-FFF2-40B4-BE49-F238E27FC236}">
                  <a16:creationId xmlns:a16="http://schemas.microsoft.com/office/drawing/2014/main" id="{1AB42E06-64C9-4AE1-8A57-4CDF4EFDD538}"/>
                </a:ext>
              </a:extLst>
            </p:cNvPr>
            <p:cNvSpPr/>
            <p:nvPr/>
          </p:nvSpPr>
          <p:spPr>
            <a:xfrm>
              <a:off x="6031975" y="1504675"/>
              <a:ext cx="33875" cy="21900"/>
            </a:xfrm>
            <a:custGeom>
              <a:avLst/>
              <a:gdLst/>
              <a:ahLst/>
              <a:cxnLst/>
              <a:rect l="l" t="t" r="r" b="b"/>
              <a:pathLst>
                <a:path w="1355" h="876" extrusionOk="0">
                  <a:moveTo>
                    <a:pt x="774" y="0"/>
                  </a:moveTo>
                  <a:cubicBezTo>
                    <a:pt x="404" y="0"/>
                    <a:pt x="1" y="605"/>
                    <a:pt x="438" y="841"/>
                  </a:cubicBezTo>
                  <a:cubicBezTo>
                    <a:pt x="489" y="864"/>
                    <a:pt x="539" y="875"/>
                    <a:pt x="589" y="875"/>
                  </a:cubicBezTo>
                  <a:cubicBezTo>
                    <a:pt x="1026" y="875"/>
                    <a:pt x="1354" y="31"/>
                    <a:pt x="84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8" name="Google Shape;6988;p66">
              <a:extLst>
                <a:ext uri="{FF2B5EF4-FFF2-40B4-BE49-F238E27FC236}">
                  <a16:creationId xmlns:a16="http://schemas.microsoft.com/office/drawing/2014/main" id="{C6655569-976B-29BF-F739-A360BB4AEA61}"/>
                </a:ext>
              </a:extLst>
            </p:cNvPr>
            <p:cNvSpPr/>
            <p:nvPr/>
          </p:nvSpPr>
          <p:spPr>
            <a:xfrm>
              <a:off x="6061750" y="1519525"/>
              <a:ext cx="30750" cy="23150"/>
            </a:xfrm>
            <a:custGeom>
              <a:avLst/>
              <a:gdLst/>
              <a:ahLst/>
              <a:cxnLst/>
              <a:rect l="l" t="t" r="r" b="b"/>
              <a:pathLst>
                <a:path w="1230" h="926" extrusionOk="0">
                  <a:moveTo>
                    <a:pt x="633" y="0"/>
                  </a:moveTo>
                  <a:cubicBezTo>
                    <a:pt x="157" y="0"/>
                    <a:pt x="0" y="925"/>
                    <a:pt x="485" y="925"/>
                  </a:cubicBezTo>
                  <a:cubicBezTo>
                    <a:pt x="508" y="925"/>
                    <a:pt x="532" y="923"/>
                    <a:pt x="557" y="919"/>
                  </a:cubicBezTo>
                  <a:lnTo>
                    <a:pt x="625" y="919"/>
                  </a:lnTo>
                  <a:cubicBezTo>
                    <a:pt x="961" y="784"/>
                    <a:pt x="1230" y="112"/>
                    <a:pt x="725" y="11"/>
                  </a:cubicBezTo>
                  <a:cubicBezTo>
                    <a:pt x="694" y="4"/>
                    <a:pt x="66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89" name="Google Shape;6989;p66">
              <a:extLst>
                <a:ext uri="{FF2B5EF4-FFF2-40B4-BE49-F238E27FC236}">
                  <a16:creationId xmlns:a16="http://schemas.microsoft.com/office/drawing/2014/main" id="{FEB03FDC-3E10-8A3B-CC2C-C0E175B0D955}"/>
                </a:ext>
              </a:extLst>
            </p:cNvPr>
            <p:cNvSpPr/>
            <p:nvPr/>
          </p:nvSpPr>
          <p:spPr>
            <a:xfrm>
              <a:off x="6041225" y="1126300"/>
              <a:ext cx="29350" cy="23150"/>
            </a:xfrm>
            <a:custGeom>
              <a:avLst/>
              <a:gdLst/>
              <a:ahLst/>
              <a:cxnLst/>
              <a:rect l="l" t="t" r="r" b="b"/>
              <a:pathLst>
                <a:path w="1174" h="926" extrusionOk="0">
                  <a:moveTo>
                    <a:pt x="728" y="0"/>
                  </a:moveTo>
                  <a:cubicBezTo>
                    <a:pt x="700" y="0"/>
                    <a:pt x="671" y="4"/>
                    <a:pt x="639" y="12"/>
                  </a:cubicBezTo>
                  <a:lnTo>
                    <a:pt x="572" y="12"/>
                  </a:lnTo>
                  <a:cubicBezTo>
                    <a:pt x="236" y="146"/>
                    <a:pt x="0" y="852"/>
                    <a:pt x="505" y="919"/>
                  </a:cubicBezTo>
                  <a:cubicBezTo>
                    <a:pt x="529" y="923"/>
                    <a:pt x="552" y="925"/>
                    <a:pt x="575"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0" name="Google Shape;6990;p66">
              <a:extLst>
                <a:ext uri="{FF2B5EF4-FFF2-40B4-BE49-F238E27FC236}">
                  <a16:creationId xmlns:a16="http://schemas.microsoft.com/office/drawing/2014/main" id="{FA63DE84-0CEE-D7AF-8AFE-0A6AEDFE311F}"/>
                </a:ext>
              </a:extLst>
            </p:cNvPr>
            <p:cNvSpPr/>
            <p:nvPr/>
          </p:nvSpPr>
          <p:spPr>
            <a:xfrm>
              <a:off x="6025025" y="1489250"/>
              <a:ext cx="26375" cy="19700"/>
            </a:xfrm>
            <a:custGeom>
              <a:avLst/>
              <a:gdLst/>
              <a:ahLst/>
              <a:cxnLst/>
              <a:rect l="l" t="t" r="r" b="b"/>
              <a:pathLst>
                <a:path w="1055" h="788" extrusionOk="0">
                  <a:moveTo>
                    <a:pt x="441" y="1"/>
                  </a:moveTo>
                  <a:cubicBezTo>
                    <a:pt x="204" y="1"/>
                    <a:pt x="0" y="121"/>
                    <a:pt x="77" y="382"/>
                  </a:cubicBezTo>
                  <a:lnTo>
                    <a:pt x="111" y="449"/>
                  </a:lnTo>
                  <a:cubicBezTo>
                    <a:pt x="206" y="640"/>
                    <a:pt x="463" y="787"/>
                    <a:pt x="681" y="787"/>
                  </a:cubicBezTo>
                  <a:cubicBezTo>
                    <a:pt x="846" y="787"/>
                    <a:pt x="989" y="701"/>
                    <a:pt x="1018" y="483"/>
                  </a:cubicBezTo>
                  <a:cubicBezTo>
                    <a:pt x="1055" y="172"/>
                    <a:pt x="724" y="1"/>
                    <a:pt x="4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1" name="Google Shape;6991;p66">
              <a:extLst>
                <a:ext uri="{FF2B5EF4-FFF2-40B4-BE49-F238E27FC236}">
                  <a16:creationId xmlns:a16="http://schemas.microsoft.com/office/drawing/2014/main" id="{D5741874-D595-7730-4FE3-56ACC97C6C46}"/>
                </a:ext>
              </a:extLst>
            </p:cNvPr>
            <p:cNvSpPr/>
            <p:nvPr/>
          </p:nvSpPr>
          <p:spPr>
            <a:xfrm>
              <a:off x="6041525" y="1351475"/>
              <a:ext cx="29975" cy="23150"/>
            </a:xfrm>
            <a:custGeom>
              <a:avLst/>
              <a:gdLst/>
              <a:ahLst/>
              <a:cxnLst/>
              <a:rect l="l" t="t" r="r" b="b"/>
              <a:pathLst>
                <a:path w="1199" h="926" extrusionOk="0">
                  <a:moveTo>
                    <a:pt x="608" y="1"/>
                  </a:moveTo>
                  <a:cubicBezTo>
                    <a:pt x="158" y="1"/>
                    <a:pt x="1" y="925"/>
                    <a:pt x="458" y="925"/>
                  </a:cubicBezTo>
                  <a:cubicBezTo>
                    <a:pt x="479" y="925"/>
                    <a:pt x="502" y="923"/>
                    <a:pt x="526" y="919"/>
                  </a:cubicBezTo>
                  <a:lnTo>
                    <a:pt x="593" y="919"/>
                  </a:lnTo>
                  <a:cubicBezTo>
                    <a:pt x="963" y="785"/>
                    <a:pt x="1198" y="112"/>
                    <a:pt x="694" y="12"/>
                  </a:cubicBezTo>
                  <a:cubicBezTo>
                    <a:pt x="664" y="4"/>
                    <a:pt x="635" y="1"/>
                    <a:pt x="6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2" name="Google Shape;6992;p66">
              <a:extLst>
                <a:ext uri="{FF2B5EF4-FFF2-40B4-BE49-F238E27FC236}">
                  <a16:creationId xmlns:a16="http://schemas.microsoft.com/office/drawing/2014/main" id="{078A7002-EB6B-BDEF-4CFD-4C520FD8ED87}"/>
                </a:ext>
              </a:extLst>
            </p:cNvPr>
            <p:cNvSpPr/>
            <p:nvPr/>
          </p:nvSpPr>
          <p:spPr>
            <a:xfrm>
              <a:off x="6064750" y="1094125"/>
              <a:ext cx="25700" cy="18500"/>
            </a:xfrm>
            <a:custGeom>
              <a:avLst/>
              <a:gdLst/>
              <a:ahLst/>
              <a:cxnLst/>
              <a:rect l="l" t="t" r="r" b="b"/>
              <a:pathLst>
                <a:path w="1028" h="740" extrusionOk="0">
                  <a:moveTo>
                    <a:pt x="362" y="0"/>
                  </a:moveTo>
                  <a:cubicBezTo>
                    <a:pt x="169" y="0"/>
                    <a:pt x="0" y="94"/>
                    <a:pt x="0" y="324"/>
                  </a:cubicBezTo>
                  <a:cubicBezTo>
                    <a:pt x="0" y="605"/>
                    <a:pt x="278" y="740"/>
                    <a:pt x="531" y="740"/>
                  </a:cubicBezTo>
                  <a:cubicBezTo>
                    <a:pt x="792" y="740"/>
                    <a:pt x="1027" y="597"/>
                    <a:pt x="908" y="324"/>
                  </a:cubicBezTo>
                  <a:cubicBezTo>
                    <a:pt x="908" y="324"/>
                    <a:pt x="908" y="290"/>
                    <a:pt x="874" y="257"/>
                  </a:cubicBezTo>
                  <a:cubicBezTo>
                    <a:pt x="788" y="102"/>
                    <a:pt x="562" y="0"/>
                    <a:pt x="3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3" name="Google Shape;6993;p66">
              <a:extLst>
                <a:ext uri="{FF2B5EF4-FFF2-40B4-BE49-F238E27FC236}">
                  <a16:creationId xmlns:a16="http://schemas.microsoft.com/office/drawing/2014/main" id="{EFD39BCB-5B0C-1984-5BC2-45AD033B798A}"/>
                </a:ext>
              </a:extLst>
            </p:cNvPr>
            <p:cNvSpPr/>
            <p:nvPr/>
          </p:nvSpPr>
          <p:spPr>
            <a:xfrm>
              <a:off x="6033450" y="1386500"/>
              <a:ext cx="25225" cy="19775"/>
            </a:xfrm>
            <a:custGeom>
              <a:avLst/>
              <a:gdLst/>
              <a:ahLst/>
              <a:cxnLst/>
              <a:rect l="l" t="t" r="r" b="b"/>
              <a:pathLst>
                <a:path w="1009" h="791" extrusionOk="0">
                  <a:moveTo>
                    <a:pt x="369" y="1"/>
                  </a:moveTo>
                  <a:cubicBezTo>
                    <a:pt x="167" y="1"/>
                    <a:pt x="1" y="107"/>
                    <a:pt x="43" y="358"/>
                  </a:cubicBezTo>
                  <a:cubicBezTo>
                    <a:pt x="43" y="358"/>
                    <a:pt x="43" y="392"/>
                    <a:pt x="43" y="426"/>
                  </a:cubicBezTo>
                  <a:cubicBezTo>
                    <a:pt x="123" y="626"/>
                    <a:pt x="395" y="791"/>
                    <a:pt x="622" y="791"/>
                  </a:cubicBezTo>
                  <a:cubicBezTo>
                    <a:pt x="776" y="791"/>
                    <a:pt x="909" y="716"/>
                    <a:pt x="950" y="526"/>
                  </a:cubicBezTo>
                  <a:cubicBezTo>
                    <a:pt x="1009" y="212"/>
                    <a:pt x="654" y="1"/>
                    <a:pt x="36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4" name="Google Shape;6994;p66">
              <a:extLst>
                <a:ext uri="{FF2B5EF4-FFF2-40B4-BE49-F238E27FC236}">
                  <a16:creationId xmlns:a16="http://schemas.microsoft.com/office/drawing/2014/main" id="{5502E532-8E3C-31DF-501D-9610CDD09D86}"/>
                </a:ext>
              </a:extLst>
            </p:cNvPr>
            <p:cNvSpPr/>
            <p:nvPr/>
          </p:nvSpPr>
          <p:spPr>
            <a:xfrm>
              <a:off x="5892300" y="1397400"/>
              <a:ext cx="25700" cy="19850"/>
            </a:xfrm>
            <a:custGeom>
              <a:avLst/>
              <a:gdLst/>
              <a:ahLst/>
              <a:cxnLst/>
              <a:rect l="l" t="t" r="r" b="b"/>
              <a:pathLst>
                <a:path w="1028" h="794" extrusionOk="0">
                  <a:moveTo>
                    <a:pt x="404" y="1"/>
                  </a:moveTo>
                  <a:cubicBezTo>
                    <a:pt x="242" y="1"/>
                    <a:pt x="104" y="83"/>
                    <a:pt x="76" y="292"/>
                  </a:cubicBezTo>
                  <a:cubicBezTo>
                    <a:pt x="1" y="611"/>
                    <a:pt x="324" y="794"/>
                    <a:pt x="606" y="794"/>
                  </a:cubicBezTo>
                  <a:cubicBezTo>
                    <a:pt x="830" y="794"/>
                    <a:pt x="1028" y="679"/>
                    <a:pt x="983" y="426"/>
                  </a:cubicBezTo>
                  <a:cubicBezTo>
                    <a:pt x="983" y="393"/>
                    <a:pt x="983" y="393"/>
                    <a:pt x="983" y="359"/>
                  </a:cubicBezTo>
                  <a:cubicBezTo>
                    <a:pt x="905" y="163"/>
                    <a:pt x="631"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5" name="Google Shape;6995;p66">
              <a:extLst>
                <a:ext uri="{FF2B5EF4-FFF2-40B4-BE49-F238E27FC236}">
                  <a16:creationId xmlns:a16="http://schemas.microsoft.com/office/drawing/2014/main" id="{C8708CD0-E402-F76F-0A80-3484B426AACA}"/>
                </a:ext>
              </a:extLst>
            </p:cNvPr>
            <p:cNvSpPr/>
            <p:nvPr/>
          </p:nvSpPr>
          <p:spPr>
            <a:xfrm>
              <a:off x="6064750" y="1576300"/>
              <a:ext cx="25000" cy="22025"/>
            </a:xfrm>
            <a:custGeom>
              <a:avLst/>
              <a:gdLst/>
              <a:ahLst/>
              <a:cxnLst/>
              <a:rect l="l" t="t" r="r" b="b"/>
              <a:pathLst>
                <a:path w="1000" h="881" extrusionOk="0">
                  <a:moveTo>
                    <a:pt x="272" y="1"/>
                  </a:moveTo>
                  <a:cubicBezTo>
                    <a:pt x="127" y="1"/>
                    <a:pt x="11" y="76"/>
                    <a:pt x="0" y="261"/>
                  </a:cubicBezTo>
                  <a:lnTo>
                    <a:pt x="0" y="328"/>
                  </a:lnTo>
                  <a:cubicBezTo>
                    <a:pt x="0" y="588"/>
                    <a:pt x="299" y="881"/>
                    <a:pt x="558" y="881"/>
                  </a:cubicBezTo>
                  <a:cubicBezTo>
                    <a:pt x="668" y="881"/>
                    <a:pt x="771" y="828"/>
                    <a:pt x="841" y="698"/>
                  </a:cubicBezTo>
                  <a:cubicBezTo>
                    <a:pt x="1000" y="334"/>
                    <a:pt x="574"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6" name="Google Shape;6996;p66">
              <a:extLst>
                <a:ext uri="{FF2B5EF4-FFF2-40B4-BE49-F238E27FC236}">
                  <a16:creationId xmlns:a16="http://schemas.microsoft.com/office/drawing/2014/main" id="{040B31DD-6E1A-DDC5-09C2-3CEC9D620E65}"/>
                </a:ext>
              </a:extLst>
            </p:cNvPr>
            <p:cNvSpPr/>
            <p:nvPr/>
          </p:nvSpPr>
          <p:spPr>
            <a:xfrm>
              <a:off x="5967200" y="1430700"/>
              <a:ext cx="26400" cy="19675"/>
            </a:xfrm>
            <a:custGeom>
              <a:avLst/>
              <a:gdLst/>
              <a:ahLst/>
              <a:cxnLst/>
              <a:rect l="l" t="t" r="r" b="b"/>
              <a:pathLst>
                <a:path w="1056" h="787" extrusionOk="0">
                  <a:moveTo>
                    <a:pt x="375" y="0"/>
                  </a:moveTo>
                  <a:cubicBezTo>
                    <a:pt x="209" y="0"/>
                    <a:pt x="67" y="86"/>
                    <a:pt x="37" y="304"/>
                  </a:cubicBezTo>
                  <a:cubicBezTo>
                    <a:pt x="1" y="615"/>
                    <a:pt x="332" y="787"/>
                    <a:pt x="615" y="787"/>
                  </a:cubicBezTo>
                  <a:cubicBezTo>
                    <a:pt x="852" y="787"/>
                    <a:pt x="1055" y="666"/>
                    <a:pt x="979" y="405"/>
                  </a:cubicBezTo>
                  <a:cubicBezTo>
                    <a:pt x="945" y="372"/>
                    <a:pt x="945" y="372"/>
                    <a:pt x="945" y="338"/>
                  </a:cubicBezTo>
                  <a:cubicBezTo>
                    <a:pt x="850" y="147"/>
                    <a:pt x="592" y="0"/>
                    <a:pt x="37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7" name="Google Shape;6997;p66">
              <a:extLst>
                <a:ext uri="{FF2B5EF4-FFF2-40B4-BE49-F238E27FC236}">
                  <a16:creationId xmlns:a16="http://schemas.microsoft.com/office/drawing/2014/main" id="{157A26DD-1F40-2E80-C40D-88FD64584629}"/>
                </a:ext>
              </a:extLst>
            </p:cNvPr>
            <p:cNvSpPr/>
            <p:nvPr/>
          </p:nvSpPr>
          <p:spPr>
            <a:xfrm>
              <a:off x="5942925" y="1459025"/>
              <a:ext cx="29975" cy="23150"/>
            </a:xfrm>
            <a:custGeom>
              <a:avLst/>
              <a:gdLst/>
              <a:ahLst/>
              <a:cxnLst/>
              <a:rect l="l" t="t" r="r" b="b"/>
              <a:pathLst>
                <a:path w="1199" h="926" extrusionOk="0">
                  <a:moveTo>
                    <a:pt x="732" y="1"/>
                  </a:moveTo>
                  <a:cubicBezTo>
                    <a:pt x="704" y="1"/>
                    <a:pt x="672" y="4"/>
                    <a:pt x="639" y="12"/>
                  </a:cubicBezTo>
                  <a:lnTo>
                    <a:pt x="572" y="12"/>
                  </a:lnTo>
                  <a:cubicBezTo>
                    <a:pt x="236" y="146"/>
                    <a:pt x="0" y="818"/>
                    <a:pt x="471" y="919"/>
                  </a:cubicBezTo>
                  <a:cubicBezTo>
                    <a:pt x="495" y="923"/>
                    <a:pt x="519" y="925"/>
                    <a:pt x="541" y="925"/>
                  </a:cubicBezTo>
                  <a:cubicBezTo>
                    <a:pt x="1028" y="925"/>
                    <a:pt x="1198"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8" name="Google Shape;6998;p66">
              <a:extLst>
                <a:ext uri="{FF2B5EF4-FFF2-40B4-BE49-F238E27FC236}">
                  <a16:creationId xmlns:a16="http://schemas.microsoft.com/office/drawing/2014/main" id="{AB6A4F69-E714-D829-1527-63E65345CD00}"/>
                </a:ext>
              </a:extLst>
            </p:cNvPr>
            <p:cNvSpPr/>
            <p:nvPr/>
          </p:nvSpPr>
          <p:spPr>
            <a:xfrm>
              <a:off x="6066725" y="1467325"/>
              <a:ext cx="25050" cy="24425"/>
            </a:xfrm>
            <a:custGeom>
              <a:avLst/>
              <a:gdLst/>
              <a:ahLst/>
              <a:cxnLst/>
              <a:rect l="l" t="t" r="r" b="b"/>
              <a:pathLst>
                <a:path w="1002" h="977" extrusionOk="0">
                  <a:moveTo>
                    <a:pt x="544" y="0"/>
                  </a:moveTo>
                  <a:cubicBezTo>
                    <a:pt x="488" y="0"/>
                    <a:pt x="426" y="15"/>
                    <a:pt x="358" y="49"/>
                  </a:cubicBezTo>
                  <a:cubicBezTo>
                    <a:pt x="0" y="242"/>
                    <a:pt x="274" y="976"/>
                    <a:pt x="588" y="976"/>
                  </a:cubicBezTo>
                  <a:cubicBezTo>
                    <a:pt x="657" y="976"/>
                    <a:pt x="729" y="941"/>
                    <a:pt x="795" y="856"/>
                  </a:cubicBezTo>
                  <a:lnTo>
                    <a:pt x="829" y="822"/>
                  </a:lnTo>
                  <a:cubicBezTo>
                    <a:pt x="1002" y="534"/>
                    <a:pt x="879" y="0"/>
                    <a:pt x="5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99" name="Google Shape;6999;p66">
              <a:extLst>
                <a:ext uri="{FF2B5EF4-FFF2-40B4-BE49-F238E27FC236}">
                  <a16:creationId xmlns:a16="http://schemas.microsoft.com/office/drawing/2014/main" id="{67AAA654-3038-F4CE-6F31-7D9198090551}"/>
                </a:ext>
              </a:extLst>
            </p:cNvPr>
            <p:cNvSpPr/>
            <p:nvPr/>
          </p:nvSpPr>
          <p:spPr>
            <a:xfrm>
              <a:off x="6007975" y="1432825"/>
              <a:ext cx="25125" cy="24500"/>
            </a:xfrm>
            <a:custGeom>
              <a:avLst/>
              <a:gdLst/>
              <a:ahLst/>
              <a:cxnLst/>
              <a:rect l="l" t="t" r="r" b="b"/>
              <a:pathLst>
                <a:path w="1005" h="980" extrusionOk="0">
                  <a:moveTo>
                    <a:pt x="576" y="1"/>
                  </a:moveTo>
                  <a:cubicBezTo>
                    <a:pt x="540" y="1"/>
                    <a:pt x="500" y="6"/>
                    <a:pt x="457" y="18"/>
                  </a:cubicBezTo>
                  <a:cubicBezTo>
                    <a:pt x="1" y="160"/>
                    <a:pt x="173" y="979"/>
                    <a:pt x="523" y="979"/>
                  </a:cubicBezTo>
                  <a:cubicBezTo>
                    <a:pt x="585" y="979"/>
                    <a:pt x="654" y="953"/>
                    <a:pt x="725" y="891"/>
                  </a:cubicBezTo>
                  <a:cubicBezTo>
                    <a:pt x="725" y="891"/>
                    <a:pt x="759" y="891"/>
                    <a:pt x="759" y="858"/>
                  </a:cubicBezTo>
                  <a:cubicBezTo>
                    <a:pt x="1005" y="612"/>
                    <a:pt x="970" y="1"/>
                    <a:pt x="5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0" name="Google Shape;7000;p66">
              <a:extLst>
                <a:ext uri="{FF2B5EF4-FFF2-40B4-BE49-F238E27FC236}">
                  <a16:creationId xmlns:a16="http://schemas.microsoft.com/office/drawing/2014/main" id="{DD9B32A3-7F06-EAD3-EB68-11FF738CAC4C}"/>
                </a:ext>
              </a:extLst>
            </p:cNvPr>
            <p:cNvSpPr/>
            <p:nvPr/>
          </p:nvSpPr>
          <p:spPr>
            <a:xfrm>
              <a:off x="5997025" y="1229525"/>
              <a:ext cx="26025" cy="24975"/>
            </a:xfrm>
            <a:custGeom>
              <a:avLst/>
              <a:gdLst/>
              <a:ahLst/>
              <a:cxnLst/>
              <a:rect l="l" t="t" r="r" b="b"/>
              <a:pathLst>
                <a:path w="1041" h="999" extrusionOk="0">
                  <a:moveTo>
                    <a:pt x="600" y="0"/>
                  </a:moveTo>
                  <a:cubicBezTo>
                    <a:pt x="566" y="0"/>
                    <a:pt x="530" y="5"/>
                    <a:pt x="491" y="16"/>
                  </a:cubicBezTo>
                  <a:cubicBezTo>
                    <a:pt x="1" y="161"/>
                    <a:pt x="204" y="999"/>
                    <a:pt x="569" y="999"/>
                  </a:cubicBezTo>
                  <a:cubicBezTo>
                    <a:pt x="629" y="999"/>
                    <a:pt x="694" y="976"/>
                    <a:pt x="760" y="924"/>
                  </a:cubicBezTo>
                  <a:lnTo>
                    <a:pt x="794" y="857"/>
                  </a:lnTo>
                  <a:cubicBezTo>
                    <a:pt x="1041" y="641"/>
                    <a:pt x="976" y="0"/>
                    <a:pt x="6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1" name="Google Shape;7001;p66">
              <a:extLst>
                <a:ext uri="{FF2B5EF4-FFF2-40B4-BE49-F238E27FC236}">
                  <a16:creationId xmlns:a16="http://schemas.microsoft.com/office/drawing/2014/main" id="{3BC19436-E90B-19D6-C95B-54A8A1BB81F0}"/>
                </a:ext>
              </a:extLst>
            </p:cNvPr>
            <p:cNvSpPr/>
            <p:nvPr/>
          </p:nvSpPr>
          <p:spPr>
            <a:xfrm>
              <a:off x="5997275" y="1516600"/>
              <a:ext cx="25725" cy="19975"/>
            </a:xfrm>
            <a:custGeom>
              <a:avLst/>
              <a:gdLst/>
              <a:ahLst/>
              <a:cxnLst/>
              <a:rect l="l" t="t" r="r" b="b"/>
              <a:pathLst>
                <a:path w="1029" h="799" extrusionOk="0">
                  <a:moveTo>
                    <a:pt x="399" y="0"/>
                  </a:moveTo>
                  <a:cubicBezTo>
                    <a:pt x="248" y="0"/>
                    <a:pt x="118" y="76"/>
                    <a:pt x="78" y="263"/>
                  </a:cubicBezTo>
                  <a:cubicBezTo>
                    <a:pt x="1" y="592"/>
                    <a:pt x="347" y="799"/>
                    <a:pt x="636" y="799"/>
                  </a:cubicBezTo>
                  <a:cubicBezTo>
                    <a:pt x="848" y="799"/>
                    <a:pt x="1028" y="687"/>
                    <a:pt x="985" y="431"/>
                  </a:cubicBezTo>
                  <a:cubicBezTo>
                    <a:pt x="985" y="431"/>
                    <a:pt x="985" y="397"/>
                    <a:pt x="985" y="397"/>
                  </a:cubicBezTo>
                  <a:cubicBezTo>
                    <a:pt x="904" y="174"/>
                    <a:pt x="628" y="0"/>
                    <a:pt x="3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2" name="Google Shape;7002;p66">
              <a:extLst>
                <a:ext uri="{FF2B5EF4-FFF2-40B4-BE49-F238E27FC236}">
                  <a16:creationId xmlns:a16="http://schemas.microsoft.com/office/drawing/2014/main" id="{A85A795F-1970-3BEA-BEA5-AA6A00F82C23}"/>
                </a:ext>
              </a:extLst>
            </p:cNvPr>
            <p:cNvSpPr/>
            <p:nvPr/>
          </p:nvSpPr>
          <p:spPr>
            <a:xfrm>
              <a:off x="6093500" y="1434150"/>
              <a:ext cx="25625" cy="19850"/>
            </a:xfrm>
            <a:custGeom>
              <a:avLst/>
              <a:gdLst/>
              <a:ahLst/>
              <a:cxnLst/>
              <a:rect l="l" t="t" r="r" b="b"/>
              <a:pathLst>
                <a:path w="1025" h="794" extrusionOk="0">
                  <a:moveTo>
                    <a:pt x="413" y="1"/>
                  </a:moveTo>
                  <a:cubicBezTo>
                    <a:pt x="191" y="1"/>
                    <a:pt x="1" y="115"/>
                    <a:pt x="60" y="368"/>
                  </a:cubicBezTo>
                  <a:lnTo>
                    <a:pt x="60" y="435"/>
                  </a:lnTo>
                  <a:cubicBezTo>
                    <a:pt x="139" y="632"/>
                    <a:pt x="413" y="794"/>
                    <a:pt x="640" y="794"/>
                  </a:cubicBezTo>
                  <a:cubicBezTo>
                    <a:pt x="802" y="794"/>
                    <a:pt x="940" y="712"/>
                    <a:pt x="968" y="502"/>
                  </a:cubicBezTo>
                  <a:cubicBezTo>
                    <a:pt x="1024" y="184"/>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3" name="Google Shape;7003;p66">
              <a:extLst>
                <a:ext uri="{FF2B5EF4-FFF2-40B4-BE49-F238E27FC236}">
                  <a16:creationId xmlns:a16="http://schemas.microsoft.com/office/drawing/2014/main" id="{8F957D6B-0216-8FA0-B1D9-DDDEF87DD16E}"/>
                </a:ext>
              </a:extLst>
            </p:cNvPr>
            <p:cNvSpPr/>
            <p:nvPr/>
          </p:nvSpPr>
          <p:spPr>
            <a:xfrm>
              <a:off x="5984925" y="1345450"/>
              <a:ext cx="29250" cy="22450"/>
            </a:xfrm>
            <a:custGeom>
              <a:avLst/>
              <a:gdLst/>
              <a:ahLst/>
              <a:cxnLst/>
              <a:rect l="l" t="t" r="r" b="b"/>
              <a:pathLst>
                <a:path w="1170" h="898" extrusionOk="0">
                  <a:moveTo>
                    <a:pt x="747" y="0"/>
                  </a:moveTo>
                  <a:cubicBezTo>
                    <a:pt x="714" y="0"/>
                    <a:pt x="678" y="6"/>
                    <a:pt x="639" y="17"/>
                  </a:cubicBezTo>
                  <a:lnTo>
                    <a:pt x="572" y="17"/>
                  </a:lnTo>
                  <a:cubicBezTo>
                    <a:pt x="202" y="152"/>
                    <a:pt x="1" y="824"/>
                    <a:pt x="505" y="891"/>
                  </a:cubicBezTo>
                  <a:cubicBezTo>
                    <a:pt x="529" y="895"/>
                    <a:pt x="552" y="898"/>
                    <a:pt x="575" y="898"/>
                  </a:cubicBezTo>
                  <a:cubicBezTo>
                    <a:pt x="1050" y="898"/>
                    <a:pt x="1170" y="0"/>
                    <a:pt x="7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4" name="Google Shape;7004;p66">
              <a:extLst>
                <a:ext uri="{FF2B5EF4-FFF2-40B4-BE49-F238E27FC236}">
                  <a16:creationId xmlns:a16="http://schemas.microsoft.com/office/drawing/2014/main" id="{2221A63B-1868-3394-2097-677EEDFBB4F5}"/>
                </a:ext>
              </a:extLst>
            </p:cNvPr>
            <p:cNvSpPr/>
            <p:nvPr/>
          </p:nvSpPr>
          <p:spPr>
            <a:xfrm>
              <a:off x="6029450" y="1431575"/>
              <a:ext cx="34625" cy="21900"/>
            </a:xfrm>
            <a:custGeom>
              <a:avLst/>
              <a:gdLst/>
              <a:ahLst/>
              <a:cxnLst/>
              <a:rect l="l" t="t" r="r" b="b"/>
              <a:pathLst>
                <a:path w="1385" h="876" extrusionOk="0">
                  <a:moveTo>
                    <a:pt x="808" y="0"/>
                  </a:moveTo>
                  <a:cubicBezTo>
                    <a:pt x="404" y="34"/>
                    <a:pt x="1" y="605"/>
                    <a:pt x="438" y="841"/>
                  </a:cubicBezTo>
                  <a:cubicBezTo>
                    <a:pt x="489" y="865"/>
                    <a:pt x="540" y="875"/>
                    <a:pt x="590" y="875"/>
                  </a:cubicBezTo>
                  <a:cubicBezTo>
                    <a:pt x="1033" y="875"/>
                    <a:pt x="1385" y="31"/>
                    <a:pt x="84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5" name="Google Shape;7005;p66">
              <a:extLst>
                <a:ext uri="{FF2B5EF4-FFF2-40B4-BE49-F238E27FC236}">
                  <a16:creationId xmlns:a16="http://schemas.microsoft.com/office/drawing/2014/main" id="{AAC44443-BC0B-DB37-F8CA-289EC9DC3676}"/>
                </a:ext>
              </a:extLst>
            </p:cNvPr>
            <p:cNvSpPr/>
            <p:nvPr/>
          </p:nvSpPr>
          <p:spPr>
            <a:xfrm>
              <a:off x="5968400" y="1347000"/>
              <a:ext cx="25600" cy="19850"/>
            </a:xfrm>
            <a:custGeom>
              <a:avLst/>
              <a:gdLst/>
              <a:ahLst/>
              <a:cxnLst/>
              <a:rect l="l" t="t" r="r" b="b"/>
              <a:pathLst>
                <a:path w="1024" h="794" extrusionOk="0">
                  <a:moveTo>
                    <a:pt x="384" y="0"/>
                  </a:moveTo>
                  <a:cubicBezTo>
                    <a:pt x="223" y="0"/>
                    <a:pt x="85" y="82"/>
                    <a:pt x="57" y="291"/>
                  </a:cubicBezTo>
                  <a:cubicBezTo>
                    <a:pt x="0" y="610"/>
                    <a:pt x="331" y="793"/>
                    <a:pt x="612" y="793"/>
                  </a:cubicBezTo>
                  <a:cubicBezTo>
                    <a:pt x="834" y="793"/>
                    <a:pt x="1024" y="678"/>
                    <a:pt x="964" y="426"/>
                  </a:cubicBezTo>
                  <a:lnTo>
                    <a:pt x="964" y="359"/>
                  </a:lnTo>
                  <a:cubicBezTo>
                    <a:pt x="886" y="162"/>
                    <a:pt x="612" y="0"/>
                    <a:pt x="38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6" name="Google Shape;7006;p66">
              <a:extLst>
                <a:ext uri="{FF2B5EF4-FFF2-40B4-BE49-F238E27FC236}">
                  <a16:creationId xmlns:a16="http://schemas.microsoft.com/office/drawing/2014/main" id="{D96D8B61-2CB3-2452-84FC-5DAF76BD7E20}"/>
                </a:ext>
              </a:extLst>
            </p:cNvPr>
            <p:cNvSpPr/>
            <p:nvPr/>
          </p:nvSpPr>
          <p:spPr>
            <a:xfrm>
              <a:off x="6005825" y="1563000"/>
              <a:ext cx="25750" cy="24425"/>
            </a:xfrm>
            <a:custGeom>
              <a:avLst/>
              <a:gdLst/>
              <a:ahLst/>
              <a:cxnLst/>
              <a:rect l="l" t="t" r="r" b="b"/>
              <a:pathLst>
                <a:path w="1030" h="977" extrusionOk="0">
                  <a:moveTo>
                    <a:pt x="416" y="0"/>
                  </a:moveTo>
                  <a:cubicBezTo>
                    <a:pt x="346" y="0"/>
                    <a:pt x="273" y="36"/>
                    <a:pt x="207" y="121"/>
                  </a:cubicBezTo>
                  <a:lnTo>
                    <a:pt x="173" y="188"/>
                  </a:lnTo>
                  <a:cubicBezTo>
                    <a:pt x="0" y="447"/>
                    <a:pt x="123" y="976"/>
                    <a:pt x="457" y="976"/>
                  </a:cubicBezTo>
                  <a:cubicBezTo>
                    <a:pt x="513" y="976"/>
                    <a:pt x="576" y="961"/>
                    <a:pt x="643" y="927"/>
                  </a:cubicBezTo>
                  <a:cubicBezTo>
                    <a:pt x="1029" y="735"/>
                    <a:pt x="738" y="0"/>
                    <a:pt x="41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7" name="Google Shape;7007;p66">
              <a:extLst>
                <a:ext uri="{FF2B5EF4-FFF2-40B4-BE49-F238E27FC236}">
                  <a16:creationId xmlns:a16="http://schemas.microsoft.com/office/drawing/2014/main" id="{40B78EFC-FB73-8E82-A252-EBD2F448A169}"/>
                </a:ext>
              </a:extLst>
            </p:cNvPr>
            <p:cNvSpPr/>
            <p:nvPr/>
          </p:nvSpPr>
          <p:spPr>
            <a:xfrm>
              <a:off x="6053825" y="1173625"/>
              <a:ext cx="34675" cy="21075"/>
            </a:xfrm>
            <a:custGeom>
              <a:avLst/>
              <a:gdLst/>
              <a:ahLst/>
              <a:cxnLst/>
              <a:rect l="l" t="t" r="r" b="b"/>
              <a:pathLst>
                <a:path w="1387" h="843" extrusionOk="0">
                  <a:moveTo>
                    <a:pt x="807" y="1"/>
                  </a:moveTo>
                  <a:cubicBezTo>
                    <a:pt x="437" y="1"/>
                    <a:pt x="1" y="572"/>
                    <a:pt x="437" y="807"/>
                  </a:cubicBezTo>
                  <a:cubicBezTo>
                    <a:pt x="483" y="832"/>
                    <a:pt x="530" y="843"/>
                    <a:pt x="577" y="843"/>
                  </a:cubicBezTo>
                  <a:cubicBezTo>
                    <a:pt x="981" y="843"/>
                    <a:pt x="1386" y="31"/>
                    <a:pt x="8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8" name="Google Shape;7008;p66">
              <a:extLst>
                <a:ext uri="{FF2B5EF4-FFF2-40B4-BE49-F238E27FC236}">
                  <a16:creationId xmlns:a16="http://schemas.microsoft.com/office/drawing/2014/main" id="{EA2E9829-70FC-6802-4BB8-EC9B9AFC279D}"/>
                </a:ext>
              </a:extLst>
            </p:cNvPr>
            <p:cNvSpPr/>
            <p:nvPr/>
          </p:nvSpPr>
          <p:spPr>
            <a:xfrm>
              <a:off x="6082400" y="1219675"/>
              <a:ext cx="24725" cy="22400"/>
            </a:xfrm>
            <a:custGeom>
              <a:avLst/>
              <a:gdLst/>
              <a:ahLst/>
              <a:cxnLst/>
              <a:rect l="l" t="t" r="r" b="b"/>
              <a:pathLst>
                <a:path w="989" h="896" extrusionOk="0">
                  <a:moveTo>
                    <a:pt x="271" y="1"/>
                  </a:moveTo>
                  <a:cubicBezTo>
                    <a:pt x="127" y="1"/>
                    <a:pt x="11" y="80"/>
                    <a:pt x="0" y="276"/>
                  </a:cubicBezTo>
                  <a:lnTo>
                    <a:pt x="0" y="343"/>
                  </a:lnTo>
                  <a:cubicBezTo>
                    <a:pt x="0" y="603"/>
                    <a:pt x="282" y="896"/>
                    <a:pt x="531" y="896"/>
                  </a:cubicBezTo>
                  <a:cubicBezTo>
                    <a:pt x="637" y="896"/>
                    <a:pt x="737" y="843"/>
                    <a:pt x="807" y="713"/>
                  </a:cubicBezTo>
                  <a:cubicBezTo>
                    <a:pt x="989" y="349"/>
                    <a:pt x="571" y="1"/>
                    <a:pt x="27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09" name="Google Shape;7009;p66">
              <a:extLst>
                <a:ext uri="{FF2B5EF4-FFF2-40B4-BE49-F238E27FC236}">
                  <a16:creationId xmlns:a16="http://schemas.microsoft.com/office/drawing/2014/main" id="{FEC5EACE-D778-5DF3-9A5C-97B961AF0177}"/>
                </a:ext>
              </a:extLst>
            </p:cNvPr>
            <p:cNvSpPr/>
            <p:nvPr/>
          </p:nvSpPr>
          <p:spPr>
            <a:xfrm>
              <a:off x="6108450" y="1058250"/>
              <a:ext cx="29325" cy="23125"/>
            </a:xfrm>
            <a:custGeom>
              <a:avLst/>
              <a:gdLst/>
              <a:ahLst/>
              <a:cxnLst/>
              <a:rect l="l" t="t" r="r" b="b"/>
              <a:pathLst>
                <a:path w="1173" h="925" extrusionOk="0">
                  <a:moveTo>
                    <a:pt x="728" y="0"/>
                  </a:moveTo>
                  <a:cubicBezTo>
                    <a:pt x="700" y="0"/>
                    <a:pt x="670" y="4"/>
                    <a:pt x="639" y="11"/>
                  </a:cubicBezTo>
                  <a:lnTo>
                    <a:pt x="571" y="11"/>
                  </a:lnTo>
                  <a:cubicBezTo>
                    <a:pt x="235" y="146"/>
                    <a:pt x="0" y="851"/>
                    <a:pt x="504" y="919"/>
                  </a:cubicBezTo>
                  <a:cubicBezTo>
                    <a:pt x="528" y="923"/>
                    <a:pt x="552" y="925"/>
                    <a:pt x="574"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grpSp>
        <p:nvGrpSpPr>
          <p:cNvPr id="7010" name="Google Shape;7010;p66">
            <a:extLst>
              <a:ext uri="{FF2B5EF4-FFF2-40B4-BE49-F238E27FC236}">
                <a16:creationId xmlns:a16="http://schemas.microsoft.com/office/drawing/2014/main" id="{D45BD119-A65E-7EBC-1D67-6062A0CCFB9B}"/>
              </a:ext>
            </a:extLst>
          </p:cNvPr>
          <p:cNvGrpSpPr/>
          <p:nvPr/>
        </p:nvGrpSpPr>
        <p:grpSpPr>
          <a:xfrm>
            <a:off x="4239639" y="1935456"/>
            <a:ext cx="664722" cy="606136"/>
            <a:chOff x="3308800" y="3057300"/>
            <a:chExt cx="756225" cy="689575"/>
          </a:xfrm>
        </p:grpSpPr>
        <p:sp>
          <p:nvSpPr>
            <p:cNvPr id="7011" name="Google Shape;7011;p66">
              <a:extLst>
                <a:ext uri="{FF2B5EF4-FFF2-40B4-BE49-F238E27FC236}">
                  <a16:creationId xmlns:a16="http://schemas.microsoft.com/office/drawing/2014/main" id="{A485AB77-D90A-1A57-EE08-31DB18583E1E}"/>
                </a:ext>
              </a:extLst>
            </p:cNvPr>
            <p:cNvSpPr/>
            <p:nvPr/>
          </p:nvSpPr>
          <p:spPr>
            <a:xfrm>
              <a:off x="3329800" y="3301550"/>
              <a:ext cx="735225" cy="438625"/>
            </a:xfrm>
            <a:custGeom>
              <a:avLst/>
              <a:gdLst/>
              <a:ahLst/>
              <a:cxnLst/>
              <a:rect l="l" t="t" r="r" b="b"/>
              <a:pathLst>
                <a:path w="29409" h="17545" extrusionOk="0">
                  <a:moveTo>
                    <a:pt x="29038" y="0"/>
                  </a:moveTo>
                  <a:cubicBezTo>
                    <a:pt x="28938" y="3630"/>
                    <a:pt x="26787" y="7293"/>
                    <a:pt x="23997" y="9511"/>
                  </a:cubicBezTo>
                  <a:cubicBezTo>
                    <a:pt x="22586" y="10654"/>
                    <a:pt x="21040" y="11360"/>
                    <a:pt x="19561" y="12335"/>
                  </a:cubicBezTo>
                  <a:cubicBezTo>
                    <a:pt x="18183" y="13242"/>
                    <a:pt x="16637" y="14183"/>
                    <a:pt x="14957" y="14418"/>
                  </a:cubicBezTo>
                  <a:cubicBezTo>
                    <a:pt x="14809" y="14432"/>
                    <a:pt x="14662" y="14438"/>
                    <a:pt x="14516" y="14438"/>
                  </a:cubicBezTo>
                  <a:cubicBezTo>
                    <a:pt x="13201" y="14438"/>
                    <a:pt x="11952" y="13948"/>
                    <a:pt x="10621" y="13948"/>
                  </a:cubicBezTo>
                  <a:cubicBezTo>
                    <a:pt x="9109" y="13881"/>
                    <a:pt x="7630" y="13511"/>
                    <a:pt x="6286" y="12839"/>
                  </a:cubicBezTo>
                  <a:cubicBezTo>
                    <a:pt x="3899" y="11797"/>
                    <a:pt x="1748" y="10284"/>
                    <a:pt x="1" y="8369"/>
                  </a:cubicBezTo>
                  <a:lnTo>
                    <a:pt x="1" y="8369"/>
                  </a:lnTo>
                  <a:cubicBezTo>
                    <a:pt x="1311" y="12200"/>
                    <a:pt x="4437" y="15158"/>
                    <a:pt x="8638" y="16435"/>
                  </a:cubicBezTo>
                  <a:cubicBezTo>
                    <a:pt x="10453" y="17006"/>
                    <a:pt x="12604" y="17544"/>
                    <a:pt x="14520" y="17544"/>
                  </a:cubicBezTo>
                  <a:cubicBezTo>
                    <a:pt x="14551" y="17544"/>
                    <a:pt x="14582" y="17544"/>
                    <a:pt x="14613" y="17544"/>
                  </a:cubicBezTo>
                  <a:cubicBezTo>
                    <a:pt x="20037" y="17544"/>
                    <a:pt x="23443" y="14629"/>
                    <a:pt x="26518" y="10419"/>
                  </a:cubicBezTo>
                  <a:cubicBezTo>
                    <a:pt x="28467" y="7697"/>
                    <a:pt x="29408" y="4369"/>
                    <a:pt x="29173" y="1008"/>
                  </a:cubicBezTo>
                  <a:cubicBezTo>
                    <a:pt x="29139" y="672"/>
                    <a:pt x="29106" y="336"/>
                    <a:pt x="29038" y="0"/>
                  </a:cubicBezTo>
                  <a:close/>
                </a:path>
              </a:pathLst>
            </a:custGeom>
            <a:solidFill>
              <a:srgbClr val="AD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2" name="Google Shape;7012;p66">
              <a:extLst>
                <a:ext uri="{FF2B5EF4-FFF2-40B4-BE49-F238E27FC236}">
                  <a16:creationId xmlns:a16="http://schemas.microsoft.com/office/drawing/2014/main" id="{527D8E25-4661-4414-10C2-7EFD69CAF10D}"/>
                </a:ext>
              </a:extLst>
            </p:cNvPr>
            <p:cNvSpPr/>
            <p:nvPr/>
          </p:nvSpPr>
          <p:spPr>
            <a:xfrm>
              <a:off x="3308800" y="3057300"/>
              <a:ext cx="746125" cy="604625"/>
            </a:xfrm>
            <a:custGeom>
              <a:avLst/>
              <a:gdLst/>
              <a:ahLst/>
              <a:cxnLst/>
              <a:rect l="l" t="t" r="r" b="b"/>
              <a:pathLst>
                <a:path w="29845" h="24185" extrusionOk="0">
                  <a:moveTo>
                    <a:pt x="16345" y="0"/>
                  </a:moveTo>
                  <a:cubicBezTo>
                    <a:pt x="15043" y="0"/>
                    <a:pt x="13740" y="165"/>
                    <a:pt x="12469" y="494"/>
                  </a:cubicBezTo>
                  <a:cubicBezTo>
                    <a:pt x="11159" y="830"/>
                    <a:pt x="9881" y="1301"/>
                    <a:pt x="8672" y="1872"/>
                  </a:cubicBezTo>
                  <a:cubicBezTo>
                    <a:pt x="4739" y="4057"/>
                    <a:pt x="606" y="8023"/>
                    <a:pt x="169" y="12694"/>
                  </a:cubicBezTo>
                  <a:cubicBezTo>
                    <a:pt x="1" y="14543"/>
                    <a:pt x="236" y="16391"/>
                    <a:pt x="841" y="18139"/>
                  </a:cubicBezTo>
                  <a:cubicBezTo>
                    <a:pt x="2588" y="20054"/>
                    <a:pt x="4739" y="21567"/>
                    <a:pt x="7126" y="22609"/>
                  </a:cubicBezTo>
                  <a:cubicBezTo>
                    <a:pt x="8470" y="23281"/>
                    <a:pt x="9949" y="23651"/>
                    <a:pt x="11427" y="23718"/>
                  </a:cubicBezTo>
                  <a:cubicBezTo>
                    <a:pt x="12726" y="23718"/>
                    <a:pt x="13947" y="24184"/>
                    <a:pt x="15226" y="24184"/>
                  </a:cubicBezTo>
                  <a:cubicBezTo>
                    <a:pt x="15404" y="24184"/>
                    <a:pt x="15583" y="24175"/>
                    <a:pt x="15763" y="24155"/>
                  </a:cubicBezTo>
                  <a:cubicBezTo>
                    <a:pt x="17443" y="23953"/>
                    <a:pt x="18989" y="23012"/>
                    <a:pt x="20367" y="22105"/>
                  </a:cubicBezTo>
                  <a:cubicBezTo>
                    <a:pt x="21846" y="21130"/>
                    <a:pt x="23392" y="20424"/>
                    <a:pt x="24804" y="19281"/>
                  </a:cubicBezTo>
                  <a:cubicBezTo>
                    <a:pt x="27593" y="17063"/>
                    <a:pt x="29778" y="13400"/>
                    <a:pt x="29845" y="9737"/>
                  </a:cubicBezTo>
                  <a:cubicBezTo>
                    <a:pt x="28904" y="4124"/>
                    <a:pt x="23594" y="561"/>
                    <a:pt x="18015" y="91"/>
                  </a:cubicBezTo>
                  <a:cubicBezTo>
                    <a:pt x="17460" y="30"/>
                    <a:pt x="16903" y="0"/>
                    <a:pt x="16345" y="0"/>
                  </a:cubicBezTo>
                  <a:close/>
                </a:path>
              </a:pathLst>
            </a:custGeom>
            <a:solidFill>
              <a:srgbClr val="5B2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3" name="Google Shape;7013;p66">
              <a:extLst>
                <a:ext uri="{FF2B5EF4-FFF2-40B4-BE49-F238E27FC236}">
                  <a16:creationId xmlns:a16="http://schemas.microsoft.com/office/drawing/2014/main" id="{B5F7E21B-B8BF-FF2B-D9BA-B982B995433C}"/>
                </a:ext>
              </a:extLst>
            </p:cNvPr>
            <p:cNvSpPr/>
            <p:nvPr/>
          </p:nvSpPr>
          <p:spPr>
            <a:xfrm>
              <a:off x="3330650" y="3083800"/>
              <a:ext cx="699075" cy="541250"/>
            </a:xfrm>
            <a:custGeom>
              <a:avLst/>
              <a:gdLst/>
              <a:ahLst/>
              <a:cxnLst/>
              <a:rect l="l" t="t" r="r" b="b"/>
              <a:pathLst>
                <a:path w="27963" h="21650" extrusionOk="0">
                  <a:moveTo>
                    <a:pt x="15346" y="1"/>
                  </a:moveTo>
                  <a:cubicBezTo>
                    <a:pt x="11858" y="1"/>
                    <a:pt x="8339" y="1035"/>
                    <a:pt x="5714" y="3030"/>
                  </a:cubicBezTo>
                  <a:cubicBezTo>
                    <a:pt x="4638" y="3837"/>
                    <a:pt x="3193" y="4912"/>
                    <a:pt x="2319" y="6021"/>
                  </a:cubicBezTo>
                  <a:cubicBezTo>
                    <a:pt x="1647" y="6996"/>
                    <a:pt x="1345" y="8307"/>
                    <a:pt x="908" y="9450"/>
                  </a:cubicBezTo>
                  <a:cubicBezTo>
                    <a:pt x="0" y="11735"/>
                    <a:pt x="68" y="13012"/>
                    <a:pt x="841" y="15230"/>
                  </a:cubicBezTo>
                  <a:lnTo>
                    <a:pt x="1042" y="15835"/>
                  </a:lnTo>
                  <a:cubicBezTo>
                    <a:pt x="2017" y="17348"/>
                    <a:pt x="3328" y="18658"/>
                    <a:pt x="4806" y="19734"/>
                  </a:cubicBezTo>
                  <a:cubicBezTo>
                    <a:pt x="7293" y="21650"/>
                    <a:pt x="10520" y="21313"/>
                    <a:pt x="13511" y="21549"/>
                  </a:cubicBezTo>
                  <a:cubicBezTo>
                    <a:pt x="13712" y="21564"/>
                    <a:pt x="13910" y="21572"/>
                    <a:pt x="14106" y="21572"/>
                  </a:cubicBezTo>
                  <a:cubicBezTo>
                    <a:pt x="17330" y="21572"/>
                    <a:pt x="19990" y="19560"/>
                    <a:pt x="22619" y="17818"/>
                  </a:cubicBezTo>
                  <a:cubicBezTo>
                    <a:pt x="24064" y="17012"/>
                    <a:pt x="25543" y="16205"/>
                    <a:pt x="26282" y="14726"/>
                  </a:cubicBezTo>
                  <a:cubicBezTo>
                    <a:pt x="26954" y="13382"/>
                    <a:pt x="27391" y="11970"/>
                    <a:pt x="27559" y="10525"/>
                  </a:cubicBezTo>
                  <a:cubicBezTo>
                    <a:pt x="27963" y="7063"/>
                    <a:pt x="26618" y="4341"/>
                    <a:pt x="23762" y="2392"/>
                  </a:cubicBezTo>
                  <a:cubicBezTo>
                    <a:pt x="21386" y="782"/>
                    <a:pt x="18378" y="1"/>
                    <a:pt x="15346"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4" name="Google Shape;7014;p66">
              <a:extLst>
                <a:ext uri="{FF2B5EF4-FFF2-40B4-BE49-F238E27FC236}">
                  <a16:creationId xmlns:a16="http://schemas.microsoft.com/office/drawing/2014/main" id="{6EE492C3-A781-4B59-13BF-DA19982F3D09}"/>
                </a:ext>
              </a:extLst>
            </p:cNvPr>
            <p:cNvSpPr/>
            <p:nvPr/>
          </p:nvSpPr>
          <p:spPr>
            <a:xfrm>
              <a:off x="3444075" y="3162900"/>
              <a:ext cx="475575" cy="351250"/>
            </a:xfrm>
            <a:custGeom>
              <a:avLst/>
              <a:gdLst/>
              <a:ahLst/>
              <a:cxnLst/>
              <a:rect l="l" t="t" r="r" b="b"/>
              <a:pathLst>
                <a:path w="19023" h="14050" extrusionOk="0">
                  <a:moveTo>
                    <a:pt x="11655" y="1"/>
                  </a:moveTo>
                  <a:cubicBezTo>
                    <a:pt x="10944" y="1"/>
                    <a:pt x="10270" y="408"/>
                    <a:pt x="9545" y="639"/>
                  </a:cubicBezTo>
                  <a:cubicBezTo>
                    <a:pt x="8134" y="1043"/>
                    <a:pt x="5848" y="673"/>
                    <a:pt x="4874" y="1883"/>
                  </a:cubicBezTo>
                  <a:cubicBezTo>
                    <a:pt x="4336" y="2488"/>
                    <a:pt x="4101" y="3059"/>
                    <a:pt x="3429" y="3630"/>
                  </a:cubicBezTo>
                  <a:cubicBezTo>
                    <a:pt x="2924" y="4067"/>
                    <a:pt x="2084" y="4403"/>
                    <a:pt x="1647" y="4975"/>
                  </a:cubicBezTo>
                  <a:cubicBezTo>
                    <a:pt x="740" y="6017"/>
                    <a:pt x="807" y="7731"/>
                    <a:pt x="437" y="9041"/>
                  </a:cubicBezTo>
                  <a:cubicBezTo>
                    <a:pt x="1" y="10722"/>
                    <a:pt x="1815" y="12839"/>
                    <a:pt x="3025" y="14049"/>
                  </a:cubicBezTo>
                  <a:lnTo>
                    <a:pt x="4235" y="13915"/>
                  </a:lnTo>
                  <a:cubicBezTo>
                    <a:pt x="4235" y="13950"/>
                    <a:pt x="4252" y="13965"/>
                    <a:pt x="4283" y="13965"/>
                  </a:cubicBezTo>
                  <a:cubicBezTo>
                    <a:pt x="4458" y="13965"/>
                    <a:pt x="5078" y="13473"/>
                    <a:pt x="5479" y="13444"/>
                  </a:cubicBezTo>
                  <a:cubicBezTo>
                    <a:pt x="5496" y="13443"/>
                    <a:pt x="5513" y="13443"/>
                    <a:pt x="5531" y="13443"/>
                  </a:cubicBezTo>
                  <a:cubicBezTo>
                    <a:pt x="6124" y="13443"/>
                    <a:pt x="6807" y="13982"/>
                    <a:pt x="7394" y="13982"/>
                  </a:cubicBezTo>
                  <a:cubicBezTo>
                    <a:pt x="7486" y="13994"/>
                    <a:pt x="7577" y="13999"/>
                    <a:pt x="7668" y="13999"/>
                  </a:cubicBezTo>
                  <a:cubicBezTo>
                    <a:pt x="8343" y="13999"/>
                    <a:pt x="8999" y="13705"/>
                    <a:pt x="9680" y="13646"/>
                  </a:cubicBezTo>
                  <a:cubicBezTo>
                    <a:pt x="10419" y="13646"/>
                    <a:pt x="11192" y="13545"/>
                    <a:pt x="11932" y="13343"/>
                  </a:cubicBezTo>
                  <a:cubicBezTo>
                    <a:pt x="12973" y="13108"/>
                    <a:pt x="13444" y="13041"/>
                    <a:pt x="14150" y="12302"/>
                  </a:cubicBezTo>
                  <a:cubicBezTo>
                    <a:pt x="14486" y="11999"/>
                    <a:pt x="14519" y="11730"/>
                    <a:pt x="14990" y="11461"/>
                  </a:cubicBezTo>
                  <a:cubicBezTo>
                    <a:pt x="15040" y="11446"/>
                    <a:pt x="15091" y="11440"/>
                    <a:pt x="15143" y="11440"/>
                  </a:cubicBezTo>
                  <a:cubicBezTo>
                    <a:pt x="15377" y="11440"/>
                    <a:pt x="15633" y="11564"/>
                    <a:pt x="15870" y="11564"/>
                  </a:cubicBezTo>
                  <a:cubicBezTo>
                    <a:pt x="15937" y="11564"/>
                    <a:pt x="16002" y="11554"/>
                    <a:pt x="16065" y="11529"/>
                  </a:cubicBezTo>
                  <a:cubicBezTo>
                    <a:pt x="16670" y="11226"/>
                    <a:pt x="17074" y="10285"/>
                    <a:pt x="17511" y="9814"/>
                  </a:cubicBezTo>
                  <a:cubicBezTo>
                    <a:pt x="18216" y="9041"/>
                    <a:pt x="18351" y="8873"/>
                    <a:pt x="18552" y="7865"/>
                  </a:cubicBezTo>
                  <a:cubicBezTo>
                    <a:pt x="18687" y="7092"/>
                    <a:pt x="19023" y="6118"/>
                    <a:pt x="18888" y="5345"/>
                  </a:cubicBezTo>
                  <a:cubicBezTo>
                    <a:pt x="18687" y="4538"/>
                    <a:pt x="18149" y="4168"/>
                    <a:pt x="17679" y="3530"/>
                  </a:cubicBezTo>
                  <a:cubicBezTo>
                    <a:pt x="16536" y="1816"/>
                    <a:pt x="15965" y="1547"/>
                    <a:pt x="14015" y="908"/>
                  </a:cubicBezTo>
                  <a:cubicBezTo>
                    <a:pt x="13343" y="740"/>
                    <a:pt x="12671" y="169"/>
                    <a:pt x="11999" y="34"/>
                  </a:cubicBezTo>
                  <a:cubicBezTo>
                    <a:pt x="11883" y="11"/>
                    <a:pt x="11768" y="1"/>
                    <a:pt x="11655"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5" name="Google Shape;7015;p66">
              <a:extLst>
                <a:ext uri="{FF2B5EF4-FFF2-40B4-BE49-F238E27FC236}">
                  <a16:creationId xmlns:a16="http://schemas.microsoft.com/office/drawing/2014/main" id="{8A6A462D-3FC0-8412-CB03-97F726B60673}"/>
                </a:ext>
              </a:extLst>
            </p:cNvPr>
            <p:cNvSpPr/>
            <p:nvPr/>
          </p:nvSpPr>
          <p:spPr>
            <a:xfrm>
              <a:off x="3466750" y="3293275"/>
              <a:ext cx="442825" cy="257450"/>
            </a:xfrm>
            <a:custGeom>
              <a:avLst/>
              <a:gdLst/>
              <a:ahLst/>
              <a:cxnLst/>
              <a:rect l="l" t="t" r="r" b="b"/>
              <a:pathLst>
                <a:path w="17713" h="10298" extrusionOk="0">
                  <a:moveTo>
                    <a:pt x="11812" y="1"/>
                  </a:moveTo>
                  <a:cubicBezTo>
                    <a:pt x="11288" y="1"/>
                    <a:pt x="10778" y="37"/>
                    <a:pt x="10352" y="62"/>
                  </a:cubicBezTo>
                  <a:cubicBezTo>
                    <a:pt x="8504" y="230"/>
                    <a:pt x="2589" y="2381"/>
                    <a:pt x="4437" y="5171"/>
                  </a:cubicBezTo>
                  <a:cubicBezTo>
                    <a:pt x="3227" y="5977"/>
                    <a:pt x="1" y="7288"/>
                    <a:pt x="1345" y="9271"/>
                  </a:cubicBezTo>
                  <a:cubicBezTo>
                    <a:pt x="1922" y="10075"/>
                    <a:pt x="3052" y="10297"/>
                    <a:pt x="4222" y="10297"/>
                  </a:cubicBezTo>
                  <a:cubicBezTo>
                    <a:pt x="5303" y="10297"/>
                    <a:pt x="6417" y="10107"/>
                    <a:pt x="7160" y="10010"/>
                  </a:cubicBezTo>
                  <a:cubicBezTo>
                    <a:pt x="11193" y="9540"/>
                    <a:pt x="15192" y="7725"/>
                    <a:pt x="17511" y="4297"/>
                  </a:cubicBezTo>
                  <a:cubicBezTo>
                    <a:pt x="17578" y="4263"/>
                    <a:pt x="17645" y="4196"/>
                    <a:pt x="17645" y="4129"/>
                  </a:cubicBezTo>
                  <a:lnTo>
                    <a:pt x="17713" y="3053"/>
                  </a:lnTo>
                  <a:cubicBezTo>
                    <a:pt x="17523" y="2563"/>
                    <a:pt x="17013" y="2400"/>
                    <a:pt x="16443" y="2400"/>
                  </a:cubicBezTo>
                  <a:cubicBezTo>
                    <a:pt x="15801" y="2400"/>
                    <a:pt x="15081" y="2607"/>
                    <a:pt x="14654" y="2785"/>
                  </a:cubicBezTo>
                  <a:cubicBezTo>
                    <a:pt x="15662" y="2079"/>
                    <a:pt x="15125" y="1003"/>
                    <a:pt x="14150" y="466"/>
                  </a:cubicBezTo>
                  <a:cubicBezTo>
                    <a:pt x="13529" y="93"/>
                    <a:pt x="12652" y="1"/>
                    <a:pt x="11812" y="1"/>
                  </a:cubicBezTo>
                  <a:close/>
                </a:path>
              </a:pathLst>
            </a:custGeom>
            <a:solidFill>
              <a:srgbClr val="EA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6" name="Google Shape;7016;p66">
              <a:extLst>
                <a:ext uri="{FF2B5EF4-FFF2-40B4-BE49-F238E27FC236}">
                  <a16:creationId xmlns:a16="http://schemas.microsoft.com/office/drawing/2014/main" id="{226E5234-7697-431B-AFE2-07BB7A660AB1}"/>
                </a:ext>
              </a:extLst>
            </p:cNvPr>
            <p:cNvSpPr/>
            <p:nvPr/>
          </p:nvSpPr>
          <p:spPr>
            <a:xfrm>
              <a:off x="3754125" y="3622500"/>
              <a:ext cx="19350" cy="115150"/>
            </a:xfrm>
            <a:custGeom>
              <a:avLst/>
              <a:gdLst/>
              <a:ahLst/>
              <a:cxnLst/>
              <a:rect l="l" t="t" r="r" b="b"/>
              <a:pathLst>
                <a:path w="774" h="4606" extrusionOk="0">
                  <a:moveTo>
                    <a:pt x="168" y="1"/>
                  </a:moveTo>
                  <a:cubicBezTo>
                    <a:pt x="168" y="1"/>
                    <a:pt x="168" y="102"/>
                    <a:pt x="235" y="202"/>
                  </a:cubicBezTo>
                  <a:cubicBezTo>
                    <a:pt x="235" y="270"/>
                    <a:pt x="269" y="337"/>
                    <a:pt x="269" y="438"/>
                  </a:cubicBezTo>
                  <a:cubicBezTo>
                    <a:pt x="303" y="538"/>
                    <a:pt x="336" y="639"/>
                    <a:pt x="336" y="740"/>
                  </a:cubicBezTo>
                  <a:cubicBezTo>
                    <a:pt x="336" y="841"/>
                    <a:pt x="370" y="942"/>
                    <a:pt x="370" y="1076"/>
                  </a:cubicBezTo>
                  <a:lnTo>
                    <a:pt x="370" y="1446"/>
                  </a:lnTo>
                  <a:cubicBezTo>
                    <a:pt x="370" y="1715"/>
                    <a:pt x="370" y="2017"/>
                    <a:pt x="336" y="2286"/>
                  </a:cubicBezTo>
                  <a:cubicBezTo>
                    <a:pt x="303" y="2589"/>
                    <a:pt x="303" y="2857"/>
                    <a:pt x="235" y="3126"/>
                  </a:cubicBezTo>
                  <a:cubicBezTo>
                    <a:pt x="202" y="3261"/>
                    <a:pt x="202" y="3395"/>
                    <a:pt x="168" y="3496"/>
                  </a:cubicBezTo>
                  <a:cubicBezTo>
                    <a:pt x="168" y="3630"/>
                    <a:pt x="134" y="3765"/>
                    <a:pt x="134" y="3866"/>
                  </a:cubicBezTo>
                  <a:cubicBezTo>
                    <a:pt x="101" y="4067"/>
                    <a:pt x="67" y="4269"/>
                    <a:pt x="34" y="4370"/>
                  </a:cubicBezTo>
                  <a:cubicBezTo>
                    <a:pt x="0" y="4504"/>
                    <a:pt x="0" y="4605"/>
                    <a:pt x="0" y="4605"/>
                  </a:cubicBezTo>
                  <a:cubicBezTo>
                    <a:pt x="0" y="4605"/>
                    <a:pt x="34" y="4538"/>
                    <a:pt x="101" y="4403"/>
                  </a:cubicBezTo>
                  <a:cubicBezTo>
                    <a:pt x="202" y="4269"/>
                    <a:pt x="269" y="4101"/>
                    <a:pt x="370" y="3933"/>
                  </a:cubicBezTo>
                  <a:cubicBezTo>
                    <a:pt x="471" y="3698"/>
                    <a:pt x="538" y="3462"/>
                    <a:pt x="605" y="3194"/>
                  </a:cubicBezTo>
                  <a:cubicBezTo>
                    <a:pt x="639" y="3059"/>
                    <a:pt x="672" y="2925"/>
                    <a:pt x="706" y="2790"/>
                  </a:cubicBezTo>
                  <a:lnTo>
                    <a:pt x="773" y="2320"/>
                  </a:lnTo>
                  <a:lnTo>
                    <a:pt x="773" y="1883"/>
                  </a:lnTo>
                  <a:cubicBezTo>
                    <a:pt x="773" y="1715"/>
                    <a:pt x="773" y="1580"/>
                    <a:pt x="739" y="1446"/>
                  </a:cubicBezTo>
                  <a:cubicBezTo>
                    <a:pt x="706" y="1311"/>
                    <a:pt x="706" y="1143"/>
                    <a:pt x="672" y="1009"/>
                  </a:cubicBezTo>
                  <a:cubicBezTo>
                    <a:pt x="605" y="875"/>
                    <a:pt x="571" y="774"/>
                    <a:pt x="538" y="673"/>
                  </a:cubicBezTo>
                  <a:cubicBezTo>
                    <a:pt x="504" y="572"/>
                    <a:pt x="471" y="471"/>
                    <a:pt x="403" y="370"/>
                  </a:cubicBezTo>
                  <a:cubicBezTo>
                    <a:pt x="370" y="303"/>
                    <a:pt x="303" y="236"/>
                    <a:pt x="269" y="169"/>
                  </a:cubicBezTo>
                  <a:lnTo>
                    <a:pt x="168" y="1"/>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7" name="Google Shape;7017;p66">
              <a:extLst>
                <a:ext uri="{FF2B5EF4-FFF2-40B4-BE49-F238E27FC236}">
                  <a16:creationId xmlns:a16="http://schemas.microsoft.com/office/drawing/2014/main" id="{6334D720-0DF4-BF17-F35E-F9CB2F18E959}"/>
                </a:ext>
              </a:extLst>
            </p:cNvPr>
            <p:cNvSpPr/>
            <p:nvPr/>
          </p:nvSpPr>
          <p:spPr>
            <a:xfrm>
              <a:off x="3785200" y="3682150"/>
              <a:ext cx="10950" cy="32800"/>
            </a:xfrm>
            <a:custGeom>
              <a:avLst/>
              <a:gdLst/>
              <a:ahLst/>
              <a:cxnLst/>
              <a:rect l="l" t="t" r="r" b="b"/>
              <a:pathLst>
                <a:path w="438" h="1312" extrusionOk="0">
                  <a:moveTo>
                    <a:pt x="269" y="1"/>
                  </a:moveTo>
                  <a:cubicBezTo>
                    <a:pt x="202" y="68"/>
                    <a:pt x="169" y="135"/>
                    <a:pt x="135" y="203"/>
                  </a:cubicBezTo>
                  <a:cubicBezTo>
                    <a:pt x="68" y="337"/>
                    <a:pt x="1" y="471"/>
                    <a:pt x="1" y="639"/>
                  </a:cubicBezTo>
                  <a:cubicBezTo>
                    <a:pt x="1" y="707"/>
                    <a:pt x="1" y="774"/>
                    <a:pt x="1" y="875"/>
                  </a:cubicBezTo>
                  <a:lnTo>
                    <a:pt x="1" y="1076"/>
                  </a:lnTo>
                  <a:cubicBezTo>
                    <a:pt x="1" y="1144"/>
                    <a:pt x="34" y="1244"/>
                    <a:pt x="34" y="1312"/>
                  </a:cubicBezTo>
                  <a:cubicBezTo>
                    <a:pt x="101" y="1278"/>
                    <a:pt x="169" y="1211"/>
                    <a:pt x="236" y="1144"/>
                  </a:cubicBezTo>
                  <a:cubicBezTo>
                    <a:pt x="337" y="1009"/>
                    <a:pt x="404" y="841"/>
                    <a:pt x="404" y="707"/>
                  </a:cubicBezTo>
                  <a:cubicBezTo>
                    <a:pt x="437" y="539"/>
                    <a:pt x="437" y="371"/>
                    <a:pt x="370" y="203"/>
                  </a:cubicBezTo>
                  <a:cubicBezTo>
                    <a:pt x="337" y="135"/>
                    <a:pt x="303" y="68"/>
                    <a:pt x="269"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8" name="Google Shape;7018;p66">
              <a:extLst>
                <a:ext uri="{FF2B5EF4-FFF2-40B4-BE49-F238E27FC236}">
                  <a16:creationId xmlns:a16="http://schemas.microsoft.com/office/drawing/2014/main" id="{48C376C3-79D7-2155-5D64-C94B30BB6E72}"/>
                </a:ext>
              </a:extLst>
            </p:cNvPr>
            <p:cNvSpPr/>
            <p:nvPr/>
          </p:nvSpPr>
          <p:spPr>
            <a:xfrm>
              <a:off x="3814600" y="3614950"/>
              <a:ext cx="11800" cy="70600"/>
            </a:xfrm>
            <a:custGeom>
              <a:avLst/>
              <a:gdLst/>
              <a:ahLst/>
              <a:cxnLst/>
              <a:rect l="l" t="t" r="r" b="b"/>
              <a:pathLst>
                <a:path w="472" h="2824" extrusionOk="0">
                  <a:moveTo>
                    <a:pt x="303" y="0"/>
                  </a:moveTo>
                  <a:cubicBezTo>
                    <a:pt x="270" y="135"/>
                    <a:pt x="236" y="303"/>
                    <a:pt x="203" y="437"/>
                  </a:cubicBezTo>
                  <a:cubicBezTo>
                    <a:pt x="169" y="504"/>
                    <a:pt x="169" y="605"/>
                    <a:pt x="169" y="672"/>
                  </a:cubicBezTo>
                  <a:cubicBezTo>
                    <a:pt x="169" y="740"/>
                    <a:pt x="135" y="807"/>
                    <a:pt x="135" y="908"/>
                  </a:cubicBezTo>
                  <a:cubicBezTo>
                    <a:pt x="102" y="1076"/>
                    <a:pt x="68" y="1244"/>
                    <a:pt x="68" y="1412"/>
                  </a:cubicBezTo>
                  <a:cubicBezTo>
                    <a:pt x="34" y="1714"/>
                    <a:pt x="1" y="2050"/>
                    <a:pt x="1" y="2386"/>
                  </a:cubicBezTo>
                  <a:cubicBezTo>
                    <a:pt x="1" y="2521"/>
                    <a:pt x="1" y="2689"/>
                    <a:pt x="34" y="2823"/>
                  </a:cubicBezTo>
                  <a:cubicBezTo>
                    <a:pt x="102" y="2689"/>
                    <a:pt x="169" y="2554"/>
                    <a:pt x="236" y="2420"/>
                  </a:cubicBezTo>
                  <a:cubicBezTo>
                    <a:pt x="371" y="2084"/>
                    <a:pt x="438" y="1781"/>
                    <a:pt x="471" y="1445"/>
                  </a:cubicBezTo>
                  <a:lnTo>
                    <a:pt x="471" y="908"/>
                  </a:lnTo>
                  <a:cubicBezTo>
                    <a:pt x="471" y="740"/>
                    <a:pt x="471" y="605"/>
                    <a:pt x="438" y="437"/>
                  </a:cubicBezTo>
                  <a:cubicBezTo>
                    <a:pt x="404" y="303"/>
                    <a:pt x="371" y="135"/>
                    <a:pt x="303"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19" name="Google Shape;7019;p66">
              <a:extLst>
                <a:ext uri="{FF2B5EF4-FFF2-40B4-BE49-F238E27FC236}">
                  <a16:creationId xmlns:a16="http://schemas.microsoft.com/office/drawing/2014/main" id="{FD8FE4D9-BEEE-E04E-6B59-73C1767A92F2}"/>
                </a:ext>
              </a:extLst>
            </p:cNvPr>
            <p:cNvSpPr/>
            <p:nvPr/>
          </p:nvSpPr>
          <p:spPr>
            <a:xfrm>
              <a:off x="3849050" y="3609900"/>
              <a:ext cx="12625" cy="58000"/>
            </a:xfrm>
            <a:custGeom>
              <a:avLst/>
              <a:gdLst/>
              <a:ahLst/>
              <a:cxnLst/>
              <a:rect l="l" t="t" r="r" b="b"/>
              <a:pathLst>
                <a:path w="505" h="2320" extrusionOk="0">
                  <a:moveTo>
                    <a:pt x="337" y="1"/>
                  </a:moveTo>
                  <a:cubicBezTo>
                    <a:pt x="270" y="135"/>
                    <a:pt x="236" y="236"/>
                    <a:pt x="236" y="370"/>
                  </a:cubicBezTo>
                  <a:cubicBezTo>
                    <a:pt x="202" y="404"/>
                    <a:pt x="202" y="471"/>
                    <a:pt x="202" y="538"/>
                  </a:cubicBezTo>
                  <a:cubicBezTo>
                    <a:pt x="202" y="606"/>
                    <a:pt x="169" y="673"/>
                    <a:pt x="169" y="740"/>
                  </a:cubicBezTo>
                  <a:cubicBezTo>
                    <a:pt x="135" y="874"/>
                    <a:pt x="102" y="1009"/>
                    <a:pt x="102" y="1143"/>
                  </a:cubicBezTo>
                  <a:cubicBezTo>
                    <a:pt x="68" y="1278"/>
                    <a:pt x="68" y="1412"/>
                    <a:pt x="34" y="1580"/>
                  </a:cubicBezTo>
                  <a:cubicBezTo>
                    <a:pt x="34" y="1715"/>
                    <a:pt x="34" y="1815"/>
                    <a:pt x="34" y="1916"/>
                  </a:cubicBezTo>
                  <a:cubicBezTo>
                    <a:pt x="1" y="2051"/>
                    <a:pt x="1" y="2185"/>
                    <a:pt x="34" y="2320"/>
                  </a:cubicBezTo>
                  <a:cubicBezTo>
                    <a:pt x="102" y="2219"/>
                    <a:pt x="169" y="2118"/>
                    <a:pt x="236" y="2017"/>
                  </a:cubicBezTo>
                  <a:cubicBezTo>
                    <a:pt x="370" y="1748"/>
                    <a:pt x="471" y="1479"/>
                    <a:pt x="505" y="1210"/>
                  </a:cubicBezTo>
                  <a:lnTo>
                    <a:pt x="505" y="740"/>
                  </a:lnTo>
                  <a:cubicBezTo>
                    <a:pt x="505" y="639"/>
                    <a:pt x="505" y="505"/>
                    <a:pt x="471" y="370"/>
                  </a:cubicBezTo>
                  <a:cubicBezTo>
                    <a:pt x="438" y="236"/>
                    <a:pt x="370" y="135"/>
                    <a:pt x="337"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0" name="Google Shape;7020;p66">
              <a:extLst>
                <a:ext uri="{FF2B5EF4-FFF2-40B4-BE49-F238E27FC236}">
                  <a16:creationId xmlns:a16="http://schemas.microsoft.com/office/drawing/2014/main" id="{EE9AE51A-3354-28F9-5BF4-3272E9409826}"/>
                </a:ext>
              </a:extLst>
            </p:cNvPr>
            <p:cNvSpPr/>
            <p:nvPr/>
          </p:nvSpPr>
          <p:spPr>
            <a:xfrm>
              <a:off x="3869225" y="3562850"/>
              <a:ext cx="31100" cy="110925"/>
            </a:xfrm>
            <a:custGeom>
              <a:avLst/>
              <a:gdLst/>
              <a:ahLst/>
              <a:cxnLst/>
              <a:rect l="l" t="t" r="r" b="b"/>
              <a:pathLst>
                <a:path w="1244" h="4437" extrusionOk="0">
                  <a:moveTo>
                    <a:pt x="1210" y="0"/>
                  </a:moveTo>
                  <a:cubicBezTo>
                    <a:pt x="1143" y="202"/>
                    <a:pt x="1076" y="437"/>
                    <a:pt x="1009" y="673"/>
                  </a:cubicBezTo>
                  <a:cubicBezTo>
                    <a:pt x="975" y="773"/>
                    <a:pt x="941" y="874"/>
                    <a:pt x="908" y="1009"/>
                  </a:cubicBezTo>
                  <a:cubicBezTo>
                    <a:pt x="874" y="1143"/>
                    <a:pt x="841" y="1244"/>
                    <a:pt x="807" y="1378"/>
                  </a:cubicBezTo>
                  <a:cubicBezTo>
                    <a:pt x="706" y="1647"/>
                    <a:pt x="639" y="1916"/>
                    <a:pt x="572" y="2185"/>
                  </a:cubicBezTo>
                  <a:cubicBezTo>
                    <a:pt x="471" y="2454"/>
                    <a:pt x="404" y="2723"/>
                    <a:pt x="336" y="2992"/>
                  </a:cubicBezTo>
                  <a:cubicBezTo>
                    <a:pt x="269" y="3261"/>
                    <a:pt x="202" y="3496"/>
                    <a:pt x="135" y="3697"/>
                  </a:cubicBezTo>
                  <a:cubicBezTo>
                    <a:pt x="34" y="4134"/>
                    <a:pt x="0" y="4437"/>
                    <a:pt x="0" y="4437"/>
                  </a:cubicBezTo>
                  <a:cubicBezTo>
                    <a:pt x="135" y="4235"/>
                    <a:pt x="269" y="4000"/>
                    <a:pt x="370" y="3798"/>
                  </a:cubicBezTo>
                  <a:cubicBezTo>
                    <a:pt x="505" y="3563"/>
                    <a:pt x="605" y="3328"/>
                    <a:pt x="673" y="3092"/>
                  </a:cubicBezTo>
                  <a:cubicBezTo>
                    <a:pt x="773" y="2857"/>
                    <a:pt x="908" y="2588"/>
                    <a:pt x="975" y="2286"/>
                  </a:cubicBezTo>
                  <a:cubicBezTo>
                    <a:pt x="1042" y="2017"/>
                    <a:pt x="1109" y="1748"/>
                    <a:pt x="1177" y="1446"/>
                  </a:cubicBezTo>
                  <a:cubicBezTo>
                    <a:pt x="1177" y="1345"/>
                    <a:pt x="1210" y="1210"/>
                    <a:pt x="1210" y="1076"/>
                  </a:cubicBezTo>
                  <a:lnTo>
                    <a:pt x="1210" y="706"/>
                  </a:lnTo>
                  <a:cubicBezTo>
                    <a:pt x="1244" y="471"/>
                    <a:pt x="1244" y="236"/>
                    <a:pt x="121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1" name="Google Shape;7021;p66">
              <a:extLst>
                <a:ext uri="{FF2B5EF4-FFF2-40B4-BE49-F238E27FC236}">
                  <a16:creationId xmlns:a16="http://schemas.microsoft.com/office/drawing/2014/main" id="{A6ED30CC-9308-1D83-C4B2-7EFBEA408548}"/>
                </a:ext>
              </a:extLst>
            </p:cNvPr>
            <p:cNvSpPr/>
            <p:nvPr/>
          </p:nvSpPr>
          <p:spPr>
            <a:xfrm>
              <a:off x="3875950" y="3580500"/>
              <a:ext cx="50425" cy="107575"/>
            </a:xfrm>
            <a:custGeom>
              <a:avLst/>
              <a:gdLst/>
              <a:ahLst/>
              <a:cxnLst/>
              <a:rect l="l" t="t" r="r" b="b"/>
              <a:pathLst>
                <a:path w="2017" h="4303" extrusionOk="0">
                  <a:moveTo>
                    <a:pt x="2017" y="0"/>
                  </a:moveTo>
                  <a:cubicBezTo>
                    <a:pt x="2017" y="0"/>
                    <a:pt x="1950" y="67"/>
                    <a:pt x="1882" y="202"/>
                  </a:cubicBezTo>
                  <a:cubicBezTo>
                    <a:pt x="1849" y="303"/>
                    <a:pt x="1815" y="504"/>
                    <a:pt x="1714" y="706"/>
                  </a:cubicBezTo>
                  <a:cubicBezTo>
                    <a:pt x="1681" y="807"/>
                    <a:pt x="1647" y="941"/>
                    <a:pt x="1613" y="1042"/>
                  </a:cubicBezTo>
                  <a:cubicBezTo>
                    <a:pt x="1580" y="1143"/>
                    <a:pt x="1513" y="1277"/>
                    <a:pt x="1445" y="1412"/>
                  </a:cubicBezTo>
                  <a:cubicBezTo>
                    <a:pt x="1345" y="1681"/>
                    <a:pt x="1244" y="1950"/>
                    <a:pt x="1109" y="2185"/>
                  </a:cubicBezTo>
                  <a:cubicBezTo>
                    <a:pt x="975" y="2454"/>
                    <a:pt x="874" y="2723"/>
                    <a:pt x="740" y="2958"/>
                  </a:cubicBezTo>
                  <a:cubicBezTo>
                    <a:pt x="672" y="3092"/>
                    <a:pt x="605" y="3227"/>
                    <a:pt x="538" y="3328"/>
                  </a:cubicBezTo>
                  <a:cubicBezTo>
                    <a:pt x="471" y="3428"/>
                    <a:pt x="404" y="3529"/>
                    <a:pt x="370" y="3630"/>
                  </a:cubicBezTo>
                  <a:cubicBezTo>
                    <a:pt x="269" y="3832"/>
                    <a:pt x="168" y="3966"/>
                    <a:pt x="101" y="4101"/>
                  </a:cubicBezTo>
                  <a:lnTo>
                    <a:pt x="0" y="4302"/>
                  </a:lnTo>
                  <a:lnTo>
                    <a:pt x="168" y="4168"/>
                  </a:lnTo>
                  <a:cubicBezTo>
                    <a:pt x="303" y="4033"/>
                    <a:pt x="437" y="3932"/>
                    <a:pt x="572" y="3764"/>
                  </a:cubicBezTo>
                  <a:cubicBezTo>
                    <a:pt x="773" y="3596"/>
                    <a:pt x="908" y="3395"/>
                    <a:pt x="1076" y="3159"/>
                  </a:cubicBezTo>
                  <a:cubicBezTo>
                    <a:pt x="1143" y="3059"/>
                    <a:pt x="1244" y="2924"/>
                    <a:pt x="1311" y="2790"/>
                  </a:cubicBezTo>
                  <a:cubicBezTo>
                    <a:pt x="1378" y="2622"/>
                    <a:pt x="1479" y="2487"/>
                    <a:pt x="1513" y="2353"/>
                  </a:cubicBezTo>
                  <a:cubicBezTo>
                    <a:pt x="1580" y="2218"/>
                    <a:pt x="1647" y="2084"/>
                    <a:pt x="1681" y="1950"/>
                  </a:cubicBezTo>
                  <a:cubicBezTo>
                    <a:pt x="1748" y="1815"/>
                    <a:pt x="1782" y="1681"/>
                    <a:pt x="1815" y="1513"/>
                  </a:cubicBezTo>
                  <a:cubicBezTo>
                    <a:pt x="1916" y="1277"/>
                    <a:pt x="1950" y="1009"/>
                    <a:pt x="1983" y="740"/>
                  </a:cubicBezTo>
                  <a:cubicBezTo>
                    <a:pt x="2017" y="572"/>
                    <a:pt x="2017" y="370"/>
                    <a:pt x="2017" y="202"/>
                  </a:cubicBezTo>
                  <a:lnTo>
                    <a:pt x="2017"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2" name="Google Shape;7022;p66">
              <a:extLst>
                <a:ext uri="{FF2B5EF4-FFF2-40B4-BE49-F238E27FC236}">
                  <a16:creationId xmlns:a16="http://schemas.microsoft.com/office/drawing/2014/main" id="{20DE432C-F6AE-25CF-D150-85E5A8FA9C4E}"/>
                </a:ext>
              </a:extLst>
            </p:cNvPr>
            <p:cNvSpPr/>
            <p:nvPr/>
          </p:nvSpPr>
          <p:spPr>
            <a:xfrm>
              <a:off x="3938950" y="3528400"/>
              <a:ext cx="24400" cy="73975"/>
            </a:xfrm>
            <a:custGeom>
              <a:avLst/>
              <a:gdLst/>
              <a:ahLst/>
              <a:cxnLst/>
              <a:rect l="l" t="t" r="r" b="b"/>
              <a:pathLst>
                <a:path w="976" h="2959" extrusionOk="0">
                  <a:moveTo>
                    <a:pt x="942" y="1"/>
                  </a:moveTo>
                  <a:cubicBezTo>
                    <a:pt x="875" y="135"/>
                    <a:pt x="774" y="303"/>
                    <a:pt x="707" y="471"/>
                  </a:cubicBezTo>
                  <a:cubicBezTo>
                    <a:pt x="707" y="538"/>
                    <a:pt x="673" y="605"/>
                    <a:pt x="639" y="673"/>
                  </a:cubicBezTo>
                  <a:cubicBezTo>
                    <a:pt x="606" y="774"/>
                    <a:pt x="572" y="841"/>
                    <a:pt x="539" y="908"/>
                  </a:cubicBezTo>
                  <a:cubicBezTo>
                    <a:pt x="471" y="1076"/>
                    <a:pt x="404" y="1278"/>
                    <a:pt x="337" y="1446"/>
                  </a:cubicBezTo>
                  <a:cubicBezTo>
                    <a:pt x="236" y="1782"/>
                    <a:pt x="135" y="2118"/>
                    <a:pt x="68" y="2454"/>
                  </a:cubicBezTo>
                  <a:cubicBezTo>
                    <a:pt x="35" y="2622"/>
                    <a:pt x="1" y="2790"/>
                    <a:pt x="1" y="2958"/>
                  </a:cubicBezTo>
                  <a:cubicBezTo>
                    <a:pt x="102" y="2824"/>
                    <a:pt x="203" y="2689"/>
                    <a:pt x="303" y="2555"/>
                  </a:cubicBezTo>
                  <a:cubicBezTo>
                    <a:pt x="471" y="2219"/>
                    <a:pt x="639" y="1916"/>
                    <a:pt x="740" y="1580"/>
                  </a:cubicBezTo>
                  <a:cubicBezTo>
                    <a:pt x="808" y="1378"/>
                    <a:pt x="875" y="1177"/>
                    <a:pt x="908" y="1009"/>
                  </a:cubicBezTo>
                  <a:cubicBezTo>
                    <a:pt x="942" y="841"/>
                    <a:pt x="942" y="673"/>
                    <a:pt x="942" y="505"/>
                  </a:cubicBezTo>
                  <a:cubicBezTo>
                    <a:pt x="976" y="337"/>
                    <a:pt x="976" y="169"/>
                    <a:pt x="94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3" name="Google Shape;7023;p66">
              <a:extLst>
                <a:ext uri="{FF2B5EF4-FFF2-40B4-BE49-F238E27FC236}">
                  <a16:creationId xmlns:a16="http://schemas.microsoft.com/office/drawing/2014/main" id="{5A464337-800D-242C-58DB-EB3E8EAC14EE}"/>
                </a:ext>
              </a:extLst>
            </p:cNvPr>
            <p:cNvSpPr/>
            <p:nvPr/>
          </p:nvSpPr>
          <p:spPr>
            <a:xfrm>
              <a:off x="3947350" y="3490600"/>
              <a:ext cx="47100" cy="132775"/>
            </a:xfrm>
            <a:custGeom>
              <a:avLst/>
              <a:gdLst/>
              <a:ahLst/>
              <a:cxnLst/>
              <a:rect l="l" t="t" r="r" b="b"/>
              <a:pathLst>
                <a:path w="1884" h="5311" extrusionOk="0">
                  <a:moveTo>
                    <a:pt x="1816" y="0"/>
                  </a:moveTo>
                  <a:cubicBezTo>
                    <a:pt x="1816" y="0"/>
                    <a:pt x="1816" y="67"/>
                    <a:pt x="1782" y="202"/>
                  </a:cubicBezTo>
                  <a:cubicBezTo>
                    <a:pt x="1715" y="370"/>
                    <a:pt x="1715" y="605"/>
                    <a:pt x="1648" y="840"/>
                  </a:cubicBezTo>
                  <a:cubicBezTo>
                    <a:pt x="1614" y="975"/>
                    <a:pt x="1581" y="1109"/>
                    <a:pt x="1547" y="1277"/>
                  </a:cubicBezTo>
                  <a:cubicBezTo>
                    <a:pt x="1513" y="1412"/>
                    <a:pt x="1446" y="1546"/>
                    <a:pt x="1413" y="1714"/>
                  </a:cubicBezTo>
                  <a:cubicBezTo>
                    <a:pt x="1312" y="2017"/>
                    <a:pt x="1211" y="2353"/>
                    <a:pt x="1076" y="2689"/>
                  </a:cubicBezTo>
                  <a:cubicBezTo>
                    <a:pt x="942" y="3025"/>
                    <a:pt x="841" y="3327"/>
                    <a:pt x="707" y="3630"/>
                  </a:cubicBezTo>
                  <a:cubicBezTo>
                    <a:pt x="606" y="3966"/>
                    <a:pt x="472" y="4235"/>
                    <a:pt x="371" y="4470"/>
                  </a:cubicBezTo>
                  <a:cubicBezTo>
                    <a:pt x="270" y="4739"/>
                    <a:pt x="169" y="4941"/>
                    <a:pt x="102" y="5075"/>
                  </a:cubicBezTo>
                  <a:lnTo>
                    <a:pt x="1" y="5310"/>
                  </a:lnTo>
                  <a:lnTo>
                    <a:pt x="1" y="5310"/>
                  </a:lnTo>
                  <a:lnTo>
                    <a:pt x="169" y="5142"/>
                  </a:lnTo>
                  <a:cubicBezTo>
                    <a:pt x="337" y="4974"/>
                    <a:pt x="438" y="4773"/>
                    <a:pt x="572" y="4605"/>
                  </a:cubicBezTo>
                  <a:cubicBezTo>
                    <a:pt x="740" y="4336"/>
                    <a:pt x="908" y="4100"/>
                    <a:pt x="1043" y="3798"/>
                  </a:cubicBezTo>
                  <a:cubicBezTo>
                    <a:pt x="1144" y="3663"/>
                    <a:pt x="1211" y="3495"/>
                    <a:pt x="1278" y="3327"/>
                  </a:cubicBezTo>
                  <a:cubicBezTo>
                    <a:pt x="1345" y="3193"/>
                    <a:pt x="1446" y="3025"/>
                    <a:pt x="1480" y="2857"/>
                  </a:cubicBezTo>
                  <a:cubicBezTo>
                    <a:pt x="1547" y="2655"/>
                    <a:pt x="1581" y="2487"/>
                    <a:pt x="1648" y="2319"/>
                  </a:cubicBezTo>
                  <a:cubicBezTo>
                    <a:pt x="1681" y="2151"/>
                    <a:pt x="1749" y="1983"/>
                    <a:pt x="1782" y="1815"/>
                  </a:cubicBezTo>
                  <a:cubicBezTo>
                    <a:pt x="1816" y="1513"/>
                    <a:pt x="1849" y="1210"/>
                    <a:pt x="1883" y="908"/>
                  </a:cubicBezTo>
                  <a:cubicBezTo>
                    <a:pt x="1883" y="672"/>
                    <a:pt x="1883" y="471"/>
                    <a:pt x="1849" y="235"/>
                  </a:cubicBezTo>
                  <a:lnTo>
                    <a:pt x="1816" y="0"/>
                  </a:ln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4" name="Google Shape;7024;p66">
              <a:extLst>
                <a:ext uri="{FF2B5EF4-FFF2-40B4-BE49-F238E27FC236}">
                  <a16:creationId xmlns:a16="http://schemas.microsoft.com/office/drawing/2014/main" id="{CC91B9DE-1686-51F5-D5FD-F9E3AD146C84}"/>
                </a:ext>
              </a:extLst>
            </p:cNvPr>
            <p:cNvSpPr/>
            <p:nvPr/>
          </p:nvSpPr>
          <p:spPr>
            <a:xfrm>
              <a:off x="4010375" y="3404900"/>
              <a:ext cx="14300" cy="105875"/>
            </a:xfrm>
            <a:custGeom>
              <a:avLst/>
              <a:gdLst/>
              <a:ahLst/>
              <a:cxnLst/>
              <a:rect l="l" t="t" r="r" b="b"/>
              <a:pathLst>
                <a:path w="572" h="4235" extrusionOk="0">
                  <a:moveTo>
                    <a:pt x="337" y="0"/>
                  </a:moveTo>
                  <a:cubicBezTo>
                    <a:pt x="303" y="235"/>
                    <a:pt x="236" y="471"/>
                    <a:pt x="236" y="706"/>
                  </a:cubicBezTo>
                  <a:cubicBezTo>
                    <a:pt x="202" y="1109"/>
                    <a:pt x="169" y="1647"/>
                    <a:pt x="135" y="2151"/>
                  </a:cubicBezTo>
                  <a:cubicBezTo>
                    <a:pt x="135" y="2420"/>
                    <a:pt x="101" y="2689"/>
                    <a:pt x="101" y="2924"/>
                  </a:cubicBezTo>
                  <a:cubicBezTo>
                    <a:pt x="68" y="3025"/>
                    <a:pt x="101" y="3159"/>
                    <a:pt x="68" y="3260"/>
                  </a:cubicBezTo>
                  <a:cubicBezTo>
                    <a:pt x="34" y="3395"/>
                    <a:pt x="34" y="3495"/>
                    <a:pt x="34" y="3596"/>
                  </a:cubicBezTo>
                  <a:cubicBezTo>
                    <a:pt x="34" y="3798"/>
                    <a:pt x="1" y="3932"/>
                    <a:pt x="1" y="4067"/>
                  </a:cubicBezTo>
                  <a:lnTo>
                    <a:pt x="1" y="4235"/>
                  </a:lnTo>
                  <a:cubicBezTo>
                    <a:pt x="34" y="4201"/>
                    <a:pt x="68" y="4134"/>
                    <a:pt x="68" y="4100"/>
                  </a:cubicBezTo>
                  <a:cubicBezTo>
                    <a:pt x="169" y="3932"/>
                    <a:pt x="236" y="3798"/>
                    <a:pt x="303" y="3630"/>
                  </a:cubicBezTo>
                  <a:cubicBezTo>
                    <a:pt x="370" y="3428"/>
                    <a:pt x="438" y="3193"/>
                    <a:pt x="471" y="2958"/>
                  </a:cubicBezTo>
                  <a:cubicBezTo>
                    <a:pt x="505" y="2823"/>
                    <a:pt x="538" y="2722"/>
                    <a:pt x="538" y="2588"/>
                  </a:cubicBezTo>
                  <a:cubicBezTo>
                    <a:pt x="538" y="2420"/>
                    <a:pt x="572" y="2319"/>
                    <a:pt x="572" y="2151"/>
                  </a:cubicBezTo>
                  <a:lnTo>
                    <a:pt x="572" y="1748"/>
                  </a:lnTo>
                  <a:lnTo>
                    <a:pt x="572" y="1344"/>
                  </a:lnTo>
                  <a:cubicBezTo>
                    <a:pt x="572" y="1076"/>
                    <a:pt x="538" y="874"/>
                    <a:pt x="505" y="672"/>
                  </a:cubicBezTo>
                  <a:cubicBezTo>
                    <a:pt x="471" y="437"/>
                    <a:pt x="404" y="235"/>
                    <a:pt x="337"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5" name="Google Shape;7025;p66">
              <a:extLst>
                <a:ext uri="{FF2B5EF4-FFF2-40B4-BE49-F238E27FC236}">
                  <a16:creationId xmlns:a16="http://schemas.microsoft.com/office/drawing/2014/main" id="{4DAE565E-D7B3-438B-B3AC-980D037E6FBF}"/>
                </a:ext>
              </a:extLst>
            </p:cNvPr>
            <p:cNvSpPr/>
            <p:nvPr/>
          </p:nvSpPr>
          <p:spPr>
            <a:xfrm>
              <a:off x="4038100" y="3411600"/>
              <a:ext cx="10950" cy="30275"/>
            </a:xfrm>
            <a:custGeom>
              <a:avLst/>
              <a:gdLst/>
              <a:ahLst/>
              <a:cxnLst/>
              <a:rect l="l" t="t" r="r" b="b"/>
              <a:pathLst>
                <a:path w="438" h="1211" extrusionOk="0">
                  <a:moveTo>
                    <a:pt x="236" y="1"/>
                  </a:moveTo>
                  <a:cubicBezTo>
                    <a:pt x="169" y="35"/>
                    <a:pt x="135" y="102"/>
                    <a:pt x="102" y="169"/>
                  </a:cubicBezTo>
                  <a:cubicBezTo>
                    <a:pt x="34" y="303"/>
                    <a:pt x="1" y="471"/>
                    <a:pt x="1" y="606"/>
                  </a:cubicBezTo>
                  <a:cubicBezTo>
                    <a:pt x="1" y="740"/>
                    <a:pt x="34" y="875"/>
                    <a:pt x="68" y="1009"/>
                  </a:cubicBezTo>
                  <a:cubicBezTo>
                    <a:pt x="102" y="1110"/>
                    <a:pt x="135" y="1144"/>
                    <a:pt x="202" y="1211"/>
                  </a:cubicBezTo>
                  <a:cubicBezTo>
                    <a:pt x="236" y="1177"/>
                    <a:pt x="303" y="1110"/>
                    <a:pt x="337" y="1043"/>
                  </a:cubicBezTo>
                  <a:cubicBezTo>
                    <a:pt x="370" y="908"/>
                    <a:pt x="438" y="740"/>
                    <a:pt x="438" y="606"/>
                  </a:cubicBezTo>
                  <a:cubicBezTo>
                    <a:pt x="438" y="471"/>
                    <a:pt x="404" y="303"/>
                    <a:pt x="370" y="203"/>
                  </a:cubicBezTo>
                  <a:cubicBezTo>
                    <a:pt x="337" y="102"/>
                    <a:pt x="270" y="35"/>
                    <a:pt x="236"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6" name="Google Shape;7026;p66">
              <a:extLst>
                <a:ext uri="{FF2B5EF4-FFF2-40B4-BE49-F238E27FC236}">
                  <a16:creationId xmlns:a16="http://schemas.microsoft.com/office/drawing/2014/main" id="{2F4958F7-C6D6-3E33-5319-AF7CA806D12C}"/>
                </a:ext>
              </a:extLst>
            </p:cNvPr>
            <p:cNvSpPr/>
            <p:nvPr/>
          </p:nvSpPr>
          <p:spPr>
            <a:xfrm>
              <a:off x="3721350" y="3643500"/>
              <a:ext cx="11775" cy="64725"/>
            </a:xfrm>
            <a:custGeom>
              <a:avLst/>
              <a:gdLst/>
              <a:ahLst/>
              <a:cxnLst/>
              <a:rect l="l" t="t" r="r" b="b"/>
              <a:pathLst>
                <a:path w="471" h="2589" extrusionOk="0">
                  <a:moveTo>
                    <a:pt x="202" y="1"/>
                  </a:moveTo>
                  <a:cubicBezTo>
                    <a:pt x="135" y="135"/>
                    <a:pt x="101" y="270"/>
                    <a:pt x="68" y="404"/>
                  </a:cubicBezTo>
                  <a:cubicBezTo>
                    <a:pt x="34" y="707"/>
                    <a:pt x="0" y="1009"/>
                    <a:pt x="0" y="1278"/>
                  </a:cubicBezTo>
                  <a:cubicBezTo>
                    <a:pt x="34" y="1581"/>
                    <a:pt x="101" y="1883"/>
                    <a:pt x="202" y="2185"/>
                  </a:cubicBezTo>
                  <a:cubicBezTo>
                    <a:pt x="236" y="2320"/>
                    <a:pt x="303" y="2454"/>
                    <a:pt x="370" y="2589"/>
                  </a:cubicBezTo>
                  <a:cubicBezTo>
                    <a:pt x="404" y="2421"/>
                    <a:pt x="437" y="2286"/>
                    <a:pt x="437" y="2152"/>
                  </a:cubicBezTo>
                  <a:cubicBezTo>
                    <a:pt x="471" y="1849"/>
                    <a:pt x="471" y="1581"/>
                    <a:pt x="437" y="1278"/>
                  </a:cubicBezTo>
                  <a:cubicBezTo>
                    <a:pt x="437" y="976"/>
                    <a:pt x="404" y="673"/>
                    <a:pt x="336" y="404"/>
                  </a:cubicBezTo>
                  <a:cubicBezTo>
                    <a:pt x="303" y="270"/>
                    <a:pt x="269" y="135"/>
                    <a:pt x="202"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7" name="Google Shape;7027;p66">
              <a:extLst>
                <a:ext uri="{FF2B5EF4-FFF2-40B4-BE49-F238E27FC236}">
                  <a16:creationId xmlns:a16="http://schemas.microsoft.com/office/drawing/2014/main" id="{E8F1A46C-1D9A-D911-B5FF-0147708D6995}"/>
                </a:ext>
              </a:extLst>
            </p:cNvPr>
            <p:cNvSpPr/>
            <p:nvPr/>
          </p:nvSpPr>
          <p:spPr>
            <a:xfrm>
              <a:off x="3687725" y="3660325"/>
              <a:ext cx="13475" cy="51275"/>
            </a:xfrm>
            <a:custGeom>
              <a:avLst/>
              <a:gdLst/>
              <a:ahLst/>
              <a:cxnLst/>
              <a:rect l="l" t="t" r="r" b="b"/>
              <a:pathLst>
                <a:path w="539" h="2051" extrusionOk="0">
                  <a:moveTo>
                    <a:pt x="102" y="0"/>
                  </a:moveTo>
                  <a:cubicBezTo>
                    <a:pt x="68" y="101"/>
                    <a:pt x="35" y="235"/>
                    <a:pt x="35" y="336"/>
                  </a:cubicBezTo>
                  <a:cubicBezTo>
                    <a:pt x="1" y="571"/>
                    <a:pt x="35" y="840"/>
                    <a:pt x="68" y="1076"/>
                  </a:cubicBezTo>
                  <a:cubicBezTo>
                    <a:pt x="102" y="1311"/>
                    <a:pt x="203" y="1546"/>
                    <a:pt x="303" y="1748"/>
                  </a:cubicBezTo>
                  <a:cubicBezTo>
                    <a:pt x="337" y="1849"/>
                    <a:pt x="404" y="1949"/>
                    <a:pt x="471" y="2050"/>
                  </a:cubicBezTo>
                  <a:cubicBezTo>
                    <a:pt x="505" y="1949"/>
                    <a:pt x="505" y="1849"/>
                    <a:pt x="539" y="1714"/>
                  </a:cubicBezTo>
                  <a:cubicBezTo>
                    <a:pt x="539" y="1479"/>
                    <a:pt x="539" y="1244"/>
                    <a:pt x="505" y="1008"/>
                  </a:cubicBezTo>
                  <a:cubicBezTo>
                    <a:pt x="438" y="773"/>
                    <a:pt x="371" y="538"/>
                    <a:pt x="270" y="303"/>
                  </a:cubicBezTo>
                  <a:cubicBezTo>
                    <a:pt x="236" y="202"/>
                    <a:pt x="169" y="101"/>
                    <a:pt x="102"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8" name="Google Shape;7028;p66">
              <a:extLst>
                <a:ext uri="{FF2B5EF4-FFF2-40B4-BE49-F238E27FC236}">
                  <a16:creationId xmlns:a16="http://schemas.microsoft.com/office/drawing/2014/main" id="{251B4CB9-C6D1-DA77-1173-EDC12413FB91}"/>
                </a:ext>
              </a:extLst>
            </p:cNvPr>
            <p:cNvSpPr/>
            <p:nvPr/>
          </p:nvSpPr>
          <p:spPr>
            <a:xfrm>
              <a:off x="3634800" y="3692250"/>
              <a:ext cx="22725" cy="45400"/>
            </a:xfrm>
            <a:custGeom>
              <a:avLst/>
              <a:gdLst/>
              <a:ahLst/>
              <a:cxnLst/>
              <a:rect l="l" t="t" r="r" b="b"/>
              <a:pathLst>
                <a:path w="909" h="1816" extrusionOk="0">
                  <a:moveTo>
                    <a:pt x="34" y="0"/>
                  </a:moveTo>
                  <a:cubicBezTo>
                    <a:pt x="1" y="101"/>
                    <a:pt x="1" y="235"/>
                    <a:pt x="1" y="336"/>
                  </a:cubicBezTo>
                  <a:cubicBezTo>
                    <a:pt x="1" y="572"/>
                    <a:pt x="68" y="840"/>
                    <a:pt x="169" y="1042"/>
                  </a:cubicBezTo>
                  <a:cubicBezTo>
                    <a:pt x="236" y="1177"/>
                    <a:pt x="303" y="1277"/>
                    <a:pt x="404" y="1378"/>
                  </a:cubicBezTo>
                  <a:cubicBezTo>
                    <a:pt x="471" y="1479"/>
                    <a:pt x="538" y="1580"/>
                    <a:pt x="639" y="1647"/>
                  </a:cubicBezTo>
                  <a:cubicBezTo>
                    <a:pt x="706" y="1714"/>
                    <a:pt x="807" y="1781"/>
                    <a:pt x="908" y="1815"/>
                  </a:cubicBezTo>
                  <a:cubicBezTo>
                    <a:pt x="908" y="1714"/>
                    <a:pt x="874" y="1613"/>
                    <a:pt x="841" y="1479"/>
                  </a:cubicBezTo>
                  <a:cubicBezTo>
                    <a:pt x="807" y="1445"/>
                    <a:pt x="807" y="1412"/>
                    <a:pt x="774" y="1345"/>
                  </a:cubicBezTo>
                  <a:cubicBezTo>
                    <a:pt x="740" y="1311"/>
                    <a:pt x="740" y="1244"/>
                    <a:pt x="706" y="1210"/>
                  </a:cubicBezTo>
                  <a:cubicBezTo>
                    <a:pt x="673" y="1076"/>
                    <a:pt x="639" y="975"/>
                    <a:pt x="572" y="874"/>
                  </a:cubicBezTo>
                  <a:cubicBezTo>
                    <a:pt x="505" y="773"/>
                    <a:pt x="471" y="639"/>
                    <a:pt x="404" y="538"/>
                  </a:cubicBezTo>
                  <a:cubicBezTo>
                    <a:pt x="337" y="437"/>
                    <a:pt x="303" y="336"/>
                    <a:pt x="236" y="269"/>
                  </a:cubicBezTo>
                  <a:cubicBezTo>
                    <a:pt x="169" y="168"/>
                    <a:pt x="101" y="67"/>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29" name="Google Shape;7029;p66">
              <a:extLst>
                <a:ext uri="{FF2B5EF4-FFF2-40B4-BE49-F238E27FC236}">
                  <a16:creationId xmlns:a16="http://schemas.microsoft.com/office/drawing/2014/main" id="{B9C2EA8E-3D2A-0C45-6A23-F6F20D692DD8}"/>
                </a:ext>
              </a:extLst>
            </p:cNvPr>
            <p:cNvSpPr/>
            <p:nvPr/>
          </p:nvSpPr>
          <p:spPr>
            <a:xfrm>
              <a:off x="3618850" y="3705675"/>
              <a:ext cx="28575" cy="41200"/>
            </a:xfrm>
            <a:custGeom>
              <a:avLst/>
              <a:gdLst/>
              <a:ahLst/>
              <a:cxnLst/>
              <a:rect l="l" t="t" r="r" b="b"/>
              <a:pathLst>
                <a:path w="1143" h="1648" extrusionOk="0">
                  <a:moveTo>
                    <a:pt x="0" y="1"/>
                  </a:moveTo>
                  <a:cubicBezTo>
                    <a:pt x="0" y="135"/>
                    <a:pt x="0" y="236"/>
                    <a:pt x="34" y="337"/>
                  </a:cubicBezTo>
                  <a:cubicBezTo>
                    <a:pt x="34" y="438"/>
                    <a:pt x="67" y="572"/>
                    <a:pt x="135" y="673"/>
                  </a:cubicBezTo>
                  <a:cubicBezTo>
                    <a:pt x="168" y="774"/>
                    <a:pt x="235" y="908"/>
                    <a:pt x="303" y="1009"/>
                  </a:cubicBezTo>
                  <a:cubicBezTo>
                    <a:pt x="437" y="1211"/>
                    <a:pt x="605" y="1379"/>
                    <a:pt x="807" y="1513"/>
                  </a:cubicBezTo>
                  <a:cubicBezTo>
                    <a:pt x="908" y="1547"/>
                    <a:pt x="1008" y="1614"/>
                    <a:pt x="1143" y="1648"/>
                  </a:cubicBezTo>
                  <a:cubicBezTo>
                    <a:pt x="1109" y="1513"/>
                    <a:pt x="1042" y="1413"/>
                    <a:pt x="1008" y="1312"/>
                  </a:cubicBezTo>
                  <a:cubicBezTo>
                    <a:pt x="941" y="1244"/>
                    <a:pt x="908" y="1144"/>
                    <a:pt x="840" y="1043"/>
                  </a:cubicBezTo>
                  <a:cubicBezTo>
                    <a:pt x="773" y="976"/>
                    <a:pt x="706" y="875"/>
                    <a:pt x="639" y="774"/>
                  </a:cubicBezTo>
                  <a:cubicBezTo>
                    <a:pt x="571" y="673"/>
                    <a:pt x="538" y="572"/>
                    <a:pt x="437" y="471"/>
                  </a:cubicBezTo>
                  <a:cubicBezTo>
                    <a:pt x="370" y="404"/>
                    <a:pt x="303" y="303"/>
                    <a:pt x="235" y="236"/>
                  </a:cubicBezTo>
                  <a:cubicBezTo>
                    <a:pt x="168" y="169"/>
                    <a:pt x="101" y="68"/>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0" name="Google Shape;7030;p66">
              <a:extLst>
                <a:ext uri="{FF2B5EF4-FFF2-40B4-BE49-F238E27FC236}">
                  <a16:creationId xmlns:a16="http://schemas.microsoft.com/office/drawing/2014/main" id="{CBBA2A3F-D5AE-5740-CFEA-E7CD285857AC}"/>
                </a:ext>
              </a:extLst>
            </p:cNvPr>
            <p:cNvSpPr/>
            <p:nvPr/>
          </p:nvSpPr>
          <p:spPr>
            <a:xfrm>
              <a:off x="3586075" y="3676275"/>
              <a:ext cx="19350" cy="26075"/>
            </a:xfrm>
            <a:custGeom>
              <a:avLst/>
              <a:gdLst/>
              <a:ahLst/>
              <a:cxnLst/>
              <a:rect l="l" t="t" r="r" b="b"/>
              <a:pathLst>
                <a:path w="774" h="1043" extrusionOk="0">
                  <a:moveTo>
                    <a:pt x="0" y="1"/>
                  </a:moveTo>
                  <a:cubicBezTo>
                    <a:pt x="0" y="101"/>
                    <a:pt x="0" y="169"/>
                    <a:pt x="34" y="236"/>
                  </a:cubicBezTo>
                  <a:cubicBezTo>
                    <a:pt x="68" y="404"/>
                    <a:pt x="101" y="538"/>
                    <a:pt x="202" y="673"/>
                  </a:cubicBezTo>
                  <a:cubicBezTo>
                    <a:pt x="303" y="774"/>
                    <a:pt x="404" y="874"/>
                    <a:pt x="538" y="975"/>
                  </a:cubicBezTo>
                  <a:cubicBezTo>
                    <a:pt x="605" y="1009"/>
                    <a:pt x="706" y="1043"/>
                    <a:pt x="773" y="1043"/>
                  </a:cubicBezTo>
                  <a:cubicBezTo>
                    <a:pt x="773" y="975"/>
                    <a:pt x="773" y="908"/>
                    <a:pt x="740" y="807"/>
                  </a:cubicBezTo>
                  <a:cubicBezTo>
                    <a:pt x="706" y="673"/>
                    <a:pt x="639" y="538"/>
                    <a:pt x="538" y="438"/>
                  </a:cubicBezTo>
                  <a:cubicBezTo>
                    <a:pt x="471" y="303"/>
                    <a:pt x="336" y="202"/>
                    <a:pt x="236" y="101"/>
                  </a:cubicBezTo>
                  <a:cubicBezTo>
                    <a:pt x="168" y="68"/>
                    <a:pt x="101" y="34"/>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1" name="Google Shape;7031;p66">
              <a:extLst>
                <a:ext uri="{FF2B5EF4-FFF2-40B4-BE49-F238E27FC236}">
                  <a16:creationId xmlns:a16="http://schemas.microsoft.com/office/drawing/2014/main" id="{06FFF613-F2E5-E42A-007D-7161BBB98184}"/>
                </a:ext>
              </a:extLst>
            </p:cNvPr>
            <p:cNvSpPr/>
            <p:nvPr/>
          </p:nvSpPr>
          <p:spPr>
            <a:xfrm>
              <a:off x="3551625" y="3662825"/>
              <a:ext cx="39500" cy="63900"/>
            </a:xfrm>
            <a:custGeom>
              <a:avLst/>
              <a:gdLst/>
              <a:ahLst/>
              <a:cxnLst/>
              <a:rect l="l" t="t" r="r" b="b"/>
              <a:pathLst>
                <a:path w="1580" h="2556" extrusionOk="0">
                  <a:moveTo>
                    <a:pt x="0" y="1"/>
                  </a:moveTo>
                  <a:cubicBezTo>
                    <a:pt x="0" y="169"/>
                    <a:pt x="0" y="337"/>
                    <a:pt x="34" y="505"/>
                  </a:cubicBezTo>
                  <a:cubicBezTo>
                    <a:pt x="68" y="673"/>
                    <a:pt x="135" y="808"/>
                    <a:pt x="202" y="976"/>
                  </a:cubicBezTo>
                  <a:cubicBezTo>
                    <a:pt x="269" y="1144"/>
                    <a:pt x="336" y="1312"/>
                    <a:pt x="437" y="1480"/>
                  </a:cubicBezTo>
                  <a:cubicBezTo>
                    <a:pt x="538" y="1648"/>
                    <a:pt x="639" y="1816"/>
                    <a:pt x="773" y="1950"/>
                  </a:cubicBezTo>
                  <a:cubicBezTo>
                    <a:pt x="874" y="2085"/>
                    <a:pt x="1009" y="2185"/>
                    <a:pt x="1143" y="2320"/>
                  </a:cubicBezTo>
                  <a:cubicBezTo>
                    <a:pt x="1210" y="2387"/>
                    <a:pt x="1311" y="2454"/>
                    <a:pt x="1446" y="2488"/>
                  </a:cubicBezTo>
                  <a:lnTo>
                    <a:pt x="1580" y="2555"/>
                  </a:lnTo>
                  <a:lnTo>
                    <a:pt x="1513" y="2421"/>
                  </a:lnTo>
                  <a:cubicBezTo>
                    <a:pt x="1446" y="2354"/>
                    <a:pt x="1378" y="2286"/>
                    <a:pt x="1311" y="2152"/>
                  </a:cubicBezTo>
                  <a:cubicBezTo>
                    <a:pt x="1244" y="2017"/>
                    <a:pt x="1143" y="1849"/>
                    <a:pt x="1076" y="1715"/>
                  </a:cubicBezTo>
                  <a:cubicBezTo>
                    <a:pt x="975" y="1581"/>
                    <a:pt x="908" y="1412"/>
                    <a:pt x="807" y="1244"/>
                  </a:cubicBezTo>
                  <a:cubicBezTo>
                    <a:pt x="639" y="942"/>
                    <a:pt x="437" y="639"/>
                    <a:pt x="269" y="404"/>
                  </a:cubicBezTo>
                  <a:cubicBezTo>
                    <a:pt x="101" y="169"/>
                    <a:pt x="0" y="1"/>
                    <a:pt x="0"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2" name="Google Shape;7032;p66">
              <a:extLst>
                <a:ext uri="{FF2B5EF4-FFF2-40B4-BE49-F238E27FC236}">
                  <a16:creationId xmlns:a16="http://schemas.microsoft.com/office/drawing/2014/main" id="{5567C119-8F2D-D029-0CD8-238A5E1F3FD3}"/>
                </a:ext>
              </a:extLst>
            </p:cNvPr>
            <p:cNvSpPr/>
            <p:nvPr/>
          </p:nvSpPr>
          <p:spPr>
            <a:xfrm>
              <a:off x="3465925" y="3612425"/>
              <a:ext cx="24375" cy="55475"/>
            </a:xfrm>
            <a:custGeom>
              <a:avLst/>
              <a:gdLst/>
              <a:ahLst/>
              <a:cxnLst/>
              <a:rect l="l" t="t" r="r" b="b"/>
              <a:pathLst>
                <a:path w="975" h="2219" extrusionOk="0">
                  <a:moveTo>
                    <a:pt x="34" y="0"/>
                  </a:moveTo>
                  <a:cubicBezTo>
                    <a:pt x="0" y="135"/>
                    <a:pt x="0" y="269"/>
                    <a:pt x="34" y="404"/>
                  </a:cubicBezTo>
                  <a:cubicBezTo>
                    <a:pt x="68" y="673"/>
                    <a:pt x="135" y="975"/>
                    <a:pt x="236" y="1210"/>
                  </a:cubicBezTo>
                  <a:cubicBezTo>
                    <a:pt x="370" y="1479"/>
                    <a:pt x="504" y="1714"/>
                    <a:pt x="706" y="1950"/>
                  </a:cubicBezTo>
                  <a:cubicBezTo>
                    <a:pt x="773" y="2051"/>
                    <a:pt x="874" y="2151"/>
                    <a:pt x="975" y="2219"/>
                  </a:cubicBezTo>
                  <a:cubicBezTo>
                    <a:pt x="975" y="2084"/>
                    <a:pt x="941" y="1950"/>
                    <a:pt x="908" y="1849"/>
                  </a:cubicBezTo>
                  <a:cubicBezTo>
                    <a:pt x="841" y="1580"/>
                    <a:pt x="773" y="1311"/>
                    <a:pt x="639" y="1076"/>
                  </a:cubicBezTo>
                  <a:cubicBezTo>
                    <a:pt x="538" y="807"/>
                    <a:pt x="404" y="572"/>
                    <a:pt x="269" y="336"/>
                  </a:cubicBezTo>
                  <a:cubicBezTo>
                    <a:pt x="202" y="202"/>
                    <a:pt x="101" y="101"/>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3" name="Google Shape;7033;p66">
              <a:extLst>
                <a:ext uri="{FF2B5EF4-FFF2-40B4-BE49-F238E27FC236}">
                  <a16:creationId xmlns:a16="http://schemas.microsoft.com/office/drawing/2014/main" id="{28DA1E72-936E-AA22-CDC7-3FB47A4F6992}"/>
                </a:ext>
              </a:extLst>
            </p:cNvPr>
            <p:cNvSpPr/>
            <p:nvPr/>
          </p:nvSpPr>
          <p:spPr>
            <a:xfrm>
              <a:off x="3436525" y="3597300"/>
              <a:ext cx="34450" cy="68925"/>
            </a:xfrm>
            <a:custGeom>
              <a:avLst/>
              <a:gdLst/>
              <a:ahLst/>
              <a:cxnLst/>
              <a:rect l="l" t="t" r="r" b="b"/>
              <a:pathLst>
                <a:path w="1378" h="2757" extrusionOk="0">
                  <a:moveTo>
                    <a:pt x="0" y="0"/>
                  </a:moveTo>
                  <a:lnTo>
                    <a:pt x="0" y="0"/>
                  </a:lnTo>
                  <a:cubicBezTo>
                    <a:pt x="34" y="168"/>
                    <a:pt x="67" y="337"/>
                    <a:pt x="101" y="471"/>
                  </a:cubicBezTo>
                  <a:cubicBezTo>
                    <a:pt x="202" y="841"/>
                    <a:pt x="303" y="1143"/>
                    <a:pt x="437" y="1479"/>
                  </a:cubicBezTo>
                  <a:cubicBezTo>
                    <a:pt x="538" y="1647"/>
                    <a:pt x="639" y="1815"/>
                    <a:pt x="739" y="1983"/>
                  </a:cubicBezTo>
                  <a:cubicBezTo>
                    <a:pt x="807" y="2151"/>
                    <a:pt x="907" y="2286"/>
                    <a:pt x="1008" y="2420"/>
                  </a:cubicBezTo>
                  <a:cubicBezTo>
                    <a:pt x="1109" y="2521"/>
                    <a:pt x="1244" y="2656"/>
                    <a:pt x="1378" y="2756"/>
                  </a:cubicBezTo>
                  <a:cubicBezTo>
                    <a:pt x="1344" y="2588"/>
                    <a:pt x="1277" y="2420"/>
                    <a:pt x="1244" y="2286"/>
                  </a:cubicBezTo>
                  <a:cubicBezTo>
                    <a:pt x="1176" y="2151"/>
                    <a:pt x="1109" y="1983"/>
                    <a:pt x="1076" y="1815"/>
                  </a:cubicBezTo>
                  <a:cubicBezTo>
                    <a:pt x="1008" y="1647"/>
                    <a:pt x="907" y="1479"/>
                    <a:pt x="840" y="1311"/>
                  </a:cubicBezTo>
                  <a:cubicBezTo>
                    <a:pt x="706" y="1009"/>
                    <a:pt x="538" y="673"/>
                    <a:pt x="336" y="404"/>
                  </a:cubicBezTo>
                  <a:cubicBezTo>
                    <a:pt x="235" y="269"/>
                    <a:pt x="134" y="135"/>
                    <a:pt x="0"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4" name="Google Shape;7034;p66">
              <a:extLst>
                <a:ext uri="{FF2B5EF4-FFF2-40B4-BE49-F238E27FC236}">
                  <a16:creationId xmlns:a16="http://schemas.microsoft.com/office/drawing/2014/main" id="{C88F6C9E-1E3E-9988-41C1-02720A33C5AC}"/>
                </a:ext>
              </a:extLst>
            </p:cNvPr>
            <p:cNvSpPr/>
            <p:nvPr/>
          </p:nvSpPr>
          <p:spPr>
            <a:xfrm>
              <a:off x="3508775" y="3666200"/>
              <a:ext cx="21025" cy="31950"/>
            </a:xfrm>
            <a:custGeom>
              <a:avLst/>
              <a:gdLst/>
              <a:ahLst/>
              <a:cxnLst/>
              <a:rect l="l" t="t" r="r" b="b"/>
              <a:pathLst>
                <a:path w="841" h="1278" extrusionOk="0">
                  <a:moveTo>
                    <a:pt x="34" y="0"/>
                  </a:moveTo>
                  <a:cubicBezTo>
                    <a:pt x="0" y="101"/>
                    <a:pt x="34" y="202"/>
                    <a:pt x="34" y="269"/>
                  </a:cubicBezTo>
                  <a:cubicBezTo>
                    <a:pt x="101" y="471"/>
                    <a:pt x="168" y="639"/>
                    <a:pt x="269" y="773"/>
                  </a:cubicBezTo>
                  <a:cubicBezTo>
                    <a:pt x="336" y="908"/>
                    <a:pt x="471" y="1042"/>
                    <a:pt x="605" y="1177"/>
                  </a:cubicBezTo>
                  <a:cubicBezTo>
                    <a:pt x="673" y="1210"/>
                    <a:pt x="773" y="1244"/>
                    <a:pt x="841" y="1277"/>
                  </a:cubicBezTo>
                  <a:cubicBezTo>
                    <a:pt x="841" y="1210"/>
                    <a:pt x="841" y="1109"/>
                    <a:pt x="807" y="1009"/>
                  </a:cubicBezTo>
                  <a:cubicBezTo>
                    <a:pt x="740" y="673"/>
                    <a:pt x="538" y="370"/>
                    <a:pt x="236" y="135"/>
                  </a:cubicBezTo>
                  <a:cubicBezTo>
                    <a:pt x="168" y="101"/>
                    <a:pt x="101" y="34"/>
                    <a:pt x="34" y="0"/>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5" name="Google Shape;7035;p66">
              <a:extLst>
                <a:ext uri="{FF2B5EF4-FFF2-40B4-BE49-F238E27FC236}">
                  <a16:creationId xmlns:a16="http://schemas.microsoft.com/office/drawing/2014/main" id="{C4AFF825-B1E2-C577-59D8-6712CDA509CF}"/>
                </a:ext>
              </a:extLst>
            </p:cNvPr>
            <p:cNvSpPr/>
            <p:nvPr/>
          </p:nvSpPr>
          <p:spPr>
            <a:xfrm>
              <a:off x="3400375" y="3579650"/>
              <a:ext cx="26075" cy="59675"/>
            </a:xfrm>
            <a:custGeom>
              <a:avLst/>
              <a:gdLst/>
              <a:ahLst/>
              <a:cxnLst/>
              <a:rect l="l" t="t" r="r" b="b"/>
              <a:pathLst>
                <a:path w="1043" h="2387" extrusionOk="0">
                  <a:moveTo>
                    <a:pt x="1" y="1"/>
                  </a:moveTo>
                  <a:cubicBezTo>
                    <a:pt x="1" y="135"/>
                    <a:pt x="1" y="270"/>
                    <a:pt x="34" y="404"/>
                  </a:cubicBezTo>
                  <a:cubicBezTo>
                    <a:pt x="68" y="706"/>
                    <a:pt x="169" y="1009"/>
                    <a:pt x="270" y="1278"/>
                  </a:cubicBezTo>
                  <a:cubicBezTo>
                    <a:pt x="404" y="1580"/>
                    <a:pt x="539" y="1849"/>
                    <a:pt x="740" y="2084"/>
                  </a:cubicBezTo>
                  <a:cubicBezTo>
                    <a:pt x="807" y="2185"/>
                    <a:pt x="908" y="2286"/>
                    <a:pt x="1043" y="2387"/>
                  </a:cubicBezTo>
                  <a:cubicBezTo>
                    <a:pt x="1009" y="2252"/>
                    <a:pt x="976" y="2118"/>
                    <a:pt x="942" y="1984"/>
                  </a:cubicBezTo>
                  <a:cubicBezTo>
                    <a:pt x="908" y="1849"/>
                    <a:pt x="875" y="1715"/>
                    <a:pt x="841" y="1580"/>
                  </a:cubicBezTo>
                  <a:cubicBezTo>
                    <a:pt x="807" y="1412"/>
                    <a:pt x="740" y="1278"/>
                    <a:pt x="673" y="1110"/>
                  </a:cubicBezTo>
                  <a:cubicBezTo>
                    <a:pt x="572" y="841"/>
                    <a:pt x="404" y="572"/>
                    <a:pt x="270" y="337"/>
                  </a:cubicBezTo>
                  <a:cubicBezTo>
                    <a:pt x="169" y="202"/>
                    <a:pt x="68" y="10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36" name="Google Shape;7036;p66">
              <a:extLst>
                <a:ext uri="{FF2B5EF4-FFF2-40B4-BE49-F238E27FC236}">
                  <a16:creationId xmlns:a16="http://schemas.microsoft.com/office/drawing/2014/main" id="{24B8AF22-841A-A34D-17A4-99E8CCC42A61}"/>
                </a:ext>
              </a:extLst>
            </p:cNvPr>
            <p:cNvSpPr/>
            <p:nvPr/>
          </p:nvSpPr>
          <p:spPr>
            <a:xfrm>
              <a:off x="3360050" y="3532600"/>
              <a:ext cx="59675" cy="131100"/>
            </a:xfrm>
            <a:custGeom>
              <a:avLst/>
              <a:gdLst/>
              <a:ahLst/>
              <a:cxnLst/>
              <a:rect l="l" t="t" r="r" b="b"/>
              <a:pathLst>
                <a:path w="2387" h="5244" extrusionOk="0">
                  <a:moveTo>
                    <a:pt x="1" y="1"/>
                  </a:moveTo>
                  <a:cubicBezTo>
                    <a:pt x="1" y="1"/>
                    <a:pt x="1" y="370"/>
                    <a:pt x="101" y="908"/>
                  </a:cubicBezTo>
                  <a:cubicBezTo>
                    <a:pt x="135" y="1009"/>
                    <a:pt x="169" y="1177"/>
                    <a:pt x="202" y="1311"/>
                  </a:cubicBezTo>
                  <a:cubicBezTo>
                    <a:pt x="236" y="1479"/>
                    <a:pt x="303" y="1647"/>
                    <a:pt x="337" y="1782"/>
                  </a:cubicBezTo>
                  <a:cubicBezTo>
                    <a:pt x="471" y="2118"/>
                    <a:pt x="572" y="2488"/>
                    <a:pt x="740" y="2824"/>
                  </a:cubicBezTo>
                  <a:cubicBezTo>
                    <a:pt x="908" y="3160"/>
                    <a:pt x="1076" y="3462"/>
                    <a:pt x="1278" y="3765"/>
                  </a:cubicBezTo>
                  <a:cubicBezTo>
                    <a:pt x="1345" y="3933"/>
                    <a:pt x="1446" y="4067"/>
                    <a:pt x="1513" y="4202"/>
                  </a:cubicBezTo>
                  <a:lnTo>
                    <a:pt x="1816" y="4538"/>
                  </a:lnTo>
                  <a:cubicBezTo>
                    <a:pt x="2152" y="4975"/>
                    <a:pt x="2387" y="5244"/>
                    <a:pt x="2387" y="5244"/>
                  </a:cubicBezTo>
                  <a:cubicBezTo>
                    <a:pt x="2387" y="5244"/>
                    <a:pt x="2252" y="4907"/>
                    <a:pt x="2017" y="4403"/>
                  </a:cubicBezTo>
                  <a:cubicBezTo>
                    <a:pt x="1950" y="4302"/>
                    <a:pt x="1883" y="4168"/>
                    <a:pt x="1816" y="4034"/>
                  </a:cubicBezTo>
                  <a:cubicBezTo>
                    <a:pt x="1715" y="3899"/>
                    <a:pt x="1681" y="3731"/>
                    <a:pt x="1580" y="3597"/>
                  </a:cubicBezTo>
                  <a:cubicBezTo>
                    <a:pt x="1446" y="3261"/>
                    <a:pt x="1278" y="2958"/>
                    <a:pt x="1110" y="2622"/>
                  </a:cubicBezTo>
                  <a:cubicBezTo>
                    <a:pt x="975" y="2286"/>
                    <a:pt x="841" y="1983"/>
                    <a:pt x="706" y="1681"/>
                  </a:cubicBezTo>
                  <a:cubicBezTo>
                    <a:pt x="639" y="1547"/>
                    <a:pt x="538" y="1412"/>
                    <a:pt x="505" y="1244"/>
                  </a:cubicBezTo>
                  <a:cubicBezTo>
                    <a:pt x="438" y="1076"/>
                    <a:pt x="404" y="942"/>
                    <a:pt x="337" y="841"/>
                  </a:cubicBezTo>
                  <a:cubicBezTo>
                    <a:pt x="169" y="337"/>
                    <a:pt x="1" y="1"/>
                    <a:pt x="1" y="1"/>
                  </a:cubicBezTo>
                  <a:close/>
                </a:path>
              </a:pathLst>
            </a:custGeom>
            <a:solidFill>
              <a:srgbClr val="703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7" name="Google Shape;8767;p88">
            <a:extLst>
              <a:ext uri="{FF2B5EF4-FFF2-40B4-BE49-F238E27FC236}">
                <a16:creationId xmlns:a16="http://schemas.microsoft.com/office/drawing/2014/main" id="{496904F2-BAEC-82EE-8966-E1285614C80F}"/>
              </a:ext>
            </a:extLst>
          </p:cNvPr>
          <p:cNvSpPr txBox="1">
            <a:spLocks/>
          </p:cNvSpPr>
          <p:nvPr/>
        </p:nvSpPr>
        <p:spPr>
          <a:xfrm>
            <a:off x="3218471" y="185282"/>
            <a:ext cx="2707059" cy="49379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ctr">
              <a:spcAft>
                <a:spcPts val="500"/>
              </a:spcAft>
              <a:buFont typeface="Lato"/>
              <a:buNone/>
            </a:pPr>
            <a:r>
              <a:rPr lang="en-US" sz="1700" b="1" noProof="0">
                <a:solidFill>
                  <a:schemeClr val="tx1"/>
                </a:solidFill>
              </a:rPr>
              <a:t>TSRDA</a:t>
            </a:r>
            <a:r>
              <a:rPr lang="en-US" sz="1700" noProof="0">
                <a:solidFill>
                  <a:schemeClr val="tx1"/>
                </a:solidFill>
              </a:rPr>
              <a:t>&amp;</a:t>
            </a:r>
            <a:r>
              <a:rPr lang="en-US" sz="1700" b="1" noProof="0">
                <a:solidFill>
                  <a:schemeClr val="tx1"/>
                </a:solidFill>
              </a:rPr>
              <a:t>TSCNN-CA</a:t>
            </a:r>
          </a:p>
        </p:txBody>
      </p:sp>
      <p:cxnSp>
        <p:nvCxnSpPr>
          <p:cNvPr id="9" name="Straight Connector 18">
            <a:extLst>
              <a:ext uri="{FF2B5EF4-FFF2-40B4-BE49-F238E27FC236}">
                <a16:creationId xmlns:a16="http://schemas.microsoft.com/office/drawing/2014/main" id="{57442A23-E041-DA3F-66F4-B6FC04AAC969}"/>
              </a:ext>
            </a:extLst>
          </p:cNvPr>
          <p:cNvCxnSpPr>
            <a:cxnSpLocks/>
          </p:cNvCxnSpPr>
          <p:nvPr/>
        </p:nvCxnSpPr>
        <p:spPr>
          <a:xfrm>
            <a:off x="3609000" y="698879"/>
            <a:ext cx="194407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Google Shape;6297;p66">
            <a:extLst>
              <a:ext uri="{FF2B5EF4-FFF2-40B4-BE49-F238E27FC236}">
                <a16:creationId xmlns:a16="http://schemas.microsoft.com/office/drawing/2014/main" id="{FB10E1B8-0807-0A96-D742-C8B6C517D6AA}"/>
              </a:ext>
            </a:extLst>
          </p:cNvPr>
          <p:cNvSpPr txBox="1">
            <a:spLocks/>
          </p:cNvSpPr>
          <p:nvPr/>
        </p:nvSpPr>
        <p:spPr>
          <a:xfrm>
            <a:off x="3230593" y="2876555"/>
            <a:ext cx="2682813" cy="493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b="1" noProof="0"/>
              <a:t>T</a:t>
            </a:r>
            <a:r>
              <a:rPr lang="en-US" sz="1200" noProof="0"/>
              <a:t>emporal and </a:t>
            </a:r>
            <a:r>
              <a:rPr lang="en-US" sz="1200" b="1" noProof="0"/>
              <a:t>S</a:t>
            </a:r>
            <a:r>
              <a:rPr lang="en-US" sz="1200" noProof="0"/>
              <a:t>patial </a:t>
            </a:r>
            <a:r>
              <a:rPr lang="en-US" sz="1200" b="1" noProof="0"/>
              <a:t>R</a:t>
            </a:r>
            <a:r>
              <a:rPr lang="en-US" sz="1200" noProof="0"/>
              <a:t>econstruction </a:t>
            </a:r>
            <a:r>
              <a:rPr lang="en-US" sz="1200" b="1" noProof="0"/>
              <a:t>D</a:t>
            </a:r>
            <a:r>
              <a:rPr lang="en-US" sz="1200" noProof="0"/>
              <a:t>ata </a:t>
            </a:r>
            <a:r>
              <a:rPr lang="en-US" sz="1200" b="1" noProof="0"/>
              <a:t>A</a:t>
            </a:r>
            <a:r>
              <a:rPr lang="en-US" sz="1200" noProof="0"/>
              <a:t>ugmentation</a:t>
            </a:r>
          </a:p>
        </p:txBody>
      </p:sp>
      <p:sp>
        <p:nvSpPr>
          <p:cNvPr id="33" name="Google Shape;6297;p66">
            <a:extLst>
              <a:ext uri="{FF2B5EF4-FFF2-40B4-BE49-F238E27FC236}">
                <a16:creationId xmlns:a16="http://schemas.microsoft.com/office/drawing/2014/main" id="{ABC5D341-1389-6EA6-C79D-5B7686202B98}"/>
              </a:ext>
            </a:extLst>
          </p:cNvPr>
          <p:cNvSpPr txBox="1">
            <a:spLocks/>
          </p:cNvSpPr>
          <p:nvPr/>
        </p:nvSpPr>
        <p:spPr>
          <a:xfrm>
            <a:off x="6119593" y="2876109"/>
            <a:ext cx="2682813" cy="493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b="1" noProof="0"/>
              <a:t>T</a:t>
            </a:r>
            <a:r>
              <a:rPr lang="en-US" sz="1200" noProof="0"/>
              <a:t>emporal and </a:t>
            </a:r>
            <a:r>
              <a:rPr lang="en-US" sz="1200" b="1" noProof="0"/>
              <a:t>S</a:t>
            </a:r>
            <a:r>
              <a:rPr lang="en-US" sz="1200" noProof="0"/>
              <a:t>patial </a:t>
            </a:r>
            <a:r>
              <a:rPr lang="en-US" sz="1200" b="1" noProof="0"/>
              <a:t>CNN</a:t>
            </a:r>
            <a:r>
              <a:rPr lang="en-US" sz="1200" noProof="0"/>
              <a:t> with </a:t>
            </a:r>
            <a:r>
              <a:rPr lang="en-US" sz="1200" b="1" noProof="0"/>
              <a:t>C</a:t>
            </a:r>
            <a:r>
              <a:rPr lang="en-US" sz="1200" noProof="0"/>
              <a:t>hannel </a:t>
            </a:r>
            <a:r>
              <a:rPr lang="en-US" sz="1200" b="1" noProof="0"/>
              <a:t>A</a:t>
            </a:r>
            <a:r>
              <a:rPr lang="en-US" sz="1200" noProof="0"/>
              <a:t>ttention</a:t>
            </a:r>
          </a:p>
        </p:txBody>
      </p:sp>
      <p:sp>
        <p:nvSpPr>
          <p:cNvPr id="42" name="Google Shape;6297;p66">
            <a:extLst>
              <a:ext uri="{FF2B5EF4-FFF2-40B4-BE49-F238E27FC236}">
                <a16:creationId xmlns:a16="http://schemas.microsoft.com/office/drawing/2014/main" id="{18FCFC7C-4D8B-3D79-6B78-678761846C6D}"/>
              </a:ext>
            </a:extLst>
          </p:cNvPr>
          <p:cNvSpPr txBox="1">
            <a:spLocks/>
          </p:cNvSpPr>
          <p:nvPr/>
        </p:nvSpPr>
        <p:spPr>
          <a:xfrm>
            <a:off x="464898" y="2876109"/>
            <a:ext cx="2304406" cy="493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noProof="0"/>
              <a:t>Experiments for </a:t>
            </a:r>
            <a:r>
              <a:rPr lang="en-US" sz="1200" b="1" noProof="0"/>
              <a:t>Data</a:t>
            </a:r>
            <a:r>
              <a:rPr lang="en-US" sz="1200" noProof="0"/>
              <a:t> collection</a:t>
            </a:r>
          </a:p>
        </p:txBody>
      </p:sp>
      <p:sp>
        <p:nvSpPr>
          <p:cNvPr id="45" name="Google Shape;6297;p66">
            <a:extLst>
              <a:ext uri="{FF2B5EF4-FFF2-40B4-BE49-F238E27FC236}">
                <a16:creationId xmlns:a16="http://schemas.microsoft.com/office/drawing/2014/main" id="{1F5B24DB-0C5C-3178-519A-871DABCFC00E}"/>
              </a:ext>
            </a:extLst>
          </p:cNvPr>
          <p:cNvSpPr txBox="1">
            <a:spLocks/>
          </p:cNvSpPr>
          <p:nvPr/>
        </p:nvSpPr>
        <p:spPr>
          <a:xfrm>
            <a:off x="675423" y="3463308"/>
            <a:ext cx="2015156" cy="82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r>
              <a:rPr lang="en-US" sz="1100" noProof="0">
                <a:latin typeface="Lato" panose="020F0502020204030203" pitchFamily="34" charset="0"/>
                <a:ea typeface="Lato" panose="020F0502020204030203" pitchFamily="34" charset="0"/>
                <a:cs typeface="Lato" panose="020F0502020204030203" pitchFamily="34" charset="0"/>
              </a:rPr>
              <a:t>Collect taste related EEGs under controlled taste stimuli. </a:t>
            </a:r>
            <a:endParaRPr lang="en-US" sz="1100" noProof="0"/>
          </a:p>
        </p:txBody>
      </p:sp>
      <p:grpSp>
        <p:nvGrpSpPr>
          <p:cNvPr id="56" name="Google Shape;13155;p125">
            <a:extLst>
              <a:ext uri="{FF2B5EF4-FFF2-40B4-BE49-F238E27FC236}">
                <a16:creationId xmlns:a16="http://schemas.microsoft.com/office/drawing/2014/main" id="{702B4177-FB7B-461D-DE09-E7FAB0560D9C}"/>
              </a:ext>
            </a:extLst>
          </p:cNvPr>
          <p:cNvGrpSpPr/>
          <p:nvPr/>
        </p:nvGrpSpPr>
        <p:grpSpPr>
          <a:xfrm>
            <a:off x="7103437" y="1827638"/>
            <a:ext cx="715123" cy="696513"/>
            <a:chOff x="1545766" y="3021694"/>
            <a:chExt cx="1159000" cy="1128837"/>
          </a:xfrm>
        </p:grpSpPr>
        <p:sp>
          <p:nvSpPr>
            <p:cNvPr id="57" name="Google Shape;13156;p125">
              <a:extLst>
                <a:ext uri="{FF2B5EF4-FFF2-40B4-BE49-F238E27FC236}">
                  <a16:creationId xmlns:a16="http://schemas.microsoft.com/office/drawing/2014/main" id="{5E3CFAC5-FBF9-EE47-4D75-3F2A7493F16D}"/>
                </a:ext>
              </a:extLst>
            </p:cNvPr>
            <p:cNvSpPr/>
            <p:nvPr/>
          </p:nvSpPr>
          <p:spPr>
            <a:xfrm rot="14462">
              <a:off x="1545766" y="3324100"/>
              <a:ext cx="1158977" cy="826431"/>
            </a:xfrm>
            <a:custGeom>
              <a:avLst/>
              <a:gdLst/>
              <a:ahLst/>
              <a:cxnLst/>
              <a:rect l="l" t="t" r="r" b="b"/>
              <a:pathLst>
                <a:path w="14446" h="10301" extrusionOk="0">
                  <a:moveTo>
                    <a:pt x="5558" y="1"/>
                  </a:moveTo>
                  <a:cubicBezTo>
                    <a:pt x="5086" y="1"/>
                    <a:pt x="4570" y="84"/>
                    <a:pt x="4012" y="289"/>
                  </a:cubicBezTo>
                  <a:cubicBezTo>
                    <a:pt x="1070" y="1370"/>
                    <a:pt x="1" y="8777"/>
                    <a:pt x="6628" y="10109"/>
                  </a:cubicBezTo>
                  <a:cubicBezTo>
                    <a:pt x="7276" y="10240"/>
                    <a:pt x="7884" y="10300"/>
                    <a:pt x="8451" y="10300"/>
                  </a:cubicBezTo>
                  <a:cubicBezTo>
                    <a:pt x="12481" y="10300"/>
                    <a:pt x="14445" y="7245"/>
                    <a:pt x="14147" y="4489"/>
                  </a:cubicBezTo>
                  <a:cubicBezTo>
                    <a:pt x="13917" y="2170"/>
                    <a:pt x="12227" y="1120"/>
                    <a:pt x="10533" y="1120"/>
                  </a:cubicBezTo>
                  <a:cubicBezTo>
                    <a:pt x="9922" y="1120"/>
                    <a:pt x="9309" y="1257"/>
                    <a:pt x="8765" y="1521"/>
                  </a:cubicBezTo>
                  <a:cubicBezTo>
                    <a:pt x="8765" y="1521"/>
                    <a:pt x="7576" y="1"/>
                    <a:pt x="5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13157;p125">
              <a:extLst>
                <a:ext uri="{FF2B5EF4-FFF2-40B4-BE49-F238E27FC236}">
                  <a16:creationId xmlns:a16="http://schemas.microsoft.com/office/drawing/2014/main" id="{B7FB75DB-9B69-9DE5-B71C-9B0A87449EEC}"/>
                </a:ext>
              </a:extLst>
            </p:cNvPr>
            <p:cNvSpPr/>
            <p:nvPr/>
          </p:nvSpPr>
          <p:spPr>
            <a:xfrm rot="14421">
              <a:off x="1758002" y="3405725"/>
              <a:ext cx="142244" cy="493801"/>
            </a:xfrm>
            <a:custGeom>
              <a:avLst/>
              <a:gdLst/>
              <a:ahLst/>
              <a:cxnLst/>
              <a:rect l="l" t="t" r="r" b="b"/>
              <a:pathLst>
                <a:path w="1773" h="6155" extrusionOk="0">
                  <a:moveTo>
                    <a:pt x="1542" y="1"/>
                  </a:moveTo>
                  <a:cubicBezTo>
                    <a:pt x="1503" y="1"/>
                    <a:pt x="1464" y="15"/>
                    <a:pt x="1434" y="48"/>
                  </a:cubicBezTo>
                  <a:cubicBezTo>
                    <a:pt x="604" y="991"/>
                    <a:pt x="114" y="2072"/>
                    <a:pt x="51" y="3330"/>
                  </a:cubicBezTo>
                  <a:cubicBezTo>
                    <a:pt x="1" y="4273"/>
                    <a:pt x="126" y="5568"/>
                    <a:pt x="994" y="6121"/>
                  </a:cubicBezTo>
                  <a:cubicBezTo>
                    <a:pt x="1029" y="6144"/>
                    <a:pt x="1065" y="6154"/>
                    <a:pt x="1098" y="6154"/>
                  </a:cubicBezTo>
                  <a:cubicBezTo>
                    <a:pt x="1228" y="6154"/>
                    <a:pt x="1326" y="5998"/>
                    <a:pt x="1296" y="5857"/>
                  </a:cubicBezTo>
                  <a:cubicBezTo>
                    <a:pt x="994" y="4902"/>
                    <a:pt x="654" y="4147"/>
                    <a:pt x="742" y="3103"/>
                  </a:cubicBezTo>
                  <a:cubicBezTo>
                    <a:pt x="818" y="2097"/>
                    <a:pt x="1183" y="1092"/>
                    <a:pt x="1698" y="224"/>
                  </a:cubicBezTo>
                  <a:cubicBezTo>
                    <a:pt x="1772" y="112"/>
                    <a:pt x="1655" y="1"/>
                    <a:pt x="154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13158;p125">
              <a:extLst>
                <a:ext uri="{FF2B5EF4-FFF2-40B4-BE49-F238E27FC236}">
                  <a16:creationId xmlns:a16="http://schemas.microsoft.com/office/drawing/2014/main" id="{48092361-091A-3F54-4A44-DF188BAD538C}"/>
                </a:ext>
              </a:extLst>
            </p:cNvPr>
            <p:cNvSpPr/>
            <p:nvPr/>
          </p:nvSpPr>
          <p:spPr>
            <a:xfrm rot="14421">
              <a:off x="1871556" y="3930353"/>
              <a:ext cx="78864" cy="78222"/>
            </a:xfrm>
            <a:custGeom>
              <a:avLst/>
              <a:gdLst/>
              <a:ahLst/>
              <a:cxnLst/>
              <a:rect l="l" t="t" r="r" b="b"/>
              <a:pathLst>
                <a:path w="983" h="975" extrusionOk="0">
                  <a:moveTo>
                    <a:pt x="222" y="0"/>
                  </a:moveTo>
                  <a:cubicBezTo>
                    <a:pt x="106" y="0"/>
                    <a:pt x="1" y="154"/>
                    <a:pt x="77" y="278"/>
                  </a:cubicBezTo>
                  <a:cubicBezTo>
                    <a:pt x="178" y="429"/>
                    <a:pt x="254" y="555"/>
                    <a:pt x="354" y="693"/>
                  </a:cubicBezTo>
                  <a:cubicBezTo>
                    <a:pt x="445" y="818"/>
                    <a:pt x="537" y="975"/>
                    <a:pt x="703" y="975"/>
                  </a:cubicBezTo>
                  <a:cubicBezTo>
                    <a:pt x="720" y="975"/>
                    <a:pt x="738" y="973"/>
                    <a:pt x="757" y="970"/>
                  </a:cubicBezTo>
                  <a:cubicBezTo>
                    <a:pt x="857" y="957"/>
                    <a:pt x="920" y="894"/>
                    <a:pt x="933" y="819"/>
                  </a:cubicBezTo>
                  <a:cubicBezTo>
                    <a:pt x="983" y="630"/>
                    <a:pt x="819" y="504"/>
                    <a:pt x="694" y="379"/>
                  </a:cubicBezTo>
                  <a:cubicBezTo>
                    <a:pt x="580" y="265"/>
                    <a:pt x="455" y="152"/>
                    <a:pt x="329" y="52"/>
                  </a:cubicBezTo>
                  <a:cubicBezTo>
                    <a:pt x="296" y="16"/>
                    <a:pt x="258" y="0"/>
                    <a:pt x="22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13159;p125">
              <a:extLst>
                <a:ext uri="{FF2B5EF4-FFF2-40B4-BE49-F238E27FC236}">
                  <a16:creationId xmlns:a16="http://schemas.microsoft.com/office/drawing/2014/main" id="{378635C5-6FEA-836D-D877-1B4B2B4A84DE}"/>
                </a:ext>
              </a:extLst>
            </p:cNvPr>
            <p:cNvSpPr/>
            <p:nvPr/>
          </p:nvSpPr>
          <p:spPr>
            <a:xfrm rot="14421">
              <a:off x="1964425" y="3348078"/>
              <a:ext cx="740341" cy="802036"/>
            </a:xfrm>
            <a:custGeom>
              <a:avLst/>
              <a:gdLst/>
              <a:ahLst/>
              <a:cxnLst/>
              <a:rect l="l" t="t" r="r" b="b"/>
              <a:pathLst>
                <a:path w="9228" h="9997" extrusionOk="0">
                  <a:moveTo>
                    <a:pt x="1824" y="1"/>
                  </a:moveTo>
                  <a:cubicBezTo>
                    <a:pt x="1220" y="63"/>
                    <a:pt x="617" y="378"/>
                    <a:pt x="315" y="919"/>
                  </a:cubicBezTo>
                  <a:cubicBezTo>
                    <a:pt x="0" y="1447"/>
                    <a:pt x="63" y="2176"/>
                    <a:pt x="440" y="2654"/>
                  </a:cubicBezTo>
                  <a:cubicBezTo>
                    <a:pt x="994" y="3371"/>
                    <a:pt x="2000" y="3459"/>
                    <a:pt x="2880" y="3522"/>
                  </a:cubicBezTo>
                  <a:cubicBezTo>
                    <a:pt x="3760" y="3584"/>
                    <a:pt x="4779" y="3723"/>
                    <a:pt x="5269" y="4465"/>
                  </a:cubicBezTo>
                  <a:cubicBezTo>
                    <a:pt x="5558" y="4880"/>
                    <a:pt x="5596" y="5408"/>
                    <a:pt x="5558" y="5911"/>
                  </a:cubicBezTo>
                  <a:cubicBezTo>
                    <a:pt x="5433" y="7307"/>
                    <a:pt x="4502" y="8589"/>
                    <a:pt x="3257" y="9256"/>
                  </a:cubicBezTo>
                  <a:cubicBezTo>
                    <a:pt x="2691" y="9557"/>
                    <a:pt x="2075" y="9746"/>
                    <a:pt x="1434" y="9821"/>
                  </a:cubicBezTo>
                  <a:cubicBezTo>
                    <a:pt x="2060" y="9941"/>
                    <a:pt x="2648" y="9997"/>
                    <a:pt x="3197" y="9997"/>
                  </a:cubicBezTo>
                  <a:cubicBezTo>
                    <a:pt x="7271" y="9997"/>
                    <a:pt x="9228" y="6936"/>
                    <a:pt x="8928" y="4188"/>
                  </a:cubicBezTo>
                  <a:cubicBezTo>
                    <a:pt x="8688" y="1879"/>
                    <a:pt x="7004" y="832"/>
                    <a:pt x="5304" y="832"/>
                  </a:cubicBezTo>
                  <a:cubicBezTo>
                    <a:pt x="4689" y="832"/>
                    <a:pt x="4072" y="969"/>
                    <a:pt x="3521" y="1233"/>
                  </a:cubicBezTo>
                  <a:cubicBezTo>
                    <a:pt x="3521" y="1233"/>
                    <a:pt x="2918" y="453"/>
                    <a:pt x="18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13160;p125">
              <a:extLst>
                <a:ext uri="{FF2B5EF4-FFF2-40B4-BE49-F238E27FC236}">
                  <a16:creationId xmlns:a16="http://schemas.microsoft.com/office/drawing/2014/main" id="{E8A2E5F7-F54F-EB2E-722E-82C38A188336}"/>
                </a:ext>
              </a:extLst>
            </p:cNvPr>
            <p:cNvSpPr/>
            <p:nvPr/>
          </p:nvSpPr>
          <p:spPr>
            <a:xfrm rot="14421">
              <a:off x="2065507" y="3021694"/>
              <a:ext cx="224076" cy="385334"/>
            </a:xfrm>
            <a:custGeom>
              <a:avLst/>
              <a:gdLst/>
              <a:ahLst/>
              <a:cxnLst/>
              <a:rect l="l" t="t" r="r" b="b"/>
              <a:pathLst>
                <a:path w="2793" h="4803" extrusionOk="0">
                  <a:moveTo>
                    <a:pt x="772" y="0"/>
                  </a:moveTo>
                  <a:cubicBezTo>
                    <a:pt x="754" y="0"/>
                    <a:pt x="736" y="3"/>
                    <a:pt x="717" y="12"/>
                  </a:cubicBezTo>
                  <a:cubicBezTo>
                    <a:pt x="655" y="24"/>
                    <a:pt x="629" y="74"/>
                    <a:pt x="592" y="112"/>
                  </a:cubicBezTo>
                  <a:cubicBezTo>
                    <a:pt x="1" y="917"/>
                    <a:pt x="26" y="2049"/>
                    <a:pt x="390" y="2992"/>
                  </a:cubicBezTo>
                  <a:cubicBezTo>
                    <a:pt x="655" y="3683"/>
                    <a:pt x="1635" y="4564"/>
                    <a:pt x="2340" y="4803"/>
                  </a:cubicBezTo>
                  <a:lnTo>
                    <a:pt x="2402" y="4438"/>
                  </a:lnTo>
                  <a:cubicBezTo>
                    <a:pt x="2792" y="2866"/>
                    <a:pt x="2214" y="1093"/>
                    <a:pt x="944" y="87"/>
                  </a:cubicBezTo>
                  <a:cubicBezTo>
                    <a:pt x="894" y="47"/>
                    <a:pt x="837" y="0"/>
                    <a:pt x="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13161;p125">
              <a:extLst>
                <a:ext uri="{FF2B5EF4-FFF2-40B4-BE49-F238E27FC236}">
                  <a16:creationId xmlns:a16="http://schemas.microsoft.com/office/drawing/2014/main" id="{82551742-7F7B-DB98-D2B8-F6324525313F}"/>
                </a:ext>
              </a:extLst>
            </p:cNvPr>
            <p:cNvSpPr/>
            <p:nvPr/>
          </p:nvSpPr>
          <p:spPr>
            <a:xfrm rot="14421">
              <a:off x="2186972" y="3184829"/>
              <a:ext cx="226082" cy="364073"/>
            </a:xfrm>
            <a:custGeom>
              <a:avLst/>
              <a:gdLst/>
              <a:ahLst/>
              <a:cxnLst/>
              <a:rect l="l" t="t" r="r" b="b"/>
              <a:pathLst>
                <a:path w="2818" h="4538" extrusionOk="0">
                  <a:moveTo>
                    <a:pt x="2610" y="1"/>
                  </a:moveTo>
                  <a:cubicBezTo>
                    <a:pt x="2584" y="1"/>
                    <a:pt x="2557" y="7"/>
                    <a:pt x="2528" y="22"/>
                  </a:cubicBezTo>
                  <a:cubicBezTo>
                    <a:pt x="1132" y="814"/>
                    <a:pt x="0" y="2801"/>
                    <a:pt x="604" y="4410"/>
                  </a:cubicBezTo>
                  <a:cubicBezTo>
                    <a:pt x="634" y="4494"/>
                    <a:pt x="715" y="4538"/>
                    <a:pt x="794" y="4538"/>
                  </a:cubicBezTo>
                  <a:cubicBezTo>
                    <a:pt x="882" y="4538"/>
                    <a:pt x="968" y="4485"/>
                    <a:pt x="981" y="4373"/>
                  </a:cubicBezTo>
                  <a:cubicBezTo>
                    <a:pt x="1082" y="3568"/>
                    <a:pt x="1031" y="2838"/>
                    <a:pt x="1346" y="2059"/>
                  </a:cubicBezTo>
                  <a:cubicBezTo>
                    <a:pt x="1648" y="1355"/>
                    <a:pt x="2100" y="764"/>
                    <a:pt x="2691" y="261"/>
                  </a:cubicBezTo>
                  <a:cubicBezTo>
                    <a:pt x="2817" y="166"/>
                    <a:pt x="2741" y="1"/>
                    <a:pt x="261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130879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olo 15">
            <a:extLst>
              <a:ext uri="{FF2B5EF4-FFF2-40B4-BE49-F238E27FC236}">
                <a16:creationId xmlns:a16="http://schemas.microsoft.com/office/drawing/2014/main" id="{481CFA0E-6A21-79BA-1F9A-53BFDF6E2AEF}"/>
              </a:ext>
            </a:extLst>
          </p:cNvPr>
          <p:cNvSpPr>
            <a:spLocks noGrp="1"/>
          </p:cNvSpPr>
          <p:nvPr>
            <p:ph type="title"/>
          </p:nvPr>
        </p:nvSpPr>
        <p:spPr>
          <a:xfrm>
            <a:off x="2796540" y="1575450"/>
            <a:ext cx="5641805" cy="1992600"/>
          </a:xfrm>
        </p:spPr>
        <p:txBody>
          <a:bodyPr/>
          <a:lstStyle/>
          <a:p>
            <a:pPr marL="0" indent="0"/>
            <a:r>
              <a:rPr lang="en-US" sz="6000" noProof="0">
                <a:latin typeface="Pacifico"/>
                <a:ea typeface="Pacifico"/>
                <a:cs typeface="Pacifico"/>
                <a:sym typeface="Pacifico"/>
              </a:rPr>
              <a:t>Experimental Setup</a:t>
            </a:r>
            <a:endParaRPr lang="en-US" sz="6000" noProof="0"/>
          </a:p>
        </p:txBody>
      </p:sp>
      <p:grpSp>
        <p:nvGrpSpPr>
          <p:cNvPr id="18" name="Google Shape;6464;p66">
            <a:extLst>
              <a:ext uri="{FF2B5EF4-FFF2-40B4-BE49-F238E27FC236}">
                <a16:creationId xmlns:a16="http://schemas.microsoft.com/office/drawing/2014/main" id="{579E2B98-447F-AD21-4AD6-99D9EEA4E172}"/>
              </a:ext>
            </a:extLst>
          </p:cNvPr>
          <p:cNvGrpSpPr/>
          <p:nvPr/>
        </p:nvGrpSpPr>
        <p:grpSpPr>
          <a:xfrm rot="-3029851">
            <a:off x="2124884" y="1771528"/>
            <a:ext cx="1617973" cy="2912199"/>
            <a:chOff x="5682450" y="541775"/>
            <a:chExt cx="764625" cy="1249425"/>
          </a:xfrm>
        </p:grpSpPr>
        <p:sp>
          <p:nvSpPr>
            <p:cNvPr id="19" name="Google Shape;6465;p66">
              <a:extLst>
                <a:ext uri="{FF2B5EF4-FFF2-40B4-BE49-F238E27FC236}">
                  <a16:creationId xmlns:a16="http://schemas.microsoft.com/office/drawing/2014/main" id="{EFA2EBCD-F7FC-1104-4288-8E31989973FE}"/>
                </a:ext>
              </a:extLst>
            </p:cNvPr>
            <p:cNvSpPr/>
            <p:nvPr/>
          </p:nvSpPr>
          <p:spPr>
            <a:xfrm>
              <a:off x="6187425" y="541775"/>
              <a:ext cx="118025" cy="63425"/>
            </a:xfrm>
            <a:custGeom>
              <a:avLst/>
              <a:gdLst/>
              <a:ahLst/>
              <a:cxnLst/>
              <a:rect l="l" t="t" r="r" b="b"/>
              <a:pathLst>
                <a:path w="4721" h="2537" extrusionOk="0">
                  <a:moveTo>
                    <a:pt x="572" y="1"/>
                  </a:moveTo>
                  <a:cubicBezTo>
                    <a:pt x="569" y="1"/>
                    <a:pt x="568" y="1"/>
                    <a:pt x="569" y="2"/>
                  </a:cubicBezTo>
                  <a:lnTo>
                    <a:pt x="569" y="2"/>
                  </a:lnTo>
                  <a:cubicBezTo>
                    <a:pt x="570" y="2"/>
                    <a:pt x="571" y="1"/>
                    <a:pt x="572" y="1"/>
                  </a:cubicBezTo>
                  <a:close/>
                  <a:moveTo>
                    <a:pt x="569" y="2"/>
                  </a:moveTo>
                  <a:cubicBezTo>
                    <a:pt x="202" y="138"/>
                    <a:pt x="134" y="707"/>
                    <a:pt x="0" y="1009"/>
                  </a:cubicBezTo>
                  <a:lnTo>
                    <a:pt x="941" y="1950"/>
                  </a:lnTo>
                  <a:cubicBezTo>
                    <a:pt x="1268" y="2085"/>
                    <a:pt x="2548" y="2537"/>
                    <a:pt x="3492" y="2537"/>
                  </a:cubicBezTo>
                  <a:cubicBezTo>
                    <a:pt x="4201" y="2537"/>
                    <a:pt x="4720" y="2282"/>
                    <a:pt x="4504" y="1446"/>
                  </a:cubicBezTo>
                  <a:cubicBezTo>
                    <a:pt x="4437" y="1009"/>
                    <a:pt x="3361" y="572"/>
                    <a:pt x="2891" y="371"/>
                  </a:cubicBezTo>
                  <a:cubicBezTo>
                    <a:pt x="2454" y="270"/>
                    <a:pt x="2017" y="236"/>
                    <a:pt x="1580" y="203"/>
                  </a:cubicBezTo>
                  <a:cubicBezTo>
                    <a:pt x="1580" y="203"/>
                    <a:pt x="590" y="17"/>
                    <a:pt x="569" y="2"/>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 name="Google Shape;6466;p66">
              <a:extLst>
                <a:ext uri="{FF2B5EF4-FFF2-40B4-BE49-F238E27FC236}">
                  <a16:creationId xmlns:a16="http://schemas.microsoft.com/office/drawing/2014/main" id="{725527A5-A3F4-88DA-C927-819CC337D093}"/>
                </a:ext>
              </a:extLst>
            </p:cNvPr>
            <p:cNvSpPr/>
            <p:nvPr/>
          </p:nvSpPr>
          <p:spPr>
            <a:xfrm>
              <a:off x="5682450" y="554575"/>
              <a:ext cx="764625" cy="1232375"/>
            </a:xfrm>
            <a:custGeom>
              <a:avLst/>
              <a:gdLst/>
              <a:ahLst/>
              <a:cxnLst/>
              <a:rect l="l" t="t" r="r" b="b"/>
              <a:pathLst>
                <a:path w="30585" h="49295" extrusionOk="0">
                  <a:moveTo>
                    <a:pt x="18883" y="1"/>
                  </a:moveTo>
                  <a:cubicBezTo>
                    <a:pt x="17868" y="1"/>
                    <a:pt x="17004" y="491"/>
                    <a:pt x="15864" y="2077"/>
                  </a:cubicBezTo>
                  <a:cubicBezTo>
                    <a:pt x="13276" y="5639"/>
                    <a:pt x="9646" y="10109"/>
                    <a:pt x="6386" y="13000"/>
                  </a:cubicBezTo>
                  <a:cubicBezTo>
                    <a:pt x="3429" y="15587"/>
                    <a:pt x="1379" y="20830"/>
                    <a:pt x="1076" y="24561"/>
                  </a:cubicBezTo>
                  <a:cubicBezTo>
                    <a:pt x="740" y="28695"/>
                    <a:pt x="706" y="27989"/>
                    <a:pt x="370" y="32157"/>
                  </a:cubicBezTo>
                  <a:cubicBezTo>
                    <a:pt x="1" y="37366"/>
                    <a:pt x="673" y="40828"/>
                    <a:pt x="2084" y="43348"/>
                  </a:cubicBezTo>
                  <a:cubicBezTo>
                    <a:pt x="3429" y="45768"/>
                    <a:pt x="4034" y="46407"/>
                    <a:pt x="6655" y="47583"/>
                  </a:cubicBezTo>
                  <a:cubicBezTo>
                    <a:pt x="7511" y="47955"/>
                    <a:pt x="8913" y="48307"/>
                    <a:pt x="10166" y="48307"/>
                  </a:cubicBezTo>
                  <a:cubicBezTo>
                    <a:pt x="11175" y="48307"/>
                    <a:pt x="12087" y="48078"/>
                    <a:pt x="12537" y="47448"/>
                  </a:cubicBezTo>
                  <a:lnTo>
                    <a:pt x="12805" y="47885"/>
                  </a:lnTo>
                  <a:cubicBezTo>
                    <a:pt x="13891" y="48876"/>
                    <a:pt x="15227" y="49294"/>
                    <a:pt x="16590" y="49294"/>
                  </a:cubicBezTo>
                  <a:cubicBezTo>
                    <a:pt x="19066" y="49294"/>
                    <a:pt x="21633" y="47913"/>
                    <a:pt x="22955" y="46070"/>
                  </a:cubicBezTo>
                  <a:cubicBezTo>
                    <a:pt x="26417" y="41231"/>
                    <a:pt x="30584" y="35887"/>
                    <a:pt x="29912" y="28527"/>
                  </a:cubicBezTo>
                  <a:cubicBezTo>
                    <a:pt x="29442" y="23418"/>
                    <a:pt x="27459" y="18074"/>
                    <a:pt x="26854" y="12966"/>
                  </a:cubicBezTo>
                  <a:cubicBezTo>
                    <a:pt x="26787" y="11823"/>
                    <a:pt x="26854" y="10681"/>
                    <a:pt x="27055" y="9571"/>
                  </a:cubicBezTo>
                  <a:cubicBezTo>
                    <a:pt x="27324" y="7689"/>
                    <a:pt x="27862" y="5740"/>
                    <a:pt x="27055" y="3925"/>
                  </a:cubicBezTo>
                  <a:cubicBezTo>
                    <a:pt x="26249" y="2346"/>
                    <a:pt x="24770" y="1203"/>
                    <a:pt x="22989" y="900"/>
                  </a:cubicBezTo>
                  <a:cubicBezTo>
                    <a:pt x="21144" y="525"/>
                    <a:pt x="19932" y="1"/>
                    <a:pt x="1888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 name="Google Shape;6467;p66">
              <a:extLst>
                <a:ext uri="{FF2B5EF4-FFF2-40B4-BE49-F238E27FC236}">
                  <a16:creationId xmlns:a16="http://schemas.microsoft.com/office/drawing/2014/main" id="{A11F2531-039C-2DDD-ED2F-00AFBBDA8365}"/>
                </a:ext>
              </a:extLst>
            </p:cNvPr>
            <p:cNvSpPr/>
            <p:nvPr/>
          </p:nvSpPr>
          <p:spPr>
            <a:xfrm>
              <a:off x="5685825" y="554000"/>
              <a:ext cx="750325" cy="1237200"/>
            </a:xfrm>
            <a:custGeom>
              <a:avLst/>
              <a:gdLst/>
              <a:ahLst/>
              <a:cxnLst/>
              <a:rect l="l" t="t" r="r" b="b"/>
              <a:pathLst>
                <a:path w="30013" h="49488" extrusionOk="0">
                  <a:moveTo>
                    <a:pt x="18887" y="0"/>
                  </a:moveTo>
                  <a:cubicBezTo>
                    <a:pt x="18609" y="0"/>
                    <a:pt x="18328" y="27"/>
                    <a:pt x="18048" y="83"/>
                  </a:cubicBezTo>
                  <a:cubicBezTo>
                    <a:pt x="18317" y="29"/>
                    <a:pt x="18591" y="3"/>
                    <a:pt x="18866" y="3"/>
                  </a:cubicBezTo>
                  <a:cubicBezTo>
                    <a:pt x="19279" y="3"/>
                    <a:pt x="19695" y="63"/>
                    <a:pt x="20098" y="184"/>
                  </a:cubicBezTo>
                  <a:lnTo>
                    <a:pt x="21360" y="505"/>
                  </a:lnTo>
                  <a:lnTo>
                    <a:pt x="21360" y="505"/>
                  </a:lnTo>
                  <a:lnTo>
                    <a:pt x="20031" y="150"/>
                  </a:lnTo>
                  <a:cubicBezTo>
                    <a:pt x="19659" y="53"/>
                    <a:pt x="19275" y="0"/>
                    <a:pt x="18887" y="0"/>
                  </a:cubicBezTo>
                  <a:close/>
                  <a:moveTo>
                    <a:pt x="18047" y="83"/>
                  </a:moveTo>
                  <a:lnTo>
                    <a:pt x="18047" y="83"/>
                  </a:lnTo>
                  <a:cubicBezTo>
                    <a:pt x="17443" y="285"/>
                    <a:pt x="16871" y="655"/>
                    <a:pt x="16435" y="1159"/>
                  </a:cubicBezTo>
                  <a:cubicBezTo>
                    <a:pt x="16031" y="1663"/>
                    <a:pt x="15628" y="2167"/>
                    <a:pt x="15258" y="2705"/>
                  </a:cubicBezTo>
                  <a:cubicBezTo>
                    <a:pt x="14485" y="3747"/>
                    <a:pt x="13679" y="4755"/>
                    <a:pt x="12872" y="5763"/>
                  </a:cubicBezTo>
                  <a:cubicBezTo>
                    <a:pt x="12032" y="6771"/>
                    <a:pt x="11192" y="7780"/>
                    <a:pt x="10351" y="8754"/>
                  </a:cubicBezTo>
                  <a:cubicBezTo>
                    <a:pt x="9478" y="9729"/>
                    <a:pt x="8570" y="10636"/>
                    <a:pt x="7663" y="11544"/>
                  </a:cubicBezTo>
                  <a:cubicBezTo>
                    <a:pt x="7192" y="12014"/>
                    <a:pt x="6722" y="12451"/>
                    <a:pt x="6251" y="12888"/>
                  </a:cubicBezTo>
                  <a:cubicBezTo>
                    <a:pt x="5747" y="13325"/>
                    <a:pt x="5310" y="13796"/>
                    <a:pt x="4873" y="14300"/>
                  </a:cubicBezTo>
                  <a:cubicBezTo>
                    <a:pt x="4067" y="15308"/>
                    <a:pt x="3361" y="16451"/>
                    <a:pt x="2823" y="17627"/>
                  </a:cubicBezTo>
                  <a:cubicBezTo>
                    <a:pt x="2252" y="18803"/>
                    <a:pt x="1781" y="20013"/>
                    <a:pt x="1445" y="21290"/>
                  </a:cubicBezTo>
                  <a:cubicBezTo>
                    <a:pt x="1244" y="21895"/>
                    <a:pt x="1109" y="22534"/>
                    <a:pt x="975" y="23206"/>
                  </a:cubicBezTo>
                  <a:cubicBezTo>
                    <a:pt x="874" y="23845"/>
                    <a:pt x="807" y="24483"/>
                    <a:pt x="739" y="25122"/>
                  </a:cubicBezTo>
                  <a:lnTo>
                    <a:pt x="370" y="29020"/>
                  </a:lnTo>
                  <a:lnTo>
                    <a:pt x="202" y="30936"/>
                  </a:lnTo>
                  <a:cubicBezTo>
                    <a:pt x="134" y="31608"/>
                    <a:pt x="101" y="32247"/>
                    <a:pt x="67" y="32885"/>
                  </a:cubicBezTo>
                  <a:cubicBezTo>
                    <a:pt x="0" y="33557"/>
                    <a:pt x="0" y="34196"/>
                    <a:pt x="0" y="34868"/>
                  </a:cubicBezTo>
                  <a:lnTo>
                    <a:pt x="0" y="35843"/>
                  </a:lnTo>
                  <a:lnTo>
                    <a:pt x="101" y="36851"/>
                  </a:lnTo>
                  <a:cubicBezTo>
                    <a:pt x="101" y="37490"/>
                    <a:pt x="235" y="38162"/>
                    <a:pt x="303" y="38800"/>
                  </a:cubicBezTo>
                  <a:cubicBezTo>
                    <a:pt x="403" y="39439"/>
                    <a:pt x="538" y="40078"/>
                    <a:pt x="706" y="40716"/>
                  </a:cubicBezTo>
                  <a:cubicBezTo>
                    <a:pt x="874" y="41355"/>
                    <a:pt x="1109" y="41960"/>
                    <a:pt x="1378" y="42565"/>
                  </a:cubicBezTo>
                  <a:lnTo>
                    <a:pt x="1815" y="43438"/>
                  </a:lnTo>
                  <a:lnTo>
                    <a:pt x="2285" y="44279"/>
                  </a:lnTo>
                  <a:cubicBezTo>
                    <a:pt x="2622" y="44850"/>
                    <a:pt x="3025" y="45388"/>
                    <a:pt x="3462" y="45892"/>
                  </a:cubicBezTo>
                  <a:cubicBezTo>
                    <a:pt x="3697" y="46127"/>
                    <a:pt x="3932" y="46362"/>
                    <a:pt x="4201" y="46564"/>
                  </a:cubicBezTo>
                  <a:cubicBezTo>
                    <a:pt x="4470" y="46732"/>
                    <a:pt x="4739" y="46934"/>
                    <a:pt x="5041" y="47102"/>
                  </a:cubicBezTo>
                  <a:cubicBezTo>
                    <a:pt x="5344" y="47270"/>
                    <a:pt x="5646" y="47404"/>
                    <a:pt x="5915" y="47539"/>
                  </a:cubicBezTo>
                  <a:cubicBezTo>
                    <a:pt x="6218" y="47673"/>
                    <a:pt x="6520" y="47841"/>
                    <a:pt x="6823" y="47942"/>
                  </a:cubicBezTo>
                  <a:cubicBezTo>
                    <a:pt x="7461" y="48177"/>
                    <a:pt x="8100" y="48345"/>
                    <a:pt x="8738" y="48446"/>
                  </a:cubicBezTo>
                  <a:cubicBezTo>
                    <a:pt x="9172" y="48511"/>
                    <a:pt x="9606" y="48548"/>
                    <a:pt x="10040" y="48548"/>
                  </a:cubicBezTo>
                  <a:cubicBezTo>
                    <a:pt x="10279" y="48548"/>
                    <a:pt x="10517" y="48537"/>
                    <a:pt x="10755" y="48513"/>
                  </a:cubicBezTo>
                  <a:cubicBezTo>
                    <a:pt x="11091" y="48480"/>
                    <a:pt x="11427" y="48379"/>
                    <a:pt x="11763" y="48244"/>
                  </a:cubicBezTo>
                  <a:cubicBezTo>
                    <a:pt x="11973" y="48151"/>
                    <a:pt x="12183" y="48009"/>
                    <a:pt x="12371" y="47841"/>
                  </a:cubicBezTo>
                  <a:lnTo>
                    <a:pt x="12371" y="47841"/>
                  </a:lnTo>
                  <a:lnTo>
                    <a:pt x="12469" y="48009"/>
                  </a:lnTo>
                  <a:lnTo>
                    <a:pt x="12502" y="48043"/>
                  </a:lnTo>
                  <a:cubicBezTo>
                    <a:pt x="13040" y="48547"/>
                    <a:pt x="13645" y="48917"/>
                    <a:pt x="14351" y="49152"/>
                  </a:cubicBezTo>
                  <a:cubicBezTo>
                    <a:pt x="15023" y="49387"/>
                    <a:pt x="15729" y="49488"/>
                    <a:pt x="16435" y="49488"/>
                  </a:cubicBezTo>
                  <a:cubicBezTo>
                    <a:pt x="17140" y="49488"/>
                    <a:pt x="17846" y="49387"/>
                    <a:pt x="18552" y="49185"/>
                  </a:cubicBezTo>
                  <a:cubicBezTo>
                    <a:pt x="19224" y="48984"/>
                    <a:pt x="19863" y="48715"/>
                    <a:pt x="20468" y="48379"/>
                  </a:cubicBezTo>
                  <a:cubicBezTo>
                    <a:pt x="21073" y="48009"/>
                    <a:pt x="21644" y="47606"/>
                    <a:pt x="22148" y="47102"/>
                  </a:cubicBezTo>
                  <a:lnTo>
                    <a:pt x="22518" y="46732"/>
                  </a:lnTo>
                  <a:lnTo>
                    <a:pt x="22854" y="46295"/>
                  </a:lnTo>
                  <a:cubicBezTo>
                    <a:pt x="23089" y="46026"/>
                    <a:pt x="23257" y="45724"/>
                    <a:pt x="23459" y="45455"/>
                  </a:cubicBezTo>
                  <a:cubicBezTo>
                    <a:pt x="24265" y="44346"/>
                    <a:pt x="25072" y="43203"/>
                    <a:pt x="25811" y="42060"/>
                  </a:cubicBezTo>
                  <a:cubicBezTo>
                    <a:pt x="26584" y="40918"/>
                    <a:pt x="27290" y="39708"/>
                    <a:pt x="27929" y="38464"/>
                  </a:cubicBezTo>
                  <a:cubicBezTo>
                    <a:pt x="28534" y="37221"/>
                    <a:pt x="29038" y="35944"/>
                    <a:pt x="29407" y="34599"/>
                  </a:cubicBezTo>
                  <a:cubicBezTo>
                    <a:pt x="29777" y="33255"/>
                    <a:pt x="29979" y="31877"/>
                    <a:pt x="29979" y="30499"/>
                  </a:cubicBezTo>
                  <a:cubicBezTo>
                    <a:pt x="30012" y="29793"/>
                    <a:pt x="29979" y="29088"/>
                    <a:pt x="29912" y="28415"/>
                  </a:cubicBezTo>
                  <a:cubicBezTo>
                    <a:pt x="29844" y="27710"/>
                    <a:pt x="29777" y="27037"/>
                    <a:pt x="29643" y="26365"/>
                  </a:cubicBezTo>
                  <a:cubicBezTo>
                    <a:pt x="29508" y="25659"/>
                    <a:pt x="29407" y="24987"/>
                    <a:pt x="29273" y="24315"/>
                  </a:cubicBezTo>
                  <a:cubicBezTo>
                    <a:pt x="29105" y="23643"/>
                    <a:pt x="28971" y="22971"/>
                    <a:pt x="28803" y="22299"/>
                  </a:cubicBezTo>
                  <a:lnTo>
                    <a:pt x="27861" y="18299"/>
                  </a:lnTo>
                  <a:cubicBezTo>
                    <a:pt x="27559" y="16955"/>
                    <a:pt x="27257" y="15610"/>
                    <a:pt x="27055" y="14266"/>
                  </a:cubicBezTo>
                  <a:cubicBezTo>
                    <a:pt x="26920" y="13594"/>
                    <a:pt x="26853" y="12888"/>
                    <a:pt x="26820" y="12216"/>
                  </a:cubicBezTo>
                  <a:cubicBezTo>
                    <a:pt x="26820" y="11880"/>
                    <a:pt x="26820" y="11544"/>
                    <a:pt x="26853" y="11208"/>
                  </a:cubicBezTo>
                  <a:cubicBezTo>
                    <a:pt x="26887" y="10872"/>
                    <a:pt x="26887" y="10536"/>
                    <a:pt x="26954" y="10166"/>
                  </a:cubicBezTo>
                  <a:cubicBezTo>
                    <a:pt x="27088" y="8821"/>
                    <a:pt x="27425" y="7477"/>
                    <a:pt x="27425" y="6066"/>
                  </a:cubicBezTo>
                  <a:cubicBezTo>
                    <a:pt x="27425" y="5360"/>
                    <a:pt x="27290" y="4688"/>
                    <a:pt x="27021" y="4049"/>
                  </a:cubicBezTo>
                  <a:cubicBezTo>
                    <a:pt x="26752" y="3410"/>
                    <a:pt x="26349" y="2839"/>
                    <a:pt x="25845" y="2369"/>
                  </a:cubicBezTo>
                  <a:cubicBezTo>
                    <a:pt x="25307" y="1898"/>
                    <a:pt x="24736" y="1528"/>
                    <a:pt x="24097" y="1226"/>
                  </a:cubicBezTo>
                  <a:cubicBezTo>
                    <a:pt x="23425" y="991"/>
                    <a:pt x="22753" y="823"/>
                    <a:pt x="22081" y="688"/>
                  </a:cubicBezTo>
                  <a:lnTo>
                    <a:pt x="21360" y="505"/>
                  </a:lnTo>
                  <a:lnTo>
                    <a:pt x="21360" y="505"/>
                  </a:lnTo>
                  <a:lnTo>
                    <a:pt x="22047" y="688"/>
                  </a:lnTo>
                  <a:cubicBezTo>
                    <a:pt x="22719" y="823"/>
                    <a:pt x="23358" y="1024"/>
                    <a:pt x="23996" y="1260"/>
                  </a:cubicBezTo>
                  <a:cubicBezTo>
                    <a:pt x="24635" y="1528"/>
                    <a:pt x="25206" y="1932"/>
                    <a:pt x="25711" y="2369"/>
                  </a:cubicBezTo>
                  <a:cubicBezTo>
                    <a:pt x="26215" y="2839"/>
                    <a:pt x="26584" y="3410"/>
                    <a:pt x="26853" y="4049"/>
                  </a:cubicBezTo>
                  <a:cubicBezTo>
                    <a:pt x="27088" y="4688"/>
                    <a:pt x="27223" y="5360"/>
                    <a:pt x="27223" y="6032"/>
                  </a:cubicBezTo>
                  <a:cubicBezTo>
                    <a:pt x="27189" y="7410"/>
                    <a:pt x="26853" y="8754"/>
                    <a:pt x="26685" y="10132"/>
                  </a:cubicBezTo>
                  <a:cubicBezTo>
                    <a:pt x="26652" y="10468"/>
                    <a:pt x="26618" y="10804"/>
                    <a:pt x="26584" y="11174"/>
                  </a:cubicBezTo>
                  <a:cubicBezTo>
                    <a:pt x="26551" y="11510"/>
                    <a:pt x="26551" y="11846"/>
                    <a:pt x="26551" y="12182"/>
                  </a:cubicBezTo>
                  <a:cubicBezTo>
                    <a:pt x="26584" y="12888"/>
                    <a:pt x="26652" y="13594"/>
                    <a:pt x="26786" y="14266"/>
                  </a:cubicBezTo>
                  <a:cubicBezTo>
                    <a:pt x="26988" y="15610"/>
                    <a:pt x="27257" y="16988"/>
                    <a:pt x="27559" y="18333"/>
                  </a:cubicBezTo>
                  <a:lnTo>
                    <a:pt x="28500" y="22332"/>
                  </a:lnTo>
                  <a:cubicBezTo>
                    <a:pt x="28668" y="23004"/>
                    <a:pt x="28803" y="23677"/>
                    <a:pt x="28937" y="24349"/>
                  </a:cubicBezTo>
                  <a:cubicBezTo>
                    <a:pt x="29071" y="25021"/>
                    <a:pt x="29206" y="25693"/>
                    <a:pt x="29307" y="26365"/>
                  </a:cubicBezTo>
                  <a:cubicBezTo>
                    <a:pt x="29407" y="27037"/>
                    <a:pt x="29475" y="27743"/>
                    <a:pt x="29576" y="28415"/>
                  </a:cubicBezTo>
                  <a:cubicBezTo>
                    <a:pt x="29609" y="29088"/>
                    <a:pt x="29643" y="29760"/>
                    <a:pt x="29609" y="30465"/>
                  </a:cubicBezTo>
                  <a:cubicBezTo>
                    <a:pt x="29609" y="31810"/>
                    <a:pt x="29407" y="33188"/>
                    <a:pt x="29038" y="34499"/>
                  </a:cubicBezTo>
                  <a:cubicBezTo>
                    <a:pt x="28668" y="35809"/>
                    <a:pt x="28164" y="37086"/>
                    <a:pt x="27559" y="38296"/>
                  </a:cubicBezTo>
                  <a:cubicBezTo>
                    <a:pt x="26954" y="39540"/>
                    <a:pt x="26248" y="40716"/>
                    <a:pt x="25475" y="41825"/>
                  </a:cubicBezTo>
                  <a:cubicBezTo>
                    <a:pt x="24736" y="42968"/>
                    <a:pt x="23929" y="44077"/>
                    <a:pt x="23123" y="45186"/>
                  </a:cubicBezTo>
                  <a:cubicBezTo>
                    <a:pt x="22955" y="45489"/>
                    <a:pt x="22719" y="45791"/>
                    <a:pt x="22518" y="46026"/>
                  </a:cubicBezTo>
                  <a:lnTo>
                    <a:pt x="22182" y="46463"/>
                  </a:lnTo>
                  <a:lnTo>
                    <a:pt x="21846" y="46799"/>
                  </a:lnTo>
                  <a:cubicBezTo>
                    <a:pt x="20871" y="47740"/>
                    <a:pt x="19661" y="48412"/>
                    <a:pt x="18384" y="48782"/>
                  </a:cubicBezTo>
                  <a:cubicBezTo>
                    <a:pt x="17745" y="48950"/>
                    <a:pt x="17073" y="49051"/>
                    <a:pt x="16401" y="49051"/>
                  </a:cubicBezTo>
                  <a:cubicBezTo>
                    <a:pt x="16332" y="49055"/>
                    <a:pt x="16263" y="49056"/>
                    <a:pt x="16194" y="49056"/>
                  </a:cubicBezTo>
                  <a:cubicBezTo>
                    <a:pt x="15597" y="49056"/>
                    <a:pt x="15024" y="48929"/>
                    <a:pt x="14452" y="48749"/>
                  </a:cubicBezTo>
                  <a:cubicBezTo>
                    <a:pt x="13858" y="48518"/>
                    <a:pt x="13297" y="48190"/>
                    <a:pt x="12799" y="47765"/>
                  </a:cubicBezTo>
                  <a:lnTo>
                    <a:pt x="12799" y="47765"/>
                  </a:lnTo>
                  <a:lnTo>
                    <a:pt x="12570" y="47371"/>
                  </a:lnTo>
                  <a:lnTo>
                    <a:pt x="12402" y="47102"/>
                  </a:lnTo>
                  <a:lnTo>
                    <a:pt x="12200" y="47337"/>
                  </a:lnTo>
                  <a:cubicBezTo>
                    <a:pt x="12032" y="47572"/>
                    <a:pt x="11797" y="47740"/>
                    <a:pt x="11528" y="47841"/>
                  </a:cubicBezTo>
                  <a:cubicBezTo>
                    <a:pt x="11259" y="47976"/>
                    <a:pt x="10956" y="48043"/>
                    <a:pt x="10654" y="48076"/>
                  </a:cubicBezTo>
                  <a:cubicBezTo>
                    <a:pt x="10389" y="48104"/>
                    <a:pt x="10125" y="48121"/>
                    <a:pt x="9863" y="48121"/>
                  </a:cubicBezTo>
                  <a:cubicBezTo>
                    <a:pt x="9492" y="48121"/>
                    <a:pt x="9126" y="48088"/>
                    <a:pt x="8772" y="48009"/>
                  </a:cubicBezTo>
                  <a:cubicBezTo>
                    <a:pt x="8133" y="47908"/>
                    <a:pt x="7528" y="47774"/>
                    <a:pt x="6923" y="47539"/>
                  </a:cubicBezTo>
                  <a:cubicBezTo>
                    <a:pt x="6621" y="47438"/>
                    <a:pt x="6318" y="47303"/>
                    <a:pt x="6050" y="47169"/>
                  </a:cubicBezTo>
                  <a:cubicBezTo>
                    <a:pt x="5747" y="47068"/>
                    <a:pt x="5478" y="46900"/>
                    <a:pt x="5209" y="46766"/>
                  </a:cubicBezTo>
                  <a:cubicBezTo>
                    <a:pt x="4067" y="46127"/>
                    <a:pt x="3159" y="45220"/>
                    <a:pt x="2554" y="44111"/>
                  </a:cubicBezTo>
                  <a:lnTo>
                    <a:pt x="2084" y="43270"/>
                  </a:lnTo>
                  <a:lnTo>
                    <a:pt x="1680" y="42397"/>
                  </a:lnTo>
                  <a:cubicBezTo>
                    <a:pt x="1412" y="41792"/>
                    <a:pt x="1176" y="41187"/>
                    <a:pt x="1008" y="40582"/>
                  </a:cubicBezTo>
                  <a:cubicBezTo>
                    <a:pt x="807" y="39977"/>
                    <a:pt x="672" y="39338"/>
                    <a:pt x="571" y="38700"/>
                  </a:cubicBezTo>
                  <a:cubicBezTo>
                    <a:pt x="504" y="38061"/>
                    <a:pt x="370" y="37422"/>
                    <a:pt x="370" y="36784"/>
                  </a:cubicBezTo>
                  <a:lnTo>
                    <a:pt x="303" y="35809"/>
                  </a:lnTo>
                  <a:lnTo>
                    <a:pt x="303" y="34868"/>
                  </a:lnTo>
                  <a:cubicBezTo>
                    <a:pt x="269" y="34196"/>
                    <a:pt x="336" y="33557"/>
                    <a:pt x="370" y="32919"/>
                  </a:cubicBezTo>
                  <a:cubicBezTo>
                    <a:pt x="370" y="32280"/>
                    <a:pt x="437" y="31642"/>
                    <a:pt x="504" y="30970"/>
                  </a:cubicBezTo>
                  <a:lnTo>
                    <a:pt x="672" y="29054"/>
                  </a:lnTo>
                  <a:lnTo>
                    <a:pt x="1008" y="25155"/>
                  </a:lnTo>
                  <a:cubicBezTo>
                    <a:pt x="1076" y="24483"/>
                    <a:pt x="1143" y="23878"/>
                    <a:pt x="1244" y="23240"/>
                  </a:cubicBezTo>
                  <a:cubicBezTo>
                    <a:pt x="1344" y="22601"/>
                    <a:pt x="1479" y="21962"/>
                    <a:pt x="1680" y="21358"/>
                  </a:cubicBezTo>
                  <a:cubicBezTo>
                    <a:pt x="2017" y="20114"/>
                    <a:pt x="2453" y="18904"/>
                    <a:pt x="3025" y="17728"/>
                  </a:cubicBezTo>
                  <a:cubicBezTo>
                    <a:pt x="3563" y="16551"/>
                    <a:pt x="4268" y="15442"/>
                    <a:pt x="5075" y="14434"/>
                  </a:cubicBezTo>
                  <a:cubicBezTo>
                    <a:pt x="5848" y="13426"/>
                    <a:pt x="6890" y="12619"/>
                    <a:pt x="7797" y="11712"/>
                  </a:cubicBezTo>
                  <a:cubicBezTo>
                    <a:pt x="8738" y="10771"/>
                    <a:pt x="9612" y="9830"/>
                    <a:pt x="10452" y="8855"/>
                  </a:cubicBezTo>
                  <a:cubicBezTo>
                    <a:pt x="11326" y="7847"/>
                    <a:pt x="12133" y="6839"/>
                    <a:pt x="12939" y="5830"/>
                  </a:cubicBezTo>
                  <a:cubicBezTo>
                    <a:pt x="13746" y="4822"/>
                    <a:pt x="14519" y="3780"/>
                    <a:pt x="15292" y="2738"/>
                  </a:cubicBezTo>
                  <a:cubicBezTo>
                    <a:pt x="15662" y="2201"/>
                    <a:pt x="16065" y="1663"/>
                    <a:pt x="16468" y="1159"/>
                  </a:cubicBezTo>
                  <a:cubicBezTo>
                    <a:pt x="16871" y="688"/>
                    <a:pt x="17443" y="285"/>
                    <a:pt x="18047" y="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 name="Google Shape;6468;p66">
              <a:extLst>
                <a:ext uri="{FF2B5EF4-FFF2-40B4-BE49-F238E27FC236}">
                  <a16:creationId xmlns:a16="http://schemas.microsoft.com/office/drawing/2014/main" id="{8113A4E7-0149-479D-9DE1-5C1364AFD212}"/>
                </a:ext>
              </a:extLst>
            </p:cNvPr>
            <p:cNvSpPr/>
            <p:nvPr/>
          </p:nvSpPr>
          <p:spPr>
            <a:xfrm>
              <a:off x="5704300" y="575450"/>
              <a:ext cx="719250" cy="1189575"/>
            </a:xfrm>
            <a:custGeom>
              <a:avLst/>
              <a:gdLst/>
              <a:ahLst/>
              <a:cxnLst/>
              <a:rect l="l" t="t" r="r" b="b"/>
              <a:pathLst>
                <a:path w="28770" h="47583" extrusionOk="0">
                  <a:moveTo>
                    <a:pt x="17981" y="1"/>
                  </a:moveTo>
                  <a:cubicBezTo>
                    <a:pt x="17172" y="1"/>
                    <a:pt x="16605" y="430"/>
                    <a:pt x="15696" y="1712"/>
                  </a:cubicBezTo>
                  <a:cubicBezTo>
                    <a:pt x="14116" y="3863"/>
                    <a:pt x="10083" y="9274"/>
                    <a:pt x="6084" y="12803"/>
                  </a:cubicBezTo>
                  <a:cubicBezTo>
                    <a:pt x="5445" y="13341"/>
                    <a:pt x="4907" y="13946"/>
                    <a:pt x="4437" y="14618"/>
                  </a:cubicBezTo>
                  <a:cubicBezTo>
                    <a:pt x="2555" y="17340"/>
                    <a:pt x="1412" y="20500"/>
                    <a:pt x="1042" y="23793"/>
                  </a:cubicBezTo>
                  <a:cubicBezTo>
                    <a:pt x="874" y="25810"/>
                    <a:pt x="773" y="26684"/>
                    <a:pt x="706" y="27524"/>
                  </a:cubicBezTo>
                  <a:cubicBezTo>
                    <a:pt x="605" y="28364"/>
                    <a:pt x="505" y="29271"/>
                    <a:pt x="337" y="31389"/>
                  </a:cubicBezTo>
                  <a:cubicBezTo>
                    <a:pt x="0" y="36027"/>
                    <a:pt x="505" y="39522"/>
                    <a:pt x="1950" y="42076"/>
                  </a:cubicBezTo>
                  <a:cubicBezTo>
                    <a:pt x="2689" y="43387"/>
                    <a:pt x="3429" y="44530"/>
                    <a:pt x="4773" y="45303"/>
                  </a:cubicBezTo>
                  <a:cubicBezTo>
                    <a:pt x="5445" y="45672"/>
                    <a:pt x="6151" y="45941"/>
                    <a:pt x="6924" y="46076"/>
                  </a:cubicBezTo>
                  <a:cubicBezTo>
                    <a:pt x="7654" y="46258"/>
                    <a:pt x="8246" y="46661"/>
                    <a:pt x="8975" y="46661"/>
                  </a:cubicBezTo>
                  <a:cubicBezTo>
                    <a:pt x="9052" y="46661"/>
                    <a:pt x="9129" y="46657"/>
                    <a:pt x="9209" y="46647"/>
                  </a:cubicBezTo>
                  <a:cubicBezTo>
                    <a:pt x="10520" y="46479"/>
                    <a:pt x="10990" y="46109"/>
                    <a:pt x="11763" y="45034"/>
                  </a:cubicBezTo>
                  <a:cubicBezTo>
                    <a:pt x="12907" y="46393"/>
                    <a:pt x="14022" y="47583"/>
                    <a:pt x="15839" y="47583"/>
                  </a:cubicBezTo>
                  <a:cubicBezTo>
                    <a:pt x="15999" y="47583"/>
                    <a:pt x="16164" y="47573"/>
                    <a:pt x="16334" y="47554"/>
                  </a:cubicBezTo>
                  <a:cubicBezTo>
                    <a:pt x="18317" y="47319"/>
                    <a:pt x="20132" y="46311"/>
                    <a:pt x="21375" y="44731"/>
                  </a:cubicBezTo>
                  <a:lnTo>
                    <a:pt x="22417" y="43320"/>
                  </a:lnTo>
                  <a:cubicBezTo>
                    <a:pt x="25778" y="38615"/>
                    <a:pt x="28769" y="33876"/>
                    <a:pt x="28198" y="27759"/>
                  </a:cubicBezTo>
                  <a:cubicBezTo>
                    <a:pt x="27862" y="25070"/>
                    <a:pt x="27358" y="22382"/>
                    <a:pt x="26652" y="19760"/>
                  </a:cubicBezTo>
                  <a:cubicBezTo>
                    <a:pt x="25980" y="17273"/>
                    <a:pt x="25509" y="14786"/>
                    <a:pt x="25140" y="12232"/>
                  </a:cubicBezTo>
                  <a:cubicBezTo>
                    <a:pt x="25039" y="11022"/>
                    <a:pt x="25106" y="9812"/>
                    <a:pt x="25341" y="8602"/>
                  </a:cubicBezTo>
                  <a:cubicBezTo>
                    <a:pt x="25375" y="8266"/>
                    <a:pt x="25442" y="7930"/>
                    <a:pt x="25476" y="7594"/>
                  </a:cubicBezTo>
                  <a:cubicBezTo>
                    <a:pt x="25745" y="6115"/>
                    <a:pt x="25946" y="4703"/>
                    <a:pt x="25408" y="3460"/>
                  </a:cubicBezTo>
                  <a:cubicBezTo>
                    <a:pt x="24871" y="2418"/>
                    <a:pt x="23997" y="1611"/>
                    <a:pt x="22921" y="1208"/>
                  </a:cubicBezTo>
                  <a:lnTo>
                    <a:pt x="22921" y="1208"/>
                  </a:lnTo>
                  <a:cubicBezTo>
                    <a:pt x="22955" y="1376"/>
                    <a:pt x="22955" y="1544"/>
                    <a:pt x="22921" y="1712"/>
                  </a:cubicBezTo>
                  <a:cubicBezTo>
                    <a:pt x="22653" y="3393"/>
                    <a:pt x="21409" y="4804"/>
                    <a:pt x="21409" y="6485"/>
                  </a:cubicBezTo>
                  <a:cubicBezTo>
                    <a:pt x="21375" y="8165"/>
                    <a:pt x="21913" y="9778"/>
                    <a:pt x="21644" y="11425"/>
                  </a:cubicBezTo>
                  <a:cubicBezTo>
                    <a:pt x="21375" y="13005"/>
                    <a:pt x="21745" y="14652"/>
                    <a:pt x="21812" y="16265"/>
                  </a:cubicBezTo>
                  <a:cubicBezTo>
                    <a:pt x="21880" y="17979"/>
                    <a:pt x="21880" y="19693"/>
                    <a:pt x="21947" y="21407"/>
                  </a:cubicBezTo>
                  <a:cubicBezTo>
                    <a:pt x="22081" y="23793"/>
                    <a:pt x="22653" y="26179"/>
                    <a:pt x="22518" y="28599"/>
                  </a:cubicBezTo>
                  <a:cubicBezTo>
                    <a:pt x="22417" y="30179"/>
                    <a:pt x="21712" y="31658"/>
                    <a:pt x="21275" y="33136"/>
                  </a:cubicBezTo>
                  <a:cubicBezTo>
                    <a:pt x="20401" y="36094"/>
                    <a:pt x="18754" y="38749"/>
                    <a:pt x="16569" y="40866"/>
                  </a:cubicBezTo>
                  <a:cubicBezTo>
                    <a:pt x="15921" y="41426"/>
                    <a:pt x="15066" y="42012"/>
                    <a:pt x="14163" y="42012"/>
                  </a:cubicBezTo>
                  <a:cubicBezTo>
                    <a:pt x="14036" y="42012"/>
                    <a:pt x="13908" y="42000"/>
                    <a:pt x="13780" y="41975"/>
                  </a:cubicBezTo>
                  <a:cubicBezTo>
                    <a:pt x="12234" y="41707"/>
                    <a:pt x="11663" y="39724"/>
                    <a:pt x="10217" y="39488"/>
                  </a:cubicBezTo>
                  <a:cubicBezTo>
                    <a:pt x="10167" y="39480"/>
                    <a:pt x="10115" y="39476"/>
                    <a:pt x="10060" y="39476"/>
                  </a:cubicBezTo>
                  <a:cubicBezTo>
                    <a:pt x="9675" y="39476"/>
                    <a:pt x="9189" y="39661"/>
                    <a:pt x="8806" y="39690"/>
                  </a:cubicBezTo>
                  <a:cubicBezTo>
                    <a:pt x="8554" y="39707"/>
                    <a:pt x="8293" y="39715"/>
                    <a:pt x="8033" y="39715"/>
                  </a:cubicBezTo>
                  <a:cubicBezTo>
                    <a:pt x="7772" y="39715"/>
                    <a:pt x="7512" y="39707"/>
                    <a:pt x="7260" y="39690"/>
                  </a:cubicBezTo>
                  <a:cubicBezTo>
                    <a:pt x="6487" y="39488"/>
                    <a:pt x="5848" y="38984"/>
                    <a:pt x="5479" y="38312"/>
                  </a:cubicBezTo>
                  <a:cubicBezTo>
                    <a:pt x="4706" y="36968"/>
                    <a:pt x="4739" y="35657"/>
                    <a:pt x="5277" y="34212"/>
                  </a:cubicBezTo>
                  <a:cubicBezTo>
                    <a:pt x="5546" y="33405"/>
                    <a:pt x="5747" y="32599"/>
                    <a:pt x="5848" y="31792"/>
                  </a:cubicBezTo>
                  <a:cubicBezTo>
                    <a:pt x="5983" y="31053"/>
                    <a:pt x="5949" y="30112"/>
                    <a:pt x="6184" y="29406"/>
                  </a:cubicBezTo>
                  <a:cubicBezTo>
                    <a:pt x="6453" y="28734"/>
                    <a:pt x="6823" y="28162"/>
                    <a:pt x="6890" y="27322"/>
                  </a:cubicBezTo>
                  <a:cubicBezTo>
                    <a:pt x="6991" y="26482"/>
                    <a:pt x="6957" y="25742"/>
                    <a:pt x="7025" y="24936"/>
                  </a:cubicBezTo>
                  <a:cubicBezTo>
                    <a:pt x="7125" y="24129"/>
                    <a:pt x="7293" y="23323"/>
                    <a:pt x="7529" y="22516"/>
                  </a:cubicBezTo>
                  <a:cubicBezTo>
                    <a:pt x="7865" y="21104"/>
                    <a:pt x="8873" y="19995"/>
                    <a:pt x="9176" y="18617"/>
                  </a:cubicBezTo>
                  <a:cubicBezTo>
                    <a:pt x="9377" y="17744"/>
                    <a:pt x="9176" y="16836"/>
                    <a:pt x="9545" y="15962"/>
                  </a:cubicBezTo>
                  <a:cubicBezTo>
                    <a:pt x="10016" y="14752"/>
                    <a:pt x="10822" y="13879"/>
                    <a:pt x="11663" y="12904"/>
                  </a:cubicBezTo>
                  <a:cubicBezTo>
                    <a:pt x="12234" y="12366"/>
                    <a:pt x="12738" y="11761"/>
                    <a:pt x="13209" y="11123"/>
                  </a:cubicBezTo>
                  <a:cubicBezTo>
                    <a:pt x="13713" y="10316"/>
                    <a:pt x="13780" y="9745"/>
                    <a:pt x="14654" y="9207"/>
                  </a:cubicBezTo>
                  <a:cubicBezTo>
                    <a:pt x="15528" y="8636"/>
                    <a:pt x="16334" y="7997"/>
                    <a:pt x="17275" y="7459"/>
                  </a:cubicBezTo>
                  <a:cubicBezTo>
                    <a:pt x="17645" y="7258"/>
                    <a:pt x="17947" y="7056"/>
                    <a:pt x="18283" y="6854"/>
                  </a:cubicBezTo>
                  <a:cubicBezTo>
                    <a:pt x="19292" y="6249"/>
                    <a:pt x="19729" y="3325"/>
                    <a:pt x="20636" y="570"/>
                  </a:cubicBezTo>
                  <a:lnTo>
                    <a:pt x="19930" y="402"/>
                  </a:lnTo>
                  <a:cubicBezTo>
                    <a:pt x="19090" y="169"/>
                    <a:pt x="18488" y="1"/>
                    <a:pt x="17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 name="Google Shape;6469;p66">
              <a:extLst>
                <a:ext uri="{FF2B5EF4-FFF2-40B4-BE49-F238E27FC236}">
                  <a16:creationId xmlns:a16="http://schemas.microsoft.com/office/drawing/2014/main" id="{42365345-FED3-1A7C-DAD5-5ECCC454C77F}"/>
                </a:ext>
              </a:extLst>
            </p:cNvPr>
            <p:cNvSpPr/>
            <p:nvPr/>
          </p:nvSpPr>
          <p:spPr>
            <a:xfrm>
              <a:off x="6162450" y="1001025"/>
              <a:ext cx="24775" cy="22375"/>
            </a:xfrm>
            <a:custGeom>
              <a:avLst/>
              <a:gdLst/>
              <a:ahLst/>
              <a:cxnLst/>
              <a:rect l="l" t="t" r="r" b="b"/>
              <a:pathLst>
                <a:path w="991" h="895" extrusionOk="0">
                  <a:moveTo>
                    <a:pt x="444" y="0"/>
                  </a:moveTo>
                  <a:cubicBezTo>
                    <a:pt x="352" y="0"/>
                    <a:pt x="263" y="44"/>
                    <a:pt x="193" y="149"/>
                  </a:cubicBezTo>
                  <a:cubicBezTo>
                    <a:pt x="0" y="462"/>
                    <a:pt x="427" y="894"/>
                    <a:pt x="722" y="894"/>
                  </a:cubicBezTo>
                  <a:cubicBezTo>
                    <a:pt x="840" y="894"/>
                    <a:pt x="937" y="826"/>
                    <a:pt x="966" y="653"/>
                  </a:cubicBezTo>
                  <a:lnTo>
                    <a:pt x="966" y="620"/>
                  </a:lnTo>
                  <a:cubicBezTo>
                    <a:pt x="991" y="347"/>
                    <a:pt x="704"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 name="Google Shape;6470;p66">
              <a:extLst>
                <a:ext uri="{FF2B5EF4-FFF2-40B4-BE49-F238E27FC236}">
                  <a16:creationId xmlns:a16="http://schemas.microsoft.com/office/drawing/2014/main" id="{ABA65F57-E53D-E1AD-4B4C-51C6FA0000BA}"/>
                </a:ext>
              </a:extLst>
            </p:cNvPr>
            <p:cNvSpPr/>
            <p:nvPr/>
          </p:nvSpPr>
          <p:spPr>
            <a:xfrm>
              <a:off x="6019025" y="1360225"/>
              <a:ext cx="25725" cy="24525"/>
            </a:xfrm>
            <a:custGeom>
              <a:avLst/>
              <a:gdLst/>
              <a:ahLst/>
              <a:cxnLst/>
              <a:rect l="l" t="t" r="r" b="b"/>
              <a:pathLst>
                <a:path w="1029" h="981" extrusionOk="0">
                  <a:moveTo>
                    <a:pt x="542" y="1"/>
                  </a:moveTo>
                  <a:cubicBezTo>
                    <a:pt x="482" y="1"/>
                    <a:pt x="418" y="20"/>
                    <a:pt x="351" y="65"/>
                  </a:cubicBezTo>
                  <a:cubicBezTo>
                    <a:pt x="1" y="307"/>
                    <a:pt x="340" y="980"/>
                    <a:pt x="645" y="980"/>
                  </a:cubicBezTo>
                  <a:cubicBezTo>
                    <a:pt x="721" y="980"/>
                    <a:pt x="795" y="938"/>
                    <a:pt x="855" y="838"/>
                  </a:cubicBezTo>
                  <a:cubicBezTo>
                    <a:pt x="855" y="838"/>
                    <a:pt x="888" y="804"/>
                    <a:pt x="888" y="771"/>
                  </a:cubicBezTo>
                  <a:cubicBezTo>
                    <a:pt x="1028" y="491"/>
                    <a:pt x="842" y="1"/>
                    <a:pt x="5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 name="Google Shape;6471;p66">
              <a:extLst>
                <a:ext uri="{FF2B5EF4-FFF2-40B4-BE49-F238E27FC236}">
                  <a16:creationId xmlns:a16="http://schemas.microsoft.com/office/drawing/2014/main" id="{9C3463D6-4E43-7701-75C1-3FAA7362B9B6}"/>
                </a:ext>
              </a:extLst>
            </p:cNvPr>
            <p:cNvSpPr/>
            <p:nvPr/>
          </p:nvSpPr>
          <p:spPr>
            <a:xfrm>
              <a:off x="6087775" y="1185950"/>
              <a:ext cx="25800" cy="24025"/>
            </a:xfrm>
            <a:custGeom>
              <a:avLst/>
              <a:gdLst/>
              <a:ahLst/>
              <a:cxnLst/>
              <a:rect l="l" t="t" r="r" b="b"/>
              <a:pathLst>
                <a:path w="1032" h="961" extrusionOk="0">
                  <a:moveTo>
                    <a:pt x="546" y="0"/>
                  </a:moveTo>
                  <a:cubicBezTo>
                    <a:pt x="478" y="0"/>
                    <a:pt x="403" y="24"/>
                    <a:pt x="323" y="79"/>
                  </a:cubicBezTo>
                  <a:cubicBezTo>
                    <a:pt x="0" y="294"/>
                    <a:pt x="344" y="961"/>
                    <a:pt x="667" y="961"/>
                  </a:cubicBezTo>
                  <a:cubicBezTo>
                    <a:pt x="748" y="961"/>
                    <a:pt x="827" y="919"/>
                    <a:pt x="894" y="818"/>
                  </a:cubicBezTo>
                  <a:lnTo>
                    <a:pt x="894" y="785"/>
                  </a:lnTo>
                  <a:cubicBezTo>
                    <a:pt x="1032" y="482"/>
                    <a:pt x="854" y="0"/>
                    <a:pt x="54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 name="Google Shape;6472;p66">
              <a:extLst>
                <a:ext uri="{FF2B5EF4-FFF2-40B4-BE49-F238E27FC236}">
                  <a16:creationId xmlns:a16="http://schemas.microsoft.com/office/drawing/2014/main" id="{1738C00F-BBFD-7F2C-A85C-5BAF048C0970}"/>
                </a:ext>
              </a:extLst>
            </p:cNvPr>
            <p:cNvSpPr/>
            <p:nvPr/>
          </p:nvSpPr>
          <p:spPr>
            <a:xfrm>
              <a:off x="6030925" y="1019725"/>
              <a:ext cx="35850" cy="20500"/>
            </a:xfrm>
            <a:custGeom>
              <a:avLst/>
              <a:gdLst/>
              <a:ahLst/>
              <a:cxnLst/>
              <a:rect l="l" t="t" r="r" b="b"/>
              <a:pathLst>
                <a:path w="1434" h="820" extrusionOk="0">
                  <a:moveTo>
                    <a:pt x="813" y="0"/>
                  </a:moveTo>
                  <a:cubicBezTo>
                    <a:pt x="451" y="0"/>
                    <a:pt x="0" y="462"/>
                    <a:pt x="379" y="746"/>
                  </a:cubicBezTo>
                  <a:cubicBezTo>
                    <a:pt x="441" y="797"/>
                    <a:pt x="511" y="820"/>
                    <a:pt x="583" y="820"/>
                  </a:cubicBezTo>
                  <a:cubicBezTo>
                    <a:pt x="979" y="820"/>
                    <a:pt x="1433" y="148"/>
                    <a:pt x="950" y="6"/>
                  </a:cubicBezTo>
                  <a:lnTo>
                    <a:pt x="883" y="6"/>
                  </a:lnTo>
                  <a:cubicBezTo>
                    <a:pt x="860" y="2"/>
                    <a:pt x="837"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 name="Google Shape;6473;p66">
              <a:extLst>
                <a:ext uri="{FF2B5EF4-FFF2-40B4-BE49-F238E27FC236}">
                  <a16:creationId xmlns:a16="http://schemas.microsoft.com/office/drawing/2014/main" id="{5E05D3BC-4B62-E9F0-0E8B-8F8A82E54574}"/>
                </a:ext>
              </a:extLst>
            </p:cNvPr>
            <p:cNvSpPr/>
            <p:nvPr/>
          </p:nvSpPr>
          <p:spPr>
            <a:xfrm>
              <a:off x="6101100" y="1001050"/>
              <a:ext cx="24650" cy="22575"/>
            </a:xfrm>
            <a:custGeom>
              <a:avLst/>
              <a:gdLst/>
              <a:ahLst/>
              <a:cxnLst/>
              <a:rect l="l" t="t" r="r" b="b"/>
              <a:pathLst>
                <a:path w="986" h="903" extrusionOk="0">
                  <a:moveTo>
                    <a:pt x="276" y="1"/>
                  </a:moveTo>
                  <a:cubicBezTo>
                    <a:pt x="166" y="1"/>
                    <a:pt x="70" y="62"/>
                    <a:pt x="25" y="215"/>
                  </a:cubicBezTo>
                  <a:cubicBezTo>
                    <a:pt x="25" y="249"/>
                    <a:pt x="25" y="249"/>
                    <a:pt x="25" y="283"/>
                  </a:cubicBezTo>
                  <a:cubicBezTo>
                    <a:pt x="0" y="556"/>
                    <a:pt x="269" y="902"/>
                    <a:pt x="519" y="902"/>
                  </a:cubicBezTo>
                  <a:cubicBezTo>
                    <a:pt x="608" y="902"/>
                    <a:pt x="694" y="859"/>
                    <a:pt x="765" y="753"/>
                  </a:cubicBezTo>
                  <a:cubicBezTo>
                    <a:pt x="986" y="458"/>
                    <a:pt x="577" y="1"/>
                    <a:pt x="2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 name="Google Shape;6474;p66">
              <a:extLst>
                <a:ext uri="{FF2B5EF4-FFF2-40B4-BE49-F238E27FC236}">
                  <a16:creationId xmlns:a16="http://schemas.microsoft.com/office/drawing/2014/main" id="{7622B868-C783-1E39-F420-23CBBD926487}"/>
                </a:ext>
              </a:extLst>
            </p:cNvPr>
            <p:cNvSpPr/>
            <p:nvPr/>
          </p:nvSpPr>
          <p:spPr>
            <a:xfrm>
              <a:off x="6068575" y="1267875"/>
              <a:ext cx="36200" cy="20075"/>
            </a:xfrm>
            <a:custGeom>
              <a:avLst/>
              <a:gdLst/>
              <a:ahLst/>
              <a:cxnLst/>
              <a:rect l="l" t="t" r="r" b="b"/>
              <a:pathLst>
                <a:path w="1448" h="803" extrusionOk="0">
                  <a:moveTo>
                    <a:pt x="871" y="1"/>
                  </a:moveTo>
                  <a:cubicBezTo>
                    <a:pt x="472" y="1"/>
                    <a:pt x="0" y="686"/>
                    <a:pt x="520" y="801"/>
                  </a:cubicBezTo>
                  <a:lnTo>
                    <a:pt x="587" y="801"/>
                  </a:lnTo>
                  <a:cubicBezTo>
                    <a:pt x="599" y="802"/>
                    <a:pt x="611" y="803"/>
                    <a:pt x="623" y="803"/>
                  </a:cubicBezTo>
                  <a:cubicBezTo>
                    <a:pt x="988" y="803"/>
                    <a:pt x="1448" y="322"/>
                    <a:pt x="1057" y="62"/>
                  </a:cubicBezTo>
                  <a:cubicBezTo>
                    <a:pt x="1000" y="19"/>
                    <a:pt x="937"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 name="Google Shape;6475;p66">
              <a:extLst>
                <a:ext uri="{FF2B5EF4-FFF2-40B4-BE49-F238E27FC236}">
                  <a16:creationId xmlns:a16="http://schemas.microsoft.com/office/drawing/2014/main" id="{13CAEC53-ED55-D430-5264-E56E5B24BB32}"/>
                </a:ext>
              </a:extLst>
            </p:cNvPr>
            <p:cNvSpPr/>
            <p:nvPr/>
          </p:nvSpPr>
          <p:spPr>
            <a:xfrm>
              <a:off x="5914350" y="1358325"/>
              <a:ext cx="32075" cy="22300"/>
            </a:xfrm>
            <a:custGeom>
              <a:avLst/>
              <a:gdLst/>
              <a:ahLst/>
              <a:cxnLst/>
              <a:rect l="l" t="t" r="r" b="b"/>
              <a:pathLst>
                <a:path w="1283" h="892" extrusionOk="0">
                  <a:moveTo>
                    <a:pt x="814" y="0"/>
                  </a:moveTo>
                  <a:cubicBezTo>
                    <a:pt x="791" y="0"/>
                    <a:pt x="766" y="2"/>
                    <a:pt x="740" y="7"/>
                  </a:cubicBezTo>
                  <a:lnTo>
                    <a:pt x="673" y="7"/>
                  </a:lnTo>
                  <a:cubicBezTo>
                    <a:pt x="337" y="74"/>
                    <a:pt x="1" y="712"/>
                    <a:pt x="505" y="880"/>
                  </a:cubicBezTo>
                  <a:cubicBezTo>
                    <a:pt x="532" y="888"/>
                    <a:pt x="558" y="892"/>
                    <a:pt x="584" y="892"/>
                  </a:cubicBezTo>
                  <a:cubicBezTo>
                    <a:pt x="994" y="892"/>
                    <a:pt x="1283" y="0"/>
                    <a:pt x="81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6476;p66">
              <a:extLst>
                <a:ext uri="{FF2B5EF4-FFF2-40B4-BE49-F238E27FC236}">
                  <a16:creationId xmlns:a16="http://schemas.microsoft.com/office/drawing/2014/main" id="{475BC6F9-0147-9063-BCF4-52058018316D}"/>
                </a:ext>
              </a:extLst>
            </p:cNvPr>
            <p:cNvSpPr/>
            <p:nvPr/>
          </p:nvSpPr>
          <p:spPr>
            <a:xfrm>
              <a:off x="6015150" y="1207225"/>
              <a:ext cx="26100" cy="23525"/>
            </a:xfrm>
            <a:custGeom>
              <a:avLst/>
              <a:gdLst/>
              <a:ahLst/>
              <a:cxnLst/>
              <a:rect l="l" t="t" r="r" b="b"/>
              <a:pathLst>
                <a:path w="1044" h="941" extrusionOk="0">
                  <a:moveTo>
                    <a:pt x="539" y="1"/>
                  </a:moveTo>
                  <a:cubicBezTo>
                    <a:pt x="21" y="1"/>
                    <a:pt x="1" y="940"/>
                    <a:pt x="402" y="940"/>
                  </a:cubicBezTo>
                  <a:cubicBezTo>
                    <a:pt x="443" y="940"/>
                    <a:pt x="489" y="930"/>
                    <a:pt x="539" y="908"/>
                  </a:cubicBezTo>
                  <a:lnTo>
                    <a:pt x="607" y="908"/>
                  </a:lnTo>
                  <a:cubicBezTo>
                    <a:pt x="943" y="707"/>
                    <a:pt x="1043"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6477;p66">
              <a:extLst>
                <a:ext uri="{FF2B5EF4-FFF2-40B4-BE49-F238E27FC236}">
                  <a16:creationId xmlns:a16="http://schemas.microsoft.com/office/drawing/2014/main" id="{D24EE0C5-C174-282C-AF3E-1035FF57DA46}"/>
                </a:ext>
              </a:extLst>
            </p:cNvPr>
            <p:cNvSpPr/>
            <p:nvPr/>
          </p:nvSpPr>
          <p:spPr>
            <a:xfrm>
              <a:off x="6224825" y="1317625"/>
              <a:ext cx="25400" cy="22400"/>
            </a:xfrm>
            <a:custGeom>
              <a:avLst/>
              <a:gdLst/>
              <a:ahLst/>
              <a:cxnLst/>
              <a:rect l="l" t="t" r="r" b="b"/>
              <a:pathLst>
                <a:path w="1016" h="896" extrusionOk="0">
                  <a:moveTo>
                    <a:pt x="481" y="1"/>
                  </a:moveTo>
                  <a:cubicBezTo>
                    <a:pt x="385" y="1"/>
                    <a:pt x="291" y="46"/>
                    <a:pt x="218" y="156"/>
                  </a:cubicBezTo>
                  <a:cubicBezTo>
                    <a:pt x="0" y="447"/>
                    <a:pt x="429" y="895"/>
                    <a:pt x="736" y="895"/>
                  </a:cubicBezTo>
                  <a:cubicBezTo>
                    <a:pt x="854" y="895"/>
                    <a:pt x="954" y="828"/>
                    <a:pt x="991" y="660"/>
                  </a:cubicBezTo>
                  <a:cubicBezTo>
                    <a:pt x="991" y="660"/>
                    <a:pt x="991" y="626"/>
                    <a:pt x="991" y="593"/>
                  </a:cubicBezTo>
                  <a:cubicBezTo>
                    <a:pt x="1016" y="324"/>
                    <a:pt x="737" y="1"/>
                    <a:pt x="4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6478;p66">
              <a:extLst>
                <a:ext uri="{FF2B5EF4-FFF2-40B4-BE49-F238E27FC236}">
                  <a16:creationId xmlns:a16="http://schemas.microsoft.com/office/drawing/2014/main" id="{9FD71638-7103-6AAC-2B4F-6428C6F6AEEA}"/>
                </a:ext>
              </a:extLst>
            </p:cNvPr>
            <p:cNvSpPr/>
            <p:nvPr/>
          </p:nvSpPr>
          <p:spPr>
            <a:xfrm>
              <a:off x="6152125" y="989625"/>
              <a:ext cx="24800" cy="22225"/>
            </a:xfrm>
            <a:custGeom>
              <a:avLst/>
              <a:gdLst/>
              <a:ahLst/>
              <a:cxnLst/>
              <a:rect l="l" t="t" r="r" b="b"/>
              <a:pathLst>
                <a:path w="992" h="889" extrusionOk="0">
                  <a:moveTo>
                    <a:pt x="277" y="1"/>
                  </a:moveTo>
                  <a:cubicBezTo>
                    <a:pt x="137" y="1"/>
                    <a:pt x="22" y="78"/>
                    <a:pt x="1" y="269"/>
                  </a:cubicBezTo>
                  <a:lnTo>
                    <a:pt x="1" y="336"/>
                  </a:lnTo>
                  <a:cubicBezTo>
                    <a:pt x="1" y="596"/>
                    <a:pt x="283" y="889"/>
                    <a:pt x="532" y="889"/>
                  </a:cubicBezTo>
                  <a:cubicBezTo>
                    <a:pt x="637" y="889"/>
                    <a:pt x="737" y="836"/>
                    <a:pt x="807" y="706"/>
                  </a:cubicBezTo>
                  <a:cubicBezTo>
                    <a:pt x="991" y="361"/>
                    <a:pt x="578" y="1"/>
                    <a:pt x="2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6479;p66">
              <a:extLst>
                <a:ext uri="{FF2B5EF4-FFF2-40B4-BE49-F238E27FC236}">
                  <a16:creationId xmlns:a16="http://schemas.microsoft.com/office/drawing/2014/main" id="{D11FF342-4231-3D2D-61BF-A76D5BE5EF62}"/>
                </a:ext>
              </a:extLst>
            </p:cNvPr>
            <p:cNvSpPr/>
            <p:nvPr/>
          </p:nvSpPr>
          <p:spPr>
            <a:xfrm>
              <a:off x="6228600" y="1018200"/>
              <a:ext cx="25050" cy="22225"/>
            </a:xfrm>
            <a:custGeom>
              <a:avLst/>
              <a:gdLst/>
              <a:ahLst/>
              <a:cxnLst/>
              <a:rect l="l" t="t" r="r" b="b"/>
              <a:pathLst>
                <a:path w="1002" h="889" extrusionOk="0">
                  <a:moveTo>
                    <a:pt x="262" y="1"/>
                  </a:moveTo>
                  <a:cubicBezTo>
                    <a:pt x="122" y="1"/>
                    <a:pt x="11" y="78"/>
                    <a:pt x="0" y="269"/>
                  </a:cubicBezTo>
                  <a:cubicBezTo>
                    <a:pt x="0" y="269"/>
                    <a:pt x="0" y="302"/>
                    <a:pt x="0" y="336"/>
                  </a:cubicBezTo>
                  <a:cubicBezTo>
                    <a:pt x="0" y="596"/>
                    <a:pt x="282" y="888"/>
                    <a:pt x="543" y="888"/>
                  </a:cubicBezTo>
                  <a:cubicBezTo>
                    <a:pt x="653" y="888"/>
                    <a:pt x="760" y="836"/>
                    <a:pt x="840" y="706"/>
                  </a:cubicBezTo>
                  <a:cubicBezTo>
                    <a:pt x="1001" y="361"/>
                    <a:pt x="565" y="1"/>
                    <a:pt x="2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6480;p66">
              <a:extLst>
                <a:ext uri="{FF2B5EF4-FFF2-40B4-BE49-F238E27FC236}">
                  <a16:creationId xmlns:a16="http://schemas.microsoft.com/office/drawing/2014/main" id="{F8E1671D-269E-EC32-D735-D661B3D32DBF}"/>
                </a:ext>
              </a:extLst>
            </p:cNvPr>
            <p:cNvSpPr/>
            <p:nvPr/>
          </p:nvSpPr>
          <p:spPr>
            <a:xfrm>
              <a:off x="6030850" y="933050"/>
              <a:ext cx="30575" cy="22425"/>
            </a:xfrm>
            <a:custGeom>
              <a:avLst/>
              <a:gdLst/>
              <a:ahLst/>
              <a:cxnLst/>
              <a:rect l="l" t="t" r="r" b="b"/>
              <a:pathLst>
                <a:path w="1223" h="897" extrusionOk="0">
                  <a:moveTo>
                    <a:pt x="631" y="0"/>
                  </a:moveTo>
                  <a:cubicBezTo>
                    <a:pt x="185" y="0"/>
                    <a:pt x="1" y="896"/>
                    <a:pt x="456" y="896"/>
                  </a:cubicBezTo>
                  <a:cubicBezTo>
                    <a:pt x="485" y="896"/>
                    <a:pt x="516" y="893"/>
                    <a:pt x="550" y="885"/>
                  </a:cubicBezTo>
                  <a:lnTo>
                    <a:pt x="617" y="885"/>
                  </a:lnTo>
                  <a:cubicBezTo>
                    <a:pt x="953" y="785"/>
                    <a:pt x="1222" y="112"/>
                    <a:pt x="718" y="12"/>
                  </a:cubicBezTo>
                  <a:cubicBezTo>
                    <a:pt x="688" y="4"/>
                    <a:pt x="659" y="0"/>
                    <a:pt x="63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6481;p66">
              <a:extLst>
                <a:ext uri="{FF2B5EF4-FFF2-40B4-BE49-F238E27FC236}">
                  <a16:creationId xmlns:a16="http://schemas.microsoft.com/office/drawing/2014/main" id="{B7B6FC82-B183-975A-12F9-940F43852883}"/>
                </a:ext>
              </a:extLst>
            </p:cNvPr>
            <p:cNvSpPr/>
            <p:nvPr/>
          </p:nvSpPr>
          <p:spPr>
            <a:xfrm>
              <a:off x="6006175" y="913850"/>
              <a:ext cx="25600" cy="19950"/>
            </a:xfrm>
            <a:custGeom>
              <a:avLst/>
              <a:gdLst/>
              <a:ahLst/>
              <a:cxnLst/>
              <a:rect l="l" t="t" r="r" b="b"/>
              <a:pathLst>
                <a:path w="1024" h="798" extrusionOk="0">
                  <a:moveTo>
                    <a:pt x="399" y="1"/>
                  </a:moveTo>
                  <a:cubicBezTo>
                    <a:pt x="240" y="1"/>
                    <a:pt x="100" y="80"/>
                    <a:pt x="58" y="275"/>
                  </a:cubicBezTo>
                  <a:cubicBezTo>
                    <a:pt x="0" y="602"/>
                    <a:pt x="350" y="797"/>
                    <a:pt x="634" y="797"/>
                  </a:cubicBezTo>
                  <a:cubicBezTo>
                    <a:pt x="847" y="797"/>
                    <a:pt x="1023" y="688"/>
                    <a:pt x="966" y="443"/>
                  </a:cubicBezTo>
                  <a:cubicBezTo>
                    <a:pt x="966" y="410"/>
                    <a:pt x="966" y="376"/>
                    <a:pt x="966" y="376"/>
                  </a:cubicBezTo>
                  <a:cubicBezTo>
                    <a:pt x="887" y="160"/>
                    <a:pt x="624" y="1"/>
                    <a:pt x="3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6482;p66">
              <a:extLst>
                <a:ext uri="{FF2B5EF4-FFF2-40B4-BE49-F238E27FC236}">
                  <a16:creationId xmlns:a16="http://schemas.microsoft.com/office/drawing/2014/main" id="{5862874D-F7EA-F39D-34A8-BD400C7697AA}"/>
                </a:ext>
              </a:extLst>
            </p:cNvPr>
            <p:cNvSpPr/>
            <p:nvPr/>
          </p:nvSpPr>
          <p:spPr>
            <a:xfrm>
              <a:off x="6017700" y="1342100"/>
              <a:ext cx="29825" cy="22550"/>
            </a:xfrm>
            <a:custGeom>
              <a:avLst/>
              <a:gdLst/>
              <a:ahLst/>
              <a:cxnLst/>
              <a:rect l="l" t="t" r="r" b="b"/>
              <a:pathLst>
                <a:path w="1193" h="902" extrusionOk="0">
                  <a:moveTo>
                    <a:pt x="750" y="0"/>
                  </a:moveTo>
                  <a:cubicBezTo>
                    <a:pt x="716" y="0"/>
                    <a:pt x="679" y="6"/>
                    <a:pt x="639" y="17"/>
                  </a:cubicBezTo>
                  <a:lnTo>
                    <a:pt x="605" y="17"/>
                  </a:lnTo>
                  <a:cubicBezTo>
                    <a:pt x="236" y="118"/>
                    <a:pt x="0" y="824"/>
                    <a:pt x="505" y="891"/>
                  </a:cubicBezTo>
                  <a:cubicBezTo>
                    <a:pt x="536" y="898"/>
                    <a:pt x="565" y="901"/>
                    <a:pt x="594" y="901"/>
                  </a:cubicBezTo>
                  <a:cubicBezTo>
                    <a:pt x="1057" y="901"/>
                    <a:pt x="1192" y="0"/>
                    <a:pt x="75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6483;p66">
              <a:extLst>
                <a:ext uri="{FF2B5EF4-FFF2-40B4-BE49-F238E27FC236}">
                  <a16:creationId xmlns:a16="http://schemas.microsoft.com/office/drawing/2014/main" id="{B18FB5E9-B0ED-7318-B888-DD40BD3E96AB}"/>
                </a:ext>
              </a:extLst>
            </p:cNvPr>
            <p:cNvSpPr/>
            <p:nvPr/>
          </p:nvSpPr>
          <p:spPr>
            <a:xfrm>
              <a:off x="6014125" y="1058725"/>
              <a:ext cx="25975" cy="19950"/>
            </a:xfrm>
            <a:custGeom>
              <a:avLst/>
              <a:gdLst/>
              <a:ahLst/>
              <a:cxnLst/>
              <a:rect l="l" t="t" r="r" b="b"/>
              <a:pathLst>
                <a:path w="1039" h="798" extrusionOk="0">
                  <a:moveTo>
                    <a:pt x="428" y="0"/>
                  </a:moveTo>
                  <a:cubicBezTo>
                    <a:pt x="198" y="0"/>
                    <a:pt x="0" y="123"/>
                    <a:pt x="76" y="396"/>
                  </a:cubicBezTo>
                  <a:cubicBezTo>
                    <a:pt x="76" y="396"/>
                    <a:pt x="76" y="429"/>
                    <a:pt x="76" y="429"/>
                  </a:cubicBezTo>
                  <a:cubicBezTo>
                    <a:pt x="153" y="641"/>
                    <a:pt x="418" y="798"/>
                    <a:pt x="643" y="798"/>
                  </a:cubicBezTo>
                  <a:cubicBezTo>
                    <a:pt x="810"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6484;p66">
              <a:extLst>
                <a:ext uri="{FF2B5EF4-FFF2-40B4-BE49-F238E27FC236}">
                  <a16:creationId xmlns:a16="http://schemas.microsoft.com/office/drawing/2014/main" id="{6BD5D53F-D655-C125-6B4B-7FD6651FBE06}"/>
                </a:ext>
              </a:extLst>
            </p:cNvPr>
            <p:cNvSpPr/>
            <p:nvPr/>
          </p:nvSpPr>
          <p:spPr>
            <a:xfrm>
              <a:off x="6083675" y="908975"/>
              <a:ext cx="34275" cy="18825"/>
            </a:xfrm>
            <a:custGeom>
              <a:avLst/>
              <a:gdLst/>
              <a:ahLst/>
              <a:cxnLst/>
              <a:rect l="l" t="t" r="r" b="b"/>
              <a:pathLst>
                <a:path w="1371" h="753" extrusionOk="0">
                  <a:moveTo>
                    <a:pt x="847" y="0"/>
                  </a:moveTo>
                  <a:cubicBezTo>
                    <a:pt x="480" y="0"/>
                    <a:pt x="0" y="415"/>
                    <a:pt x="386" y="672"/>
                  </a:cubicBezTo>
                  <a:lnTo>
                    <a:pt x="420" y="706"/>
                  </a:lnTo>
                  <a:cubicBezTo>
                    <a:pt x="484" y="738"/>
                    <a:pt x="561" y="753"/>
                    <a:pt x="641" y="753"/>
                  </a:cubicBezTo>
                  <a:cubicBezTo>
                    <a:pt x="978" y="753"/>
                    <a:pt x="1370" y="487"/>
                    <a:pt x="1126" y="134"/>
                  </a:cubicBezTo>
                  <a:cubicBezTo>
                    <a:pt x="1062" y="40"/>
                    <a:pt x="960" y="0"/>
                    <a:pt x="8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6485;p66">
              <a:extLst>
                <a:ext uri="{FF2B5EF4-FFF2-40B4-BE49-F238E27FC236}">
                  <a16:creationId xmlns:a16="http://schemas.microsoft.com/office/drawing/2014/main" id="{26A5C362-2AC3-782A-2494-AA1480ED0546}"/>
                </a:ext>
              </a:extLst>
            </p:cNvPr>
            <p:cNvSpPr/>
            <p:nvPr/>
          </p:nvSpPr>
          <p:spPr>
            <a:xfrm>
              <a:off x="6130700" y="978475"/>
              <a:ext cx="34375" cy="19000"/>
            </a:xfrm>
            <a:custGeom>
              <a:avLst/>
              <a:gdLst/>
              <a:ahLst/>
              <a:cxnLst/>
              <a:rect l="l" t="t" r="r" b="b"/>
              <a:pathLst>
                <a:path w="1375" h="760" extrusionOk="0">
                  <a:moveTo>
                    <a:pt x="823" y="0"/>
                  </a:moveTo>
                  <a:cubicBezTo>
                    <a:pt x="444" y="0"/>
                    <a:pt x="1" y="450"/>
                    <a:pt x="387" y="682"/>
                  </a:cubicBezTo>
                  <a:lnTo>
                    <a:pt x="454" y="715"/>
                  </a:lnTo>
                  <a:cubicBezTo>
                    <a:pt x="515" y="746"/>
                    <a:pt x="586" y="759"/>
                    <a:pt x="659" y="759"/>
                  </a:cubicBezTo>
                  <a:cubicBezTo>
                    <a:pt x="991" y="759"/>
                    <a:pt x="1374" y="474"/>
                    <a:pt x="1127" y="144"/>
                  </a:cubicBezTo>
                  <a:cubicBezTo>
                    <a:pt x="1048" y="42"/>
                    <a:pt x="939" y="0"/>
                    <a:pt x="8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6486;p66">
              <a:extLst>
                <a:ext uri="{FF2B5EF4-FFF2-40B4-BE49-F238E27FC236}">
                  <a16:creationId xmlns:a16="http://schemas.microsoft.com/office/drawing/2014/main" id="{4D062ADA-ED43-B642-A8FC-A68BE4CFD63B}"/>
                </a:ext>
              </a:extLst>
            </p:cNvPr>
            <p:cNvSpPr/>
            <p:nvPr/>
          </p:nvSpPr>
          <p:spPr>
            <a:xfrm>
              <a:off x="6033050" y="1373850"/>
              <a:ext cx="25450" cy="23350"/>
            </a:xfrm>
            <a:custGeom>
              <a:avLst/>
              <a:gdLst/>
              <a:ahLst/>
              <a:cxnLst/>
              <a:rect l="l" t="t" r="r" b="b"/>
              <a:pathLst>
                <a:path w="1018" h="934" extrusionOk="0">
                  <a:moveTo>
                    <a:pt x="465" y="1"/>
                  </a:moveTo>
                  <a:cubicBezTo>
                    <a:pt x="381" y="1"/>
                    <a:pt x="298" y="37"/>
                    <a:pt x="227" y="125"/>
                  </a:cubicBezTo>
                  <a:cubicBezTo>
                    <a:pt x="1" y="426"/>
                    <a:pt x="431" y="933"/>
                    <a:pt x="733" y="933"/>
                  </a:cubicBezTo>
                  <a:cubicBezTo>
                    <a:pt x="835" y="933"/>
                    <a:pt x="923" y="875"/>
                    <a:pt x="966" y="730"/>
                  </a:cubicBezTo>
                  <a:cubicBezTo>
                    <a:pt x="966" y="696"/>
                    <a:pt x="966" y="663"/>
                    <a:pt x="966" y="663"/>
                  </a:cubicBezTo>
                  <a:cubicBezTo>
                    <a:pt x="1017" y="381"/>
                    <a:pt x="736" y="1"/>
                    <a:pt x="4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6487;p66">
              <a:extLst>
                <a:ext uri="{FF2B5EF4-FFF2-40B4-BE49-F238E27FC236}">
                  <a16:creationId xmlns:a16="http://schemas.microsoft.com/office/drawing/2014/main" id="{44EB0B1F-A318-9D76-B780-824FA44B24E3}"/>
                </a:ext>
              </a:extLst>
            </p:cNvPr>
            <p:cNvSpPr/>
            <p:nvPr/>
          </p:nvSpPr>
          <p:spPr>
            <a:xfrm>
              <a:off x="6133125" y="969425"/>
              <a:ext cx="36275" cy="20875"/>
            </a:xfrm>
            <a:custGeom>
              <a:avLst/>
              <a:gdLst/>
              <a:ahLst/>
              <a:cxnLst/>
              <a:rect l="l" t="t" r="r" b="b"/>
              <a:pathLst>
                <a:path w="1451" h="835" extrusionOk="0">
                  <a:moveTo>
                    <a:pt x="859" y="0"/>
                  </a:moveTo>
                  <a:cubicBezTo>
                    <a:pt x="492" y="0"/>
                    <a:pt x="1" y="482"/>
                    <a:pt x="391" y="775"/>
                  </a:cubicBezTo>
                  <a:cubicBezTo>
                    <a:pt x="446" y="816"/>
                    <a:pt x="508" y="834"/>
                    <a:pt x="572" y="834"/>
                  </a:cubicBezTo>
                  <a:cubicBezTo>
                    <a:pt x="972" y="834"/>
                    <a:pt x="1451" y="118"/>
                    <a:pt x="929"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6488;p66">
              <a:extLst>
                <a:ext uri="{FF2B5EF4-FFF2-40B4-BE49-F238E27FC236}">
                  <a16:creationId xmlns:a16="http://schemas.microsoft.com/office/drawing/2014/main" id="{33A0DBE0-DE12-6085-AE25-6CCC385D1803}"/>
                </a:ext>
              </a:extLst>
            </p:cNvPr>
            <p:cNvSpPr/>
            <p:nvPr/>
          </p:nvSpPr>
          <p:spPr>
            <a:xfrm>
              <a:off x="6059925" y="1337350"/>
              <a:ext cx="25400" cy="23200"/>
            </a:xfrm>
            <a:custGeom>
              <a:avLst/>
              <a:gdLst/>
              <a:ahLst/>
              <a:cxnLst/>
              <a:rect l="l" t="t" r="r" b="b"/>
              <a:pathLst>
                <a:path w="1016" h="928" extrusionOk="0">
                  <a:moveTo>
                    <a:pt x="287" y="0"/>
                  </a:moveTo>
                  <a:cubicBezTo>
                    <a:pt x="166" y="0"/>
                    <a:pt x="64" y="69"/>
                    <a:pt x="25" y="241"/>
                  </a:cubicBezTo>
                  <a:cubicBezTo>
                    <a:pt x="25" y="241"/>
                    <a:pt x="25" y="274"/>
                    <a:pt x="25" y="308"/>
                  </a:cubicBezTo>
                  <a:cubicBezTo>
                    <a:pt x="1" y="581"/>
                    <a:pt x="269" y="927"/>
                    <a:pt x="533" y="927"/>
                  </a:cubicBezTo>
                  <a:cubicBezTo>
                    <a:pt x="626" y="927"/>
                    <a:pt x="719" y="884"/>
                    <a:pt x="798" y="778"/>
                  </a:cubicBezTo>
                  <a:cubicBezTo>
                    <a:pt x="1015" y="441"/>
                    <a:pt x="593" y="0"/>
                    <a:pt x="2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6489;p66">
              <a:extLst>
                <a:ext uri="{FF2B5EF4-FFF2-40B4-BE49-F238E27FC236}">
                  <a16:creationId xmlns:a16="http://schemas.microsoft.com/office/drawing/2014/main" id="{E40705B2-940C-A3C4-C78B-0385ACE02EAB}"/>
                </a:ext>
              </a:extLst>
            </p:cNvPr>
            <p:cNvSpPr/>
            <p:nvPr/>
          </p:nvSpPr>
          <p:spPr>
            <a:xfrm>
              <a:off x="6215250" y="1240475"/>
              <a:ext cx="35750" cy="20600"/>
            </a:xfrm>
            <a:custGeom>
              <a:avLst/>
              <a:gdLst/>
              <a:ahLst/>
              <a:cxnLst/>
              <a:rect l="l" t="t" r="r" b="b"/>
              <a:pathLst>
                <a:path w="1430" h="824" extrusionOk="0">
                  <a:moveTo>
                    <a:pt x="867" y="1"/>
                  </a:moveTo>
                  <a:cubicBezTo>
                    <a:pt x="454" y="1"/>
                    <a:pt x="0" y="734"/>
                    <a:pt x="501" y="822"/>
                  </a:cubicBezTo>
                  <a:lnTo>
                    <a:pt x="568" y="822"/>
                  </a:lnTo>
                  <a:cubicBezTo>
                    <a:pt x="579" y="823"/>
                    <a:pt x="590" y="823"/>
                    <a:pt x="601" y="823"/>
                  </a:cubicBezTo>
                  <a:cubicBezTo>
                    <a:pt x="967" y="823"/>
                    <a:pt x="1429" y="310"/>
                    <a:pt x="1038" y="49"/>
                  </a:cubicBezTo>
                  <a:cubicBezTo>
                    <a:pt x="984" y="16"/>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6490;p66">
              <a:extLst>
                <a:ext uri="{FF2B5EF4-FFF2-40B4-BE49-F238E27FC236}">
                  <a16:creationId xmlns:a16="http://schemas.microsoft.com/office/drawing/2014/main" id="{17A57B47-8CDB-6080-BA2C-CC728A6A124E}"/>
                </a:ext>
              </a:extLst>
            </p:cNvPr>
            <p:cNvSpPr/>
            <p:nvPr/>
          </p:nvSpPr>
          <p:spPr>
            <a:xfrm>
              <a:off x="6061725" y="988900"/>
              <a:ext cx="25900" cy="24475"/>
            </a:xfrm>
            <a:custGeom>
              <a:avLst/>
              <a:gdLst/>
              <a:ahLst/>
              <a:cxnLst/>
              <a:rect l="l" t="t" r="r" b="b"/>
              <a:pathLst>
                <a:path w="1036" h="979" extrusionOk="0">
                  <a:moveTo>
                    <a:pt x="522" y="1"/>
                  </a:moveTo>
                  <a:cubicBezTo>
                    <a:pt x="460" y="1"/>
                    <a:pt x="393" y="20"/>
                    <a:pt x="323" y="63"/>
                  </a:cubicBezTo>
                  <a:cubicBezTo>
                    <a:pt x="0" y="305"/>
                    <a:pt x="324" y="978"/>
                    <a:pt x="638" y="978"/>
                  </a:cubicBezTo>
                  <a:cubicBezTo>
                    <a:pt x="716" y="978"/>
                    <a:pt x="794" y="936"/>
                    <a:pt x="861" y="836"/>
                  </a:cubicBezTo>
                  <a:cubicBezTo>
                    <a:pt x="861" y="836"/>
                    <a:pt x="861" y="802"/>
                    <a:pt x="894" y="769"/>
                  </a:cubicBezTo>
                  <a:cubicBezTo>
                    <a:pt x="1035" y="515"/>
                    <a:pt x="845" y="1"/>
                    <a:pt x="52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6491;p66">
              <a:extLst>
                <a:ext uri="{FF2B5EF4-FFF2-40B4-BE49-F238E27FC236}">
                  <a16:creationId xmlns:a16="http://schemas.microsoft.com/office/drawing/2014/main" id="{3E69D33E-233E-CADF-1FCE-70C1BE922422}"/>
                </a:ext>
              </a:extLst>
            </p:cNvPr>
            <p:cNvSpPr/>
            <p:nvPr/>
          </p:nvSpPr>
          <p:spPr>
            <a:xfrm>
              <a:off x="6018875" y="1035525"/>
              <a:ext cx="25800" cy="24050"/>
            </a:xfrm>
            <a:custGeom>
              <a:avLst/>
              <a:gdLst/>
              <a:ahLst/>
              <a:cxnLst/>
              <a:rect l="l" t="t" r="r" b="b"/>
              <a:pathLst>
                <a:path w="1032" h="962" extrusionOk="0">
                  <a:moveTo>
                    <a:pt x="535" y="1"/>
                  </a:moveTo>
                  <a:cubicBezTo>
                    <a:pt x="468" y="1"/>
                    <a:pt x="397" y="25"/>
                    <a:pt x="323" y="80"/>
                  </a:cubicBezTo>
                  <a:cubicBezTo>
                    <a:pt x="0" y="295"/>
                    <a:pt x="345" y="962"/>
                    <a:pt x="650" y="962"/>
                  </a:cubicBezTo>
                  <a:cubicBezTo>
                    <a:pt x="726" y="962"/>
                    <a:pt x="800" y="920"/>
                    <a:pt x="861" y="819"/>
                  </a:cubicBezTo>
                  <a:cubicBezTo>
                    <a:pt x="861" y="786"/>
                    <a:pt x="894" y="786"/>
                    <a:pt x="894" y="752"/>
                  </a:cubicBezTo>
                  <a:cubicBezTo>
                    <a:pt x="1032" y="478"/>
                    <a:pt x="832" y="1"/>
                    <a:pt x="53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6492;p66">
              <a:extLst>
                <a:ext uri="{FF2B5EF4-FFF2-40B4-BE49-F238E27FC236}">
                  <a16:creationId xmlns:a16="http://schemas.microsoft.com/office/drawing/2014/main" id="{801FEC4F-26FA-BF60-4965-B5E435CF0183}"/>
                </a:ext>
              </a:extLst>
            </p:cNvPr>
            <p:cNvSpPr/>
            <p:nvPr/>
          </p:nvSpPr>
          <p:spPr>
            <a:xfrm>
              <a:off x="6070400" y="1044075"/>
              <a:ext cx="35925" cy="20200"/>
            </a:xfrm>
            <a:custGeom>
              <a:avLst/>
              <a:gdLst/>
              <a:ahLst/>
              <a:cxnLst/>
              <a:rect l="l" t="t" r="r" b="b"/>
              <a:pathLst>
                <a:path w="1437" h="808" extrusionOk="0">
                  <a:moveTo>
                    <a:pt x="809" y="0"/>
                  </a:moveTo>
                  <a:cubicBezTo>
                    <a:pt x="448" y="0"/>
                    <a:pt x="0" y="432"/>
                    <a:pt x="346" y="746"/>
                  </a:cubicBezTo>
                  <a:cubicBezTo>
                    <a:pt x="403" y="789"/>
                    <a:pt x="467" y="808"/>
                    <a:pt x="534" y="808"/>
                  </a:cubicBezTo>
                  <a:cubicBezTo>
                    <a:pt x="940" y="808"/>
                    <a:pt x="1437" y="122"/>
                    <a:pt x="917" y="7"/>
                  </a:cubicBezTo>
                  <a:lnTo>
                    <a:pt x="884" y="7"/>
                  </a:lnTo>
                  <a:cubicBezTo>
                    <a:pt x="859" y="2"/>
                    <a:pt x="835" y="0"/>
                    <a:pt x="80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6493;p66">
              <a:extLst>
                <a:ext uri="{FF2B5EF4-FFF2-40B4-BE49-F238E27FC236}">
                  <a16:creationId xmlns:a16="http://schemas.microsoft.com/office/drawing/2014/main" id="{BB0D7652-311B-ECCD-BEF7-D39959793290}"/>
                </a:ext>
              </a:extLst>
            </p:cNvPr>
            <p:cNvSpPr/>
            <p:nvPr/>
          </p:nvSpPr>
          <p:spPr>
            <a:xfrm>
              <a:off x="6145625" y="1368700"/>
              <a:ext cx="24650" cy="22800"/>
            </a:xfrm>
            <a:custGeom>
              <a:avLst/>
              <a:gdLst/>
              <a:ahLst/>
              <a:cxnLst/>
              <a:rect l="l" t="t" r="r" b="b"/>
              <a:pathLst>
                <a:path w="986" h="912" extrusionOk="0">
                  <a:moveTo>
                    <a:pt x="265" y="1"/>
                  </a:moveTo>
                  <a:cubicBezTo>
                    <a:pt x="155" y="1"/>
                    <a:pt x="62" y="66"/>
                    <a:pt x="25" y="230"/>
                  </a:cubicBezTo>
                  <a:cubicBezTo>
                    <a:pt x="25" y="230"/>
                    <a:pt x="25" y="264"/>
                    <a:pt x="25" y="297"/>
                  </a:cubicBezTo>
                  <a:cubicBezTo>
                    <a:pt x="0" y="548"/>
                    <a:pt x="275" y="912"/>
                    <a:pt x="528" y="912"/>
                  </a:cubicBezTo>
                  <a:cubicBezTo>
                    <a:pt x="614" y="912"/>
                    <a:pt x="697" y="870"/>
                    <a:pt x="765" y="768"/>
                  </a:cubicBezTo>
                  <a:cubicBezTo>
                    <a:pt x="985" y="474"/>
                    <a:pt x="563" y="1"/>
                    <a:pt x="2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6494;p66">
              <a:extLst>
                <a:ext uri="{FF2B5EF4-FFF2-40B4-BE49-F238E27FC236}">
                  <a16:creationId xmlns:a16="http://schemas.microsoft.com/office/drawing/2014/main" id="{4C5A0DA8-9B08-66F2-C44F-91995148FF72}"/>
                </a:ext>
              </a:extLst>
            </p:cNvPr>
            <p:cNvSpPr/>
            <p:nvPr/>
          </p:nvSpPr>
          <p:spPr>
            <a:xfrm>
              <a:off x="5954175" y="1479625"/>
              <a:ext cx="35200" cy="20175"/>
            </a:xfrm>
            <a:custGeom>
              <a:avLst/>
              <a:gdLst/>
              <a:ahLst/>
              <a:cxnLst/>
              <a:rect l="l" t="t" r="r" b="b"/>
              <a:pathLst>
                <a:path w="1408" h="807" extrusionOk="0">
                  <a:moveTo>
                    <a:pt x="844" y="0"/>
                  </a:moveTo>
                  <a:cubicBezTo>
                    <a:pt x="452" y="0"/>
                    <a:pt x="1" y="685"/>
                    <a:pt x="491" y="801"/>
                  </a:cubicBezTo>
                  <a:lnTo>
                    <a:pt x="558" y="801"/>
                  </a:lnTo>
                  <a:cubicBezTo>
                    <a:pt x="581" y="805"/>
                    <a:pt x="604" y="807"/>
                    <a:pt x="628" y="807"/>
                  </a:cubicBezTo>
                  <a:cubicBezTo>
                    <a:pt x="987" y="807"/>
                    <a:pt x="1408" y="345"/>
                    <a:pt x="1029" y="61"/>
                  </a:cubicBezTo>
                  <a:cubicBezTo>
                    <a:pt x="972" y="19"/>
                    <a:pt x="909" y="0"/>
                    <a:pt x="8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6495;p66">
              <a:extLst>
                <a:ext uri="{FF2B5EF4-FFF2-40B4-BE49-F238E27FC236}">
                  <a16:creationId xmlns:a16="http://schemas.microsoft.com/office/drawing/2014/main" id="{E1554CC2-0209-12CC-7889-A7A9EFD78FD6}"/>
                </a:ext>
              </a:extLst>
            </p:cNvPr>
            <p:cNvSpPr/>
            <p:nvPr/>
          </p:nvSpPr>
          <p:spPr>
            <a:xfrm>
              <a:off x="6132650" y="1208550"/>
              <a:ext cx="26000" cy="22825"/>
            </a:xfrm>
            <a:custGeom>
              <a:avLst/>
              <a:gdLst/>
              <a:ahLst/>
              <a:cxnLst/>
              <a:rect l="l" t="t" r="r" b="b"/>
              <a:pathLst>
                <a:path w="1040" h="913" extrusionOk="0">
                  <a:moveTo>
                    <a:pt x="493" y="1"/>
                  </a:moveTo>
                  <a:cubicBezTo>
                    <a:pt x="401" y="1"/>
                    <a:pt x="312" y="44"/>
                    <a:pt x="242" y="150"/>
                  </a:cubicBezTo>
                  <a:cubicBezTo>
                    <a:pt x="0" y="488"/>
                    <a:pt x="436" y="913"/>
                    <a:pt x="750" y="913"/>
                  </a:cubicBezTo>
                  <a:cubicBezTo>
                    <a:pt x="873" y="913"/>
                    <a:pt x="977" y="848"/>
                    <a:pt x="1015" y="687"/>
                  </a:cubicBezTo>
                  <a:lnTo>
                    <a:pt x="1015" y="620"/>
                  </a:lnTo>
                  <a:cubicBezTo>
                    <a:pt x="1040" y="347"/>
                    <a:pt x="753" y="1"/>
                    <a:pt x="49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6496;p66">
              <a:extLst>
                <a:ext uri="{FF2B5EF4-FFF2-40B4-BE49-F238E27FC236}">
                  <a16:creationId xmlns:a16="http://schemas.microsoft.com/office/drawing/2014/main" id="{46D97A78-37BC-776A-3557-8016C02AB2CC}"/>
                </a:ext>
              </a:extLst>
            </p:cNvPr>
            <p:cNvSpPr/>
            <p:nvPr/>
          </p:nvSpPr>
          <p:spPr>
            <a:xfrm>
              <a:off x="6127125" y="1450025"/>
              <a:ext cx="24800" cy="22750"/>
            </a:xfrm>
            <a:custGeom>
              <a:avLst/>
              <a:gdLst/>
              <a:ahLst/>
              <a:cxnLst/>
              <a:rect l="l" t="t" r="r" b="b"/>
              <a:pathLst>
                <a:path w="992" h="910" extrusionOk="0">
                  <a:moveTo>
                    <a:pt x="460" y="1"/>
                  </a:moveTo>
                  <a:cubicBezTo>
                    <a:pt x="363" y="1"/>
                    <a:pt x="268" y="50"/>
                    <a:pt x="194" y="170"/>
                  </a:cubicBezTo>
                  <a:cubicBezTo>
                    <a:pt x="0" y="461"/>
                    <a:pt x="436" y="909"/>
                    <a:pt x="732" y="909"/>
                  </a:cubicBezTo>
                  <a:cubicBezTo>
                    <a:pt x="846" y="909"/>
                    <a:pt x="939" y="843"/>
                    <a:pt x="967" y="674"/>
                  </a:cubicBezTo>
                  <a:lnTo>
                    <a:pt x="967" y="607"/>
                  </a:lnTo>
                  <a:cubicBezTo>
                    <a:pt x="991" y="339"/>
                    <a:pt x="716" y="1"/>
                    <a:pt x="46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6497;p66">
              <a:extLst>
                <a:ext uri="{FF2B5EF4-FFF2-40B4-BE49-F238E27FC236}">
                  <a16:creationId xmlns:a16="http://schemas.microsoft.com/office/drawing/2014/main" id="{C5C968E7-7C4E-2146-D3FB-91A39D7D2AB5}"/>
                </a:ext>
              </a:extLst>
            </p:cNvPr>
            <p:cNvSpPr/>
            <p:nvPr/>
          </p:nvSpPr>
          <p:spPr>
            <a:xfrm>
              <a:off x="6089450" y="1256575"/>
              <a:ext cx="25700" cy="23975"/>
            </a:xfrm>
            <a:custGeom>
              <a:avLst/>
              <a:gdLst/>
              <a:ahLst/>
              <a:cxnLst/>
              <a:rect l="l" t="t" r="r" b="b"/>
              <a:pathLst>
                <a:path w="1028" h="959" extrusionOk="0">
                  <a:moveTo>
                    <a:pt x="539" y="1"/>
                  </a:moveTo>
                  <a:cubicBezTo>
                    <a:pt x="473" y="1"/>
                    <a:pt x="400" y="24"/>
                    <a:pt x="323" y="77"/>
                  </a:cubicBezTo>
                  <a:cubicBezTo>
                    <a:pt x="1" y="292"/>
                    <a:pt x="323" y="959"/>
                    <a:pt x="637" y="959"/>
                  </a:cubicBezTo>
                  <a:cubicBezTo>
                    <a:pt x="716" y="959"/>
                    <a:pt x="794" y="917"/>
                    <a:pt x="861" y="816"/>
                  </a:cubicBezTo>
                  <a:lnTo>
                    <a:pt x="861" y="783"/>
                  </a:lnTo>
                  <a:cubicBezTo>
                    <a:pt x="1027" y="506"/>
                    <a:pt x="851" y="1"/>
                    <a:pt x="53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6498;p66">
              <a:extLst>
                <a:ext uri="{FF2B5EF4-FFF2-40B4-BE49-F238E27FC236}">
                  <a16:creationId xmlns:a16="http://schemas.microsoft.com/office/drawing/2014/main" id="{361CA446-3EB7-4A67-5EC6-0E58033857AF}"/>
                </a:ext>
              </a:extLst>
            </p:cNvPr>
            <p:cNvSpPr/>
            <p:nvPr/>
          </p:nvSpPr>
          <p:spPr>
            <a:xfrm>
              <a:off x="6072650" y="956925"/>
              <a:ext cx="25875" cy="24525"/>
            </a:xfrm>
            <a:custGeom>
              <a:avLst/>
              <a:gdLst/>
              <a:ahLst/>
              <a:cxnLst/>
              <a:rect l="l" t="t" r="r" b="b"/>
              <a:pathLst>
                <a:path w="1035" h="981" extrusionOk="0">
                  <a:moveTo>
                    <a:pt x="517" y="0"/>
                  </a:moveTo>
                  <a:cubicBezTo>
                    <a:pt x="456" y="0"/>
                    <a:pt x="390" y="20"/>
                    <a:pt x="323" y="65"/>
                  </a:cubicBezTo>
                  <a:cubicBezTo>
                    <a:pt x="0" y="307"/>
                    <a:pt x="345" y="980"/>
                    <a:pt x="668" y="980"/>
                  </a:cubicBezTo>
                  <a:cubicBezTo>
                    <a:pt x="748" y="980"/>
                    <a:pt x="827" y="938"/>
                    <a:pt x="894" y="838"/>
                  </a:cubicBezTo>
                  <a:cubicBezTo>
                    <a:pt x="894" y="804"/>
                    <a:pt x="894" y="804"/>
                    <a:pt x="894" y="771"/>
                  </a:cubicBezTo>
                  <a:cubicBezTo>
                    <a:pt x="1034" y="490"/>
                    <a:pt x="824" y="0"/>
                    <a:pt x="51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6499;p66">
              <a:extLst>
                <a:ext uri="{FF2B5EF4-FFF2-40B4-BE49-F238E27FC236}">
                  <a16:creationId xmlns:a16="http://schemas.microsoft.com/office/drawing/2014/main" id="{04A724EE-5A40-F969-C78B-0957BF4D8478}"/>
                </a:ext>
              </a:extLst>
            </p:cNvPr>
            <p:cNvSpPr/>
            <p:nvPr/>
          </p:nvSpPr>
          <p:spPr>
            <a:xfrm>
              <a:off x="6015525" y="983700"/>
              <a:ext cx="36125" cy="20400"/>
            </a:xfrm>
            <a:custGeom>
              <a:avLst/>
              <a:gdLst/>
              <a:ahLst/>
              <a:cxnLst/>
              <a:rect l="l" t="t" r="r" b="b"/>
              <a:pathLst>
                <a:path w="1445" h="816" extrusionOk="0">
                  <a:moveTo>
                    <a:pt x="856" y="0"/>
                  </a:moveTo>
                  <a:cubicBezTo>
                    <a:pt x="489" y="0"/>
                    <a:pt x="0" y="449"/>
                    <a:pt x="390" y="741"/>
                  </a:cubicBezTo>
                  <a:cubicBezTo>
                    <a:pt x="447" y="793"/>
                    <a:pt x="513" y="815"/>
                    <a:pt x="583" y="815"/>
                  </a:cubicBezTo>
                  <a:cubicBezTo>
                    <a:pt x="966" y="815"/>
                    <a:pt x="1445" y="144"/>
                    <a:pt x="961" y="2"/>
                  </a:cubicBezTo>
                  <a:lnTo>
                    <a:pt x="894" y="2"/>
                  </a:lnTo>
                  <a:cubicBezTo>
                    <a:pt x="881"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6500;p66">
              <a:extLst>
                <a:ext uri="{FF2B5EF4-FFF2-40B4-BE49-F238E27FC236}">
                  <a16:creationId xmlns:a16="http://schemas.microsoft.com/office/drawing/2014/main" id="{EED4AC54-813F-7AF8-87BF-36130D6D3D36}"/>
                </a:ext>
              </a:extLst>
            </p:cNvPr>
            <p:cNvSpPr/>
            <p:nvPr/>
          </p:nvSpPr>
          <p:spPr>
            <a:xfrm>
              <a:off x="6212000" y="1170425"/>
              <a:ext cx="25500" cy="22775"/>
            </a:xfrm>
            <a:custGeom>
              <a:avLst/>
              <a:gdLst/>
              <a:ahLst/>
              <a:cxnLst/>
              <a:rect l="l" t="t" r="r" b="b"/>
              <a:pathLst>
                <a:path w="1020" h="911" extrusionOk="0">
                  <a:moveTo>
                    <a:pt x="272" y="0"/>
                  </a:moveTo>
                  <a:cubicBezTo>
                    <a:pt x="158" y="0"/>
                    <a:pt x="62" y="66"/>
                    <a:pt x="26" y="229"/>
                  </a:cubicBezTo>
                  <a:lnTo>
                    <a:pt x="26" y="263"/>
                  </a:lnTo>
                  <a:cubicBezTo>
                    <a:pt x="0" y="540"/>
                    <a:pt x="276" y="911"/>
                    <a:pt x="544" y="911"/>
                  </a:cubicBezTo>
                  <a:cubicBezTo>
                    <a:pt x="634" y="911"/>
                    <a:pt x="722"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6501;p66">
              <a:extLst>
                <a:ext uri="{FF2B5EF4-FFF2-40B4-BE49-F238E27FC236}">
                  <a16:creationId xmlns:a16="http://schemas.microsoft.com/office/drawing/2014/main" id="{D558C0AC-E22B-9A37-E368-A4ACE2E37180}"/>
                </a:ext>
              </a:extLst>
            </p:cNvPr>
            <p:cNvSpPr/>
            <p:nvPr/>
          </p:nvSpPr>
          <p:spPr>
            <a:xfrm>
              <a:off x="6069225" y="883950"/>
              <a:ext cx="35550" cy="20875"/>
            </a:xfrm>
            <a:custGeom>
              <a:avLst/>
              <a:gdLst/>
              <a:ahLst/>
              <a:cxnLst/>
              <a:rect l="l" t="t" r="r" b="b"/>
              <a:pathLst>
                <a:path w="1422" h="835" extrusionOk="0">
                  <a:moveTo>
                    <a:pt x="852" y="0"/>
                  </a:moveTo>
                  <a:cubicBezTo>
                    <a:pt x="459"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6502;p66">
              <a:extLst>
                <a:ext uri="{FF2B5EF4-FFF2-40B4-BE49-F238E27FC236}">
                  <a16:creationId xmlns:a16="http://schemas.microsoft.com/office/drawing/2014/main" id="{E232765A-A334-A13C-52DC-7D8A5DA8F9E3}"/>
                </a:ext>
              </a:extLst>
            </p:cNvPr>
            <p:cNvSpPr/>
            <p:nvPr/>
          </p:nvSpPr>
          <p:spPr>
            <a:xfrm>
              <a:off x="5831175" y="1468525"/>
              <a:ext cx="32375" cy="23175"/>
            </a:xfrm>
            <a:custGeom>
              <a:avLst/>
              <a:gdLst/>
              <a:ahLst/>
              <a:cxnLst/>
              <a:rect l="l" t="t" r="r" b="b"/>
              <a:pathLst>
                <a:path w="1295" h="927" extrusionOk="0">
                  <a:moveTo>
                    <a:pt x="766" y="0"/>
                  </a:moveTo>
                  <a:cubicBezTo>
                    <a:pt x="758" y="0"/>
                    <a:pt x="749" y="1"/>
                    <a:pt x="740" y="1"/>
                  </a:cubicBezTo>
                  <a:lnTo>
                    <a:pt x="672" y="1"/>
                  </a:lnTo>
                  <a:cubicBezTo>
                    <a:pt x="336" y="102"/>
                    <a:pt x="0" y="741"/>
                    <a:pt x="504" y="909"/>
                  </a:cubicBezTo>
                  <a:cubicBezTo>
                    <a:pt x="542" y="921"/>
                    <a:pt x="579" y="926"/>
                    <a:pt x="614" y="926"/>
                  </a:cubicBezTo>
                  <a:cubicBezTo>
                    <a:pt x="1073" y="926"/>
                    <a:pt x="129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6503;p66">
              <a:extLst>
                <a:ext uri="{FF2B5EF4-FFF2-40B4-BE49-F238E27FC236}">
                  <a16:creationId xmlns:a16="http://schemas.microsoft.com/office/drawing/2014/main" id="{EF7E95BB-C357-7925-E2C9-986F60744C1E}"/>
                </a:ext>
              </a:extLst>
            </p:cNvPr>
            <p:cNvSpPr/>
            <p:nvPr/>
          </p:nvSpPr>
          <p:spPr>
            <a:xfrm>
              <a:off x="6013775" y="1192925"/>
              <a:ext cx="26625" cy="23525"/>
            </a:xfrm>
            <a:custGeom>
              <a:avLst/>
              <a:gdLst/>
              <a:ahLst/>
              <a:cxnLst/>
              <a:rect l="l" t="t" r="r" b="b"/>
              <a:pathLst>
                <a:path w="1065" h="941" extrusionOk="0">
                  <a:moveTo>
                    <a:pt x="537" y="1"/>
                  </a:moveTo>
                  <a:cubicBezTo>
                    <a:pt x="40" y="1"/>
                    <a:pt x="1" y="940"/>
                    <a:pt x="419" y="940"/>
                  </a:cubicBezTo>
                  <a:cubicBezTo>
                    <a:pt x="461" y="940"/>
                    <a:pt x="509" y="930"/>
                    <a:pt x="561" y="909"/>
                  </a:cubicBezTo>
                  <a:cubicBezTo>
                    <a:pt x="561" y="909"/>
                    <a:pt x="594" y="909"/>
                    <a:pt x="628" y="875"/>
                  </a:cubicBezTo>
                  <a:cubicBezTo>
                    <a:pt x="930"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6504;p66">
              <a:extLst>
                <a:ext uri="{FF2B5EF4-FFF2-40B4-BE49-F238E27FC236}">
                  <a16:creationId xmlns:a16="http://schemas.microsoft.com/office/drawing/2014/main" id="{26D61CE4-9098-E686-1FDE-1DA4BAA2B3FE}"/>
                </a:ext>
              </a:extLst>
            </p:cNvPr>
            <p:cNvSpPr/>
            <p:nvPr/>
          </p:nvSpPr>
          <p:spPr>
            <a:xfrm>
              <a:off x="6192400" y="1378975"/>
              <a:ext cx="25900" cy="22675"/>
            </a:xfrm>
            <a:custGeom>
              <a:avLst/>
              <a:gdLst/>
              <a:ahLst/>
              <a:cxnLst/>
              <a:rect l="l" t="t" r="r" b="b"/>
              <a:pathLst>
                <a:path w="1036" h="907" extrusionOk="0">
                  <a:moveTo>
                    <a:pt x="500" y="0"/>
                  </a:moveTo>
                  <a:cubicBezTo>
                    <a:pt x="404" y="0"/>
                    <a:pt x="311" y="45"/>
                    <a:pt x="238" y="155"/>
                  </a:cubicBezTo>
                  <a:cubicBezTo>
                    <a:pt x="0" y="489"/>
                    <a:pt x="420" y="906"/>
                    <a:pt x="733" y="906"/>
                  </a:cubicBezTo>
                  <a:cubicBezTo>
                    <a:pt x="861" y="906"/>
                    <a:pt x="972" y="836"/>
                    <a:pt x="1011" y="659"/>
                  </a:cubicBezTo>
                  <a:cubicBezTo>
                    <a:pt x="1011" y="626"/>
                    <a:pt x="1011" y="626"/>
                    <a:pt x="1011" y="592"/>
                  </a:cubicBezTo>
                  <a:cubicBezTo>
                    <a:pt x="1036" y="323"/>
                    <a:pt x="757" y="0"/>
                    <a:pt x="50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6505;p66">
              <a:extLst>
                <a:ext uri="{FF2B5EF4-FFF2-40B4-BE49-F238E27FC236}">
                  <a16:creationId xmlns:a16="http://schemas.microsoft.com/office/drawing/2014/main" id="{A77241A7-4778-6EFA-125F-33FF490DF72D}"/>
                </a:ext>
              </a:extLst>
            </p:cNvPr>
            <p:cNvSpPr/>
            <p:nvPr/>
          </p:nvSpPr>
          <p:spPr>
            <a:xfrm>
              <a:off x="5971475" y="1160200"/>
              <a:ext cx="24800" cy="22225"/>
            </a:xfrm>
            <a:custGeom>
              <a:avLst/>
              <a:gdLst/>
              <a:ahLst/>
              <a:cxnLst/>
              <a:rect l="l" t="t" r="r" b="b"/>
              <a:pathLst>
                <a:path w="992" h="889" extrusionOk="0">
                  <a:moveTo>
                    <a:pt x="277" y="0"/>
                  </a:moveTo>
                  <a:cubicBezTo>
                    <a:pt x="137" y="0"/>
                    <a:pt x="22" y="77"/>
                    <a:pt x="1" y="269"/>
                  </a:cubicBezTo>
                  <a:cubicBezTo>
                    <a:pt x="1" y="269"/>
                    <a:pt x="1" y="302"/>
                    <a:pt x="1" y="336"/>
                  </a:cubicBezTo>
                  <a:cubicBezTo>
                    <a:pt x="1" y="596"/>
                    <a:pt x="283" y="888"/>
                    <a:pt x="532" y="888"/>
                  </a:cubicBezTo>
                  <a:cubicBezTo>
                    <a:pt x="638" y="888"/>
                    <a:pt x="737" y="836"/>
                    <a:pt x="808" y="706"/>
                  </a:cubicBezTo>
                  <a:cubicBezTo>
                    <a:pt x="991" y="361"/>
                    <a:pt x="578" y="0"/>
                    <a:pt x="2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6506;p66">
              <a:extLst>
                <a:ext uri="{FF2B5EF4-FFF2-40B4-BE49-F238E27FC236}">
                  <a16:creationId xmlns:a16="http://schemas.microsoft.com/office/drawing/2014/main" id="{B5F63E1D-6017-3502-8DBE-D1A2177E9F7C}"/>
                </a:ext>
              </a:extLst>
            </p:cNvPr>
            <p:cNvSpPr/>
            <p:nvPr/>
          </p:nvSpPr>
          <p:spPr>
            <a:xfrm>
              <a:off x="6019375" y="1309625"/>
              <a:ext cx="25725" cy="21525"/>
            </a:xfrm>
            <a:custGeom>
              <a:avLst/>
              <a:gdLst/>
              <a:ahLst/>
              <a:cxnLst/>
              <a:rect l="l" t="t" r="r" b="b"/>
              <a:pathLst>
                <a:path w="1029" h="861" extrusionOk="0">
                  <a:moveTo>
                    <a:pt x="263" y="0"/>
                  </a:moveTo>
                  <a:cubicBezTo>
                    <a:pt x="129" y="0"/>
                    <a:pt x="21" y="69"/>
                    <a:pt x="1" y="240"/>
                  </a:cubicBezTo>
                  <a:lnTo>
                    <a:pt x="1" y="308"/>
                  </a:lnTo>
                  <a:cubicBezTo>
                    <a:pt x="1" y="567"/>
                    <a:pt x="299" y="860"/>
                    <a:pt x="558" y="860"/>
                  </a:cubicBezTo>
                  <a:cubicBezTo>
                    <a:pt x="668" y="860"/>
                    <a:pt x="771" y="807"/>
                    <a:pt x="841" y="677"/>
                  </a:cubicBezTo>
                  <a:cubicBezTo>
                    <a:pt x="1029" y="372"/>
                    <a:pt x="576" y="0"/>
                    <a:pt x="2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6507;p66">
              <a:extLst>
                <a:ext uri="{FF2B5EF4-FFF2-40B4-BE49-F238E27FC236}">
                  <a16:creationId xmlns:a16="http://schemas.microsoft.com/office/drawing/2014/main" id="{ABA3BB08-61D7-6D68-FA60-099F72BCCD7F}"/>
                </a:ext>
              </a:extLst>
            </p:cNvPr>
            <p:cNvSpPr/>
            <p:nvPr/>
          </p:nvSpPr>
          <p:spPr>
            <a:xfrm>
              <a:off x="6131550" y="1059075"/>
              <a:ext cx="30700" cy="23150"/>
            </a:xfrm>
            <a:custGeom>
              <a:avLst/>
              <a:gdLst/>
              <a:ahLst/>
              <a:cxnLst/>
              <a:rect l="l" t="t" r="r" b="b"/>
              <a:pathLst>
                <a:path w="1228" h="926" extrusionOk="0">
                  <a:moveTo>
                    <a:pt x="636" y="1"/>
                  </a:moveTo>
                  <a:cubicBezTo>
                    <a:pt x="183" y="1"/>
                    <a:pt x="0" y="926"/>
                    <a:pt x="482" y="926"/>
                  </a:cubicBezTo>
                  <a:cubicBezTo>
                    <a:pt x="505" y="926"/>
                    <a:pt x="529" y="924"/>
                    <a:pt x="555" y="919"/>
                  </a:cubicBezTo>
                  <a:lnTo>
                    <a:pt x="622" y="919"/>
                  </a:lnTo>
                  <a:cubicBezTo>
                    <a:pt x="958" y="785"/>
                    <a:pt x="1227" y="113"/>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6508;p66">
              <a:extLst>
                <a:ext uri="{FF2B5EF4-FFF2-40B4-BE49-F238E27FC236}">
                  <a16:creationId xmlns:a16="http://schemas.microsoft.com/office/drawing/2014/main" id="{9177EAE8-2078-D1A7-FDC6-22C8C0EBB51E}"/>
                </a:ext>
              </a:extLst>
            </p:cNvPr>
            <p:cNvSpPr/>
            <p:nvPr/>
          </p:nvSpPr>
          <p:spPr>
            <a:xfrm>
              <a:off x="5978425" y="1254975"/>
              <a:ext cx="25600" cy="20300"/>
            </a:xfrm>
            <a:custGeom>
              <a:avLst/>
              <a:gdLst/>
              <a:ahLst/>
              <a:cxnLst/>
              <a:rect l="l" t="t" r="r" b="b"/>
              <a:pathLst>
                <a:path w="1024" h="812" extrusionOk="0">
                  <a:moveTo>
                    <a:pt x="400" y="1"/>
                  </a:moveTo>
                  <a:cubicBezTo>
                    <a:pt x="241" y="1"/>
                    <a:pt x="101" y="81"/>
                    <a:pt x="59" y="276"/>
                  </a:cubicBezTo>
                  <a:cubicBezTo>
                    <a:pt x="1" y="605"/>
                    <a:pt x="356" y="811"/>
                    <a:pt x="641" y="811"/>
                  </a:cubicBezTo>
                  <a:cubicBezTo>
                    <a:pt x="851" y="811"/>
                    <a:pt x="1023" y="700"/>
                    <a:pt x="966" y="444"/>
                  </a:cubicBezTo>
                  <a:cubicBezTo>
                    <a:pt x="966" y="410"/>
                    <a:pt x="966" y="376"/>
                    <a:pt x="966" y="376"/>
                  </a:cubicBezTo>
                  <a:cubicBezTo>
                    <a:pt x="888" y="160"/>
                    <a:pt x="625" y="1"/>
                    <a:pt x="40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6509;p66">
              <a:extLst>
                <a:ext uri="{FF2B5EF4-FFF2-40B4-BE49-F238E27FC236}">
                  <a16:creationId xmlns:a16="http://schemas.microsoft.com/office/drawing/2014/main" id="{D4346B8E-23EE-7466-B6F2-73E04766ED3E}"/>
                </a:ext>
              </a:extLst>
            </p:cNvPr>
            <p:cNvSpPr/>
            <p:nvPr/>
          </p:nvSpPr>
          <p:spPr>
            <a:xfrm>
              <a:off x="6067275" y="1057400"/>
              <a:ext cx="29250" cy="23150"/>
            </a:xfrm>
            <a:custGeom>
              <a:avLst/>
              <a:gdLst/>
              <a:ahLst/>
              <a:cxnLst/>
              <a:rect l="l" t="t" r="r" b="b"/>
              <a:pathLst>
                <a:path w="1170" h="926" extrusionOk="0">
                  <a:moveTo>
                    <a:pt x="727" y="1"/>
                  </a:moveTo>
                  <a:cubicBezTo>
                    <a:pt x="700" y="1"/>
                    <a:pt x="671" y="4"/>
                    <a:pt x="639" y="12"/>
                  </a:cubicBezTo>
                  <a:lnTo>
                    <a:pt x="572" y="12"/>
                  </a:lnTo>
                  <a:cubicBezTo>
                    <a:pt x="236" y="146"/>
                    <a:pt x="0" y="818"/>
                    <a:pt x="471" y="919"/>
                  </a:cubicBezTo>
                  <a:cubicBezTo>
                    <a:pt x="495" y="923"/>
                    <a:pt x="518" y="925"/>
                    <a:pt x="541" y="925"/>
                  </a:cubicBezTo>
                  <a:cubicBezTo>
                    <a:pt x="1025" y="925"/>
                    <a:pt x="1169" y="1"/>
                    <a:pt x="7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4" name="Google Shape;6510;p66">
              <a:extLst>
                <a:ext uri="{FF2B5EF4-FFF2-40B4-BE49-F238E27FC236}">
                  <a16:creationId xmlns:a16="http://schemas.microsoft.com/office/drawing/2014/main" id="{AED3ED95-7560-E1F8-1492-02CB2ED4D8B0}"/>
                </a:ext>
              </a:extLst>
            </p:cNvPr>
            <p:cNvSpPr/>
            <p:nvPr/>
          </p:nvSpPr>
          <p:spPr>
            <a:xfrm>
              <a:off x="5998975" y="1022925"/>
              <a:ext cx="25150" cy="19700"/>
            </a:xfrm>
            <a:custGeom>
              <a:avLst/>
              <a:gdLst/>
              <a:ahLst/>
              <a:cxnLst/>
              <a:rect l="l" t="t" r="r" b="b"/>
              <a:pathLst>
                <a:path w="1006" h="788" extrusionOk="0">
                  <a:moveTo>
                    <a:pt x="423" y="1"/>
                  </a:moveTo>
                  <a:cubicBezTo>
                    <a:pt x="197" y="1"/>
                    <a:pt x="1" y="122"/>
                    <a:pt x="77" y="382"/>
                  </a:cubicBezTo>
                  <a:cubicBezTo>
                    <a:pt x="44" y="382"/>
                    <a:pt x="44" y="416"/>
                    <a:pt x="77" y="450"/>
                  </a:cubicBezTo>
                  <a:cubicBezTo>
                    <a:pt x="153" y="640"/>
                    <a:pt x="413" y="787"/>
                    <a:pt x="630" y="787"/>
                  </a:cubicBezTo>
                  <a:cubicBezTo>
                    <a:pt x="796" y="787"/>
                    <a:pt x="936" y="701"/>
                    <a:pt x="951" y="483"/>
                  </a:cubicBezTo>
                  <a:cubicBezTo>
                    <a:pt x="1006" y="172"/>
                    <a:pt x="693" y="1"/>
                    <a:pt x="42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5" name="Google Shape;6511;p66">
              <a:extLst>
                <a:ext uri="{FF2B5EF4-FFF2-40B4-BE49-F238E27FC236}">
                  <a16:creationId xmlns:a16="http://schemas.microsoft.com/office/drawing/2014/main" id="{ABB78223-D1FB-40EE-049B-06CF8628FB91}"/>
                </a:ext>
              </a:extLst>
            </p:cNvPr>
            <p:cNvSpPr/>
            <p:nvPr/>
          </p:nvSpPr>
          <p:spPr>
            <a:xfrm>
              <a:off x="6104750" y="1515250"/>
              <a:ext cx="34350" cy="18350"/>
            </a:xfrm>
            <a:custGeom>
              <a:avLst/>
              <a:gdLst/>
              <a:ahLst/>
              <a:cxnLst/>
              <a:rect l="l" t="t" r="r" b="b"/>
              <a:pathLst>
                <a:path w="1374" h="734" extrusionOk="0">
                  <a:moveTo>
                    <a:pt x="864" y="1"/>
                  </a:moveTo>
                  <a:cubicBezTo>
                    <a:pt x="489" y="1"/>
                    <a:pt x="1" y="423"/>
                    <a:pt x="383" y="653"/>
                  </a:cubicBezTo>
                  <a:lnTo>
                    <a:pt x="451" y="686"/>
                  </a:lnTo>
                  <a:cubicBezTo>
                    <a:pt x="516" y="719"/>
                    <a:pt x="592" y="734"/>
                    <a:pt x="671" y="734"/>
                  </a:cubicBezTo>
                  <a:cubicBezTo>
                    <a:pt x="1000" y="734"/>
                    <a:pt x="1373" y="474"/>
                    <a:pt x="1156" y="149"/>
                  </a:cubicBezTo>
                  <a:cubicBezTo>
                    <a:pt x="1091" y="43"/>
                    <a:pt x="984" y="1"/>
                    <a:pt x="86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6" name="Google Shape;6512;p66">
              <a:extLst>
                <a:ext uri="{FF2B5EF4-FFF2-40B4-BE49-F238E27FC236}">
                  <a16:creationId xmlns:a16="http://schemas.microsoft.com/office/drawing/2014/main" id="{EC784D81-C480-A9DA-BDCA-1B3689A8D628}"/>
                </a:ext>
              </a:extLst>
            </p:cNvPr>
            <p:cNvSpPr/>
            <p:nvPr/>
          </p:nvSpPr>
          <p:spPr>
            <a:xfrm>
              <a:off x="6207925" y="1204850"/>
              <a:ext cx="34375" cy="18725"/>
            </a:xfrm>
            <a:custGeom>
              <a:avLst/>
              <a:gdLst/>
              <a:ahLst/>
              <a:cxnLst/>
              <a:rect l="l" t="t" r="r" b="b"/>
              <a:pathLst>
                <a:path w="1375" h="749" extrusionOk="0">
                  <a:moveTo>
                    <a:pt x="863" y="0"/>
                  </a:moveTo>
                  <a:cubicBezTo>
                    <a:pt x="495" y="0"/>
                    <a:pt x="0" y="441"/>
                    <a:pt x="390" y="701"/>
                  </a:cubicBezTo>
                  <a:lnTo>
                    <a:pt x="457" y="701"/>
                  </a:lnTo>
                  <a:cubicBezTo>
                    <a:pt x="522" y="733"/>
                    <a:pt x="597" y="748"/>
                    <a:pt x="675" y="748"/>
                  </a:cubicBezTo>
                  <a:cubicBezTo>
                    <a:pt x="1004" y="748"/>
                    <a:pt x="1374" y="483"/>
                    <a:pt x="1130" y="130"/>
                  </a:cubicBezTo>
                  <a:cubicBezTo>
                    <a:pt x="1069" y="38"/>
                    <a:pt x="971"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7" name="Google Shape;6513;p66">
              <a:extLst>
                <a:ext uri="{FF2B5EF4-FFF2-40B4-BE49-F238E27FC236}">
                  <a16:creationId xmlns:a16="http://schemas.microsoft.com/office/drawing/2014/main" id="{83AB4870-CCD1-480F-2AC9-80AD69A9E1F0}"/>
                </a:ext>
              </a:extLst>
            </p:cNvPr>
            <p:cNvSpPr/>
            <p:nvPr/>
          </p:nvSpPr>
          <p:spPr>
            <a:xfrm>
              <a:off x="6088800" y="1096575"/>
              <a:ext cx="26000" cy="23000"/>
            </a:xfrm>
            <a:custGeom>
              <a:avLst/>
              <a:gdLst/>
              <a:ahLst/>
              <a:cxnLst/>
              <a:rect l="l" t="t" r="r" b="b"/>
              <a:pathLst>
                <a:path w="1040" h="920" extrusionOk="0">
                  <a:moveTo>
                    <a:pt x="487" y="1"/>
                  </a:moveTo>
                  <a:cubicBezTo>
                    <a:pt x="403" y="1"/>
                    <a:pt x="320" y="37"/>
                    <a:pt x="248" y="125"/>
                  </a:cubicBezTo>
                  <a:cubicBezTo>
                    <a:pt x="1" y="422"/>
                    <a:pt x="428" y="920"/>
                    <a:pt x="737" y="920"/>
                  </a:cubicBezTo>
                  <a:cubicBezTo>
                    <a:pt x="848" y="920"/>
                    <a:pt x="943" y="856"/>
                    <a:pt x="988" y="696"/>
                  </a:cubicBezTo>
                  <a:cubicBezTo>
                    <a:pt x="988" y="696"/>
                    <a:pt x="988" y="663"/>
                    <a:pt x="988" y="663"/>
                  </a:cubicBezTo>
                  <a:cubicBezTo>
                    <a:pt x="1039" y="381"/>
                    <a:pt x="758" y="1"/>
                    <a:pt x="48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8" name="Google Shape;6514;p66">
              <a:extLst>
                <a:ext uri="{FF2B5EF4-FFF2-40B4-BE49-F238E27FC236}">
                  <a16:creationId xmlns:a16="http://schemas.microsoft.com/office/drawing/2014/main" id="{D67BCDA2-E81A-FFF6-4BFF-3AC048FCEB5F}"/>
                </a:ext>
              </a:extLst>
            </p:cNvPr>
            <p:cNvSpPr/>
            <p:nvPr/>
          </p:nvSpPr>
          <p:spPr>
            <a:xfrm>
              <a:off x="6218275" y="1097850"/>
              <a:ext cx="35200" cy="20200"/>
            </a:xfrm>
            <a:custGeom>
              <a:avLst/>
              <a:gdLst/>
              <a:ahLst/>
              <a:cxnLst/>
              <a:rect l="l" t="t" r="r" b="b"/>
              <a:pathLst>
                <a:path w="1408" h="808" extrusionOk="0">
                  <a:moveTo>
                    <a:pt x="781" y="1"/>
                  </a:moveTo>
                  <a:cubicBezTo>
                    <a:pt x="422" y="1"/>
                    <a:pt x="1" y="462"/>
                    <a:pt x="380" y="746"/>
                  </a:cubicBezTo>
                  <a:cubicBezTo>
                    <a:pt x="432" y="789"/>
                    <a:pt x="491" y="808"/>
                    <a:pt x="554" y="808"/>
                  </a:cubicBezTo>
                  <a:cubicBezTo>
                    <a:pt x="932" y="808"/>
                    <a:pt x="1408" y="122"/>
                    <a:pt x="917" y="7"/>
                  </a:cubicBezTo>
                  <a:lnTo>
                    <a:pt x="850" y="7"/>
                  </a:lnTo>
                  <a:cubicBezTo>
                    <a:pt x="827" y="3"/>
                    <a:pt x="804" y="1"/>
                    <a:pt x="7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9" name="Google Shape;6515;p66">
              <a:extLst>
                <a:ext uri="{FF2B5EF4-FFF2-40B4-BE49-F238E27FC236}">
                  <a16:creationId xmlns:a16="http://schemas.microsoft.com/office/drawing/2014/main" id="{D33C1B40-8613-A38A-A3A4-14551EF57464}"/>
                </a:ext>
              </a:extLst>
            </p:cNvPr>
            <p:cNvSpPr/>
            <p:nvPr/>
          </p:nvSpPr>
          <p:spPr>
            <a:xfrm>
              <a:off x="6038925" y="993975"/>
              <a:ext cx="25475" cy="22925"/>
            </a:xfrm>
            <a:custGeom>
              <a:avLst/>
              <a:gdLst/>
              <a:ahLst/>
              <a:cxnLst/>
              <a:rect l="l" t="t" r="r" b="b"/>
              <a:pathLst>
                <a:path w="1019" h="917" extrusionOk="0">
                  <a:moveTo>
                    <a:pt x="271" y="1"/>
                  </a:moveTo>
                  <a:cubicBezTo>
                    <a:pt x="157" y="1"/>
                    <a:pt x="62" y="66"/>
                    <a:pt x="25" y="230"/>
                  </a:cubicBezTo>
                  <a:cubicBezTo>
                    <a:pt x="25" y="230"/>
                    <a:pt x="25" y="263"/>
                    <a:pt x="25" y="297"/>
                  </a:cubicBezTo>
                  <a:cubicBezTo>
                    <a:pt x="0" y="570"/>
                    <a:pt x="269" y="916"/>
                    <a:pt x="533" y="916"/>
                  </a:cubicBezTo>
                  <a:cubicBezTo>
                    <a:pt x="626" y="916"/>
                    <a:pt x="719" y="873"/>
                    <a:pt x="798" y="767"/>
                  </a:cubicBezTo>
                  <a:cubicBezTo>
                    <a:pt x="1019" y="473"/>
                    <a:pt x="57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0" name="Google Shape;6516;p66">
              <a:extLst>
                <a:ext uri="{FF2B5EF4-FFF2-40B4-BE49-F238E27FC236}">
                  <a16:creationId xmlns:a16="http://schemas.microsoft.com/office/drawing/2014/main" id="{D0F2C2D2-0D23-AFF8-887C-ABE17F3219D5}"/>
                </a:ext>
              </a:extLst>
            </p:cNvPr>
            <p:cNvSpPr/>
            <p:nvPr/>
          </p:nvSpPr>
          <p:spPr>
            <a:xfrm>
              <a:off x="6157275" y="1011100"/>
              <a:ext cx="35750" cy="20600"/>
            </a:xfrm>
            <a:custGeom>
              <a:avLst/>
              <a:gdLst/>
              <a:ahLst/>
              <a:cxnLst/>
              <a:rect l="l" t="t" r="r" b="b"/>
              <a:pathLst>
                <a:path w="1430" h="824" extrusionOk="0">
                  <a:moveTo>
                    <a:pt x="867" y="1"/>
                  </a:moveTo>
                  <a:cubicBezTo>
                    <a:pt x="454" y="1"/>
                    <a:pt x="0" y="733"/>
                    <a:pt x="501" y="822"/>
                  </a:cubicBezTo>
                  <a:lnTo>
                    <a:pt x="568" y="822"/>
                  </a:lnTo>
                  <a:cubicBezTo>
                    <a:pt x="579" y="823"/>
                    <a:pt x="590" y="823"/>
                    <a:pt x="601" y="823"/>
                  </a:cubicBezTo>
                  <a:cubicBezTo>
                    <a:pt x="967" y="823"/>
                    <a:pt x="1429" y="310"/>
                    <a:pt x="1038" y="49"/>
                  </a:cubicBezTo>
                  <a:cubicBezTo>
                    <a:pt x="984" y="15"/>
                    <a:pt x="926" y="1"/>
                    <a:pt x="8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1" name="Google Shape;6517;p66">
              <a:extLst>
                <a:ext uri="{FF2B5EF4-FFF2-40B4-BE49-F238E27FC236}">
                  <a16:creationId xmlns:a16="http://schemas.microsoft.com/office/drawing/2014/main" id="{C248533E-30B6-CEC5-85AA-3AD0C00CA6EC}"/>
                </a:ext>
              </a:extLst>
            </p:cNvPr>
            <p:cNvSpPr/>
            <p:nvPr/>
          </p:nvSpPr>
          <p:spPr>
            <a:xfrm>
              <a:off x="6126800" y="870375"/>
              <a:ext cx="26475" cy="24600"/>
            </a:xfrm>
            <a:custGeom>
              <a:avLst/>
              <a:gdLst/>
              <a:ahLst/>
              <a:cxnLst/>
              <a:rect l="l" t="t" r="r" b="b"/>
              <a:pathLst>
                <a:path w="1059" h="984" extrusionOk="0">
                  <a:moveTo>
                    <a:pt x="567" y="1"/>
                  </a:moveTo>
                  <a:cubicBezTo>
                    <a:pt x="507" y="1"/>
                    <a:pt x="442" y="20"/>
                    <a:pt x="375" y="65"/>
                  </a:cubicBezTo>
                  <a:cubicBezTo>
                    <a:pt x="1" y="333"/>
                    <a:pt x="350" y="984"/>
                    <a:pt x="678" y="984"/>
                  </a:cubicBezTo>
                  <a:cubicBezTo>
                    <a:pt x="762" y="984"/>
                    <a:pt x="844" y="941"/>
                    <a:pt x="913" y="838"/>
                  </a:cubicBezTo>
                  <a:cubicBezTo>
                    <a:pt x="913" y="838"/>
                    <a:pt x="913" y="804"/>
                    <a:pt x="947" y="771"/>
                  </a:cubicBezTo>
                  <a:cubicBezTo>
                    <a:pt x="1059" y="491"/>
                    <a:pt x="867" y="1"/>
                    <a:pt x="56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2" name="Google Shape;6518;p66">
              <a:extLst>
                <a:ext uri="{FF2B5EF4-FFF2-40B4-BE49-F238E27FC236}">
                  <a16:creationId xmlns:a16="http://schemas.microsoft.com/office/drawing/2014/main" id="{02F3B8EB-6B7C-C222-3966-D0AB1303A4E2}"/>
                </a:ext>
              </a:extLst>
            </p:cNvPr>
            <p:cNvSpPr/>
            <p:nvPr/>
          </p:nvSpPr>
          <p:spPr>
            <a:xfrm>
              <a:off x="6050225" y="1310350"/>
              <a:ext cx="25725" cy="24400"/>
            </a:xfrm>
            <a:custGeom>
              <a:avLst/>
              <a:gdLst/>
              <a:ahLst/>
              <a:cxnLst/>
              <a:rect l="l" t="t" r="r" b="b"/>
              <a:pathLst>
                <a:path w="1029" h="976" extrusionOk="0">
                  <a:moveTo>
                    <a:pt x="548" y="1"/>
                  </a:moveTo>
                  <a:cubicBezTo>
                    <a:pt x="485" y="1"/>
                    <a:pt x="417" y="24"/>
                    <a:pt x="346" y="77"/>
                  </a:cubicBezTo>
                  <a:cubicBezTo>
                    <a:pt x="1" y="316"/>
                    <a:pt x="349" y="975"/>
                    <a:pt x="659" y="975"/>
                  </a:cubicBezTo>
                  <a:cubicBezTo>
                    <a:pt x="741" y="975"/>
                    <a:pt x="821" y="929"/>
                    <a:pt x="884" y="816"/>
                  </a:cubicBezTo>
                  <a:cubicBezTo>
                    <a:pt x="884" y="816"/>
                    <a:pt x="884" y="783"/>
                    <a:pt x="918" y="783"/>
                  </a:cubicBezTo>
                  <a:cubicBezTo>
                    <a:pt x="1028" y="506"/>
                    <a:pt x="842" y="1"/>
                    <a:pt x="54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3" name="Google Shape;6519;p66">
              <a:extLst>
                <a:ext uri="{FF2B5EF4-FFF2-40B4-BE49-F238E27FC236}">
                  <a16:creationId xmlns:a16="http://schemas.microsoft.com/office/drawing/2014/main" id="{9BEFF7B5-BA77-D08C-8025-3C78EA7091A0}"/>
                </a:ext>
              </a:extLst>
            </p:cNvPr>
            <p:cNvSpPr/>
            <p:nvPr/>
          </p:nvSpPr>
          <p:spPr>
            <a:xfrm>
              <a:off x="6021400" y="1219800"/>
              <a:ext cx="36125" cy="20400"/>
            </a:xfrm>
            <a:custGeom>
              <a:avLst/>
              <a:gdLst/>
              <a:ahLst/>
              <a:cxnLst/>
              <a:rect l="l" t="t" r="r" b="b"/>
              <a:pathLst>
                <a:path w="1445" h="816" extrusionOk="0">
                  <a:moveTo>
                    <a:pt x="856" y="0"/>
                  </a:moveTo>
                  <a:cubicBezTo>
                    <a:pt x="489" y="0"/>
                    <a:pt x="1" y="449"/>
                    <a:pt x="390" y="741"/>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4" name="Google Shape;6520;p66">
              <a:extLst>
                <a:ext uri="{FF2B5EF4-FFF2-40B4-BE49-F238E27FC236}">
                  <a16:creationId xmlns:a16="http://schemas.microsoft.com/office/drawing/2014/main" id="{9B239F50-CA95-DA01-9B02-2F9BA831F31E}"/>
                </a:ext>
              </a:extLst>
            </p:cNvPr>
            <p:cNvSpPr/>
            <p:nvPr/>
          </p:nvSpPr>
          <p:spPr>
            <a:xfrm>
              <a:off x="5933050" y="1270775"/>
              <a:ext cx="25525" cy="23250"/>
            </a:xfrm>
            <a:custGeom>
              <a:avLst/>
              <a:gdLst/>
              <a:ahLst/>
              <a:cxnLst/>
              <a:rect l="l" t="t" r="r" b="b"/>
              <a:pathLst>
                <a:path w="1021" h="930" extrusionOk="0">
                  <a:moveTo>
                    <a:pt x="281" y="1"/>
                  </a:moveTo>
                  <a:cubicBezTo>
                    <a:pt x="168" y="1"/>
                    <a:pt x="70" y="62"/>
                    <a:pt x="26" y="215"/>
                  </a:cubicBezTo>
                  <a:cubicBezTo>
                    <a:pt x="26" y="248"/>
                    <a:pt x="26" y="282"/>
                    <a:pt x="26" y="282"/>
                  </a:cubicBezTo>
                  <a:cubicBezTo>
                    <a:pt x="0" y="559"/>
                    <a:pt x="276" y="930"/>
                    <a:pt x="544" y="930"/>
                  </a:cubicBezTo>
                  <a:cubicBezTo>
                    <a:pt x="634" y="930"/>
                    <a:pt x="722" y="888"/>
                    <a:pt x="799" y="786"/>
                  </a:cubicBezTo>
                  <a:cubicBezTo>
                    <a:pt x="1020" y="466"/>
                    <a:pt x="592" y="1"/>
                    <a:pt x="28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5" name="Google Shape;6521;p66">
              <a:extLst>
                <a:ext uri="{FF2B5EF4-FFF2-40B4-BE49-F238E27FC236}">
                  <a16:creationId xmlns:a16="http://schemas.microsoft.com/office/drawing/2014/main" id="{3880B8A0-4E61-301A-8023-B51B26A0F68F}"/>
                </a:ext>
              </a:extLst>
            </p:cNvPr>
            <p:cNvSpPr/>
            <p:nvPr/>
          </p:nvSpPr>
          <p:spPr>
            <a:xfrm>
              <a:off x="5969550" y="1098725"/>
              <a:ext cx="35800" cy="20475"/>
            </a:xfrm>
            <a:custGeom>
              <a:avLst/>
              <a:gdLst/>
              <a:ahLst/>
              <a:cxnLst/>
              <a:rect l="l" t="t" r="r" b="b"/>
              <a:pathLst>
                <a:path w="1432" h="819" extrusionOk="0">
                  <a:moveTo>
                    <a:pt x="832" y="1"/>
                  </a:moveTo>
                  <a:cubicBezTo>
                    <a:pt x="409" y="1"/>
                    <a:pt x="1" y="698"/>
                    <a:pt x="515" y="812"/>
                  </a:cubicBezTo>
                  <a:lnTo>
                    <a:pt x="582" y="812"/>
                  </a:lnTo>
                  <a:cubicBezTo>
                    <a:pt x="605" y="816"/>
                    <a:pt x="628" y="818"/>
                    <a:pt x="651" y="818"/>
                  </a:cubicBezTo>
                  <a:cubicBezTo>
                    <a:pt x="1010" y="818"/>
                    <a:pt x="1431" y="357"/>
                    <a:pt x="1053" y="73"/>
                  </a:cubicBezTo>
                  <a:cubicBezTo>
                    <a:pt x="982" y="22"/>
                    <a:pt x="907" y="1"/>
                    <a:pt x="8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6" name="Google Shape;6522;p66">
              <a:extLst>
                <a:ext uri="{FF2B5EF4-FFF2-40B4-BE49-F238E27FC236}">
                  <a16:creationId xmlns:a16="http://schemas.microsoft.com/office/drawing/2014/main" id="{4A9B68B4-595B-27EB-C905-D02F94BA07FF}"/>
                </a:ext>
              </a:extLst>
            </p:cNvPr>
            <p:cNvSpPr/>
            <p:nvPr/>
          </p:nvSpPr>
          <p:spPr>
            <a:xfrm>
              <a:off x="6066625" y="1042875"/>
              <a:ext cx="24800" cy="22400"/>
            </a:xfrm>
            <a:custGeom>
              <a:avLst/>
              <a:gdLst/>
              <a:ahLst/>
              <a:cxnLst/>
              <a:rect l="l" t="t" r="r" b="b"/>
              <a:pathLst>
                <a:path w="992" h="896" extrusionOk="0">
                  <a:moveTo>
                    <a:pt x="471" y="1"/>
                  </a:moveTo>
                  <a:cubicBezTo>
                    <a:pt x="374" y="1"/>
                    <a:pt x="277" y="46"/>
                    <a:pt x="194" y="156"/>
                  </a:cubicBezTo>
                  <a:cubicBezTo>
                    <a:pt x="0" y="447"/>
                    <a:pt x="436" y="895"/>
                    <a:pt x="732" y="895"/>
                  </a:cubicBezTo>
                  <a:cubicBezTo>
                    <a:pt x="846" y="895"/>
                    <a:pt x="939" y="828"/>
                    <a:pt x="967" y="660"/>
                  </a:cubicBezTo>
                  <a:cubicBezTo>
                    <a:pt x="967" y="660"/>
                    <a:pt x="967" y="626"/>
                    <a:pt x="967" y="593"/>
                  </a:cubicBezTo>
                  <a:cubicBezTo>
                    <a:pt x="992" y="323"/>
                    <a:pt x="731"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7" name="Google Shape;6523;p66">
              <a:extLst>
                <a:ext uri="{FF2B5EF4-FFF2-40B4-BE49-F238E27FC236}">
                  <a16:creationId xmlns:a16="http://schemas.microsoft.com/office/drawing/2014/main" id="{165F0FF9-718A-8093-A4D8-F67DB44972BD}"/>
                </a:ext>
              </a:extLst>
            </p:cNvPr>
            <p:cNvSpPr/>
            <p:nvPr/>
          </p:nvSpPr>
          <p:spPr>
            <a:xfrm>
              <a:off x="6119800" y="942525"/>
              <a:ext cx="25400" cy="22750"/>
            </a:xfrm>
            <a:custGeom>
              <a:avLst/>
              <a:gdLst/>
              <a:ahLst/>
              <a:cxnLst/>
              <a:rect l="l" t="t" r="r" b="b"/>
              <a:pathLst>
                <a:path w="1016" h="910" extrusionOk="0">
                  <a:moveTo>
                    <a:pt x="484" y="1"/>
                  </a:moveTo>
                  <a:cubicBezTo>
                    <a:pt x="387" y="1"/>
                    <a:pt x="292" y="50"/>
                    <a:pt x="218" y="170"/>
                  </a:cubicBezTo>
                  <a:cubicBezTo>
                    <a:pt x="0" y="461"/>
                    <a:pt x="429" y="910"/>
                    <a:pt x="736" y="910"/>
                  </a:cubicBezTo>
                  <a:cubicBezTo>
                    <a:pt x="854" y="910"/>
                    <a:pt x="954" y="843"/>
                    <a:pt x="991" y="674"/>
                  </a:cubicBezTo>
                  <a:lnTo>
                    <a:pt x="991" y="607"/>
                  </a:lnTo>
                  <a:cubicBezTo>
                    <a:pt x="1016" y="339"/>
                    <a:pt x="740" y="1"/>
                    <a:pt x="4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8" name="Google Shape;6524;p66">
              <a:extLst>
                <a:ext uri="{FF2B5EF4-FFF2-40B4-BE49-F238E27FC236}">
                  <a16:creationId xmlns:a16="http://schemas.microsoft.com/office/drawing/2014/main" id="{D679D19F-1AD6-A2AF-6C00-33943E9C1D3D}"/>
                </a:ext>
              </a:extLst>
            </p:cNvPr>
            <p:cNvSpPr/>
            <p:nvPr/>
          </p:nvSpPr>
          <p:spPr>
            <a:xfrm>
              <a:off x="6159150" y="1236725"/>
              <a:ext cx="25775" cy="24425"/>
            </a:xfrm>
            <a:custGeom>
              <a:avLst/>
              <a:gdLst/>
              <a:ahLst/>
              <a:cxnLst/>
              <a:rect l="l" t="t" r="r" b="b"/>
              <a:pathLst>
                <a:path w="1031" h="977" extrusionOk="0">
                  <a:moveTo>
                    <a:pt x="519" y="0"/>
                  </a:moveTo>
                  <a:cubicBezTo>
                    <a:pt x="457" y="0"/>
                    <a:pt x="392" y="20"/>
                    <a:pt x="325" y="64"/>
                  </a:cubicBezTo>
                  <a:cubicBezTo>
                    <a:pt x="0" y="281"/>
                    <a:pt x="329" y="977"/>
                    <a:pt x="645" y="977"/>
                  </a:cubicBezTo>
                  <a:cubicBezTo>
                    <a:pt x="721" y="977"/>
                    <a:pt x="797" y="936"/>
                    <a:pt x="862" y="837"/>
                  </a:cubicBezTo>
                  <a:cubicBezTo>
                    <a:pt x="862" y="804"/>
                    <a:pt x="862" y="804"/>
                    <a:pt x="862" y="770"/>
                  </a:cubicBezTo>
                  <a:cubicBezTo>
                    <a:pt x="1030" y="490"/>
                    <a:pt x="825" y="0"/>
                    <a:pt x="5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79" name="Google Shape;6525;p66">
              <a:extLst>
                <a:ext uri="{FF2B5EF4-FFF2-40B4-BE49-F238E27FC236}">
                  <a16:creationId xmlns:a16="http://schemas.microsoft.com/office/drawing/2014/main" id="{CDB01AB4-2F72-010F-3B54-6D2D1B45A18E}"/>
                </a:ext>
              </a:extLst>
            </p:cNvPr>
            <p:cNvSpPr/>
            <p:nvPr/>
          </p:nvSpPr>
          <p:spPr>
            <a:xfrm>
              <a:off x="6057525" y="1512300"/>
              <a:ext cx="25175" cy="24525"/>
            </a:xfrm>
            <a:custGeom>
              <a:avLst/>
              <a:gdLst/>
              <a:ahLst/>
              <a:cxnLst/>
              <a:rect l="l" t="t" r="r" b="b"/>
              <a:pathLst>
                <a:path w="1007" h="981" extrusionOk="0">
                  <a:moveTo>
                    <a:pt x="515" y="1"/>
                  </a:moveTo>
                  <a:cubicBezTo>
                    <a:pt x="455" y="1"/>
                    <a:pt x="390" y="20"/>
                    <a:pt x="323" y="65"/>
                  </a:cubicBezTo>
                  <a:cubicBezTo>
                    <a:pt x="0" y="307"/>
                    <a:pt x="345" y="980"/>
                    <a:pt x="651" y="980"/>
                  </a:cubicBezTo>
                  <a:cubicBezTo>
                    <a:pt x="727" y="980"/>
                    <a:pt x="801" y="939"/>
                    <a:pt x="861" y="838"/>
                  </a:cubicBezTo>
                  <a:lnTo>
                    <a:pt x="894" y="771"/>
                  </a:lnTo>
                  <a:cubicBezTo>
                    <a:pt x="1006" y="491"/>
                    <a:pt x="815"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0" name="Google Shape;6526;p66">
              <a:extLst>
                <a:ext uri="{FF2B5EF4-FFF2-40B4-BE49-F238E27FC236}">
                  <a16:creationId xmlns:a16="http://schemas.microsoft.com/office/drawing/2014/main" id="{F93F23A5-E268-E7A1-CB7D-A45F9234B941}"/>
                </a:ext>
              </a:extLst>
            </p:cNvPr>
            <p:cNvSpPr/>
            <p:nvPr/>
          </p:nvSpPr>
          <p:spPr>
            <a:xfrm>
              <a:off x="6000650" y="1346550"/>
              <a:ext cx="35950" cy="20200"/>
            </a:xfrm>
            <a:custGeom>
              <a:avLst/>
              <a:gdLst/>
              <a:ahLst/>
              <a:cxnLst/>
              <a:rect l="l" t="t" r="r" b="b"/>
              <a:pathLst>
                <a:path w="1438" h="808" extrusionOk="0">
                  <a:moveTo>
                    <a:pt x="810" y="1"/>
                  </a:moveTo>
                  <a:cubicBezTo>
                    <a:pt x="448" y="1"/>
                    <a:pt x="1" y="432"/>
                    <a:pt x="346" y="746"/>
                  </a:cubicBezTo>
                  <a:cubicBezTo>
                    <a:pt x="403" y="789"/>
                    <a:pt x="468" y="808"/>
                    <a:pt x="535" y="808"/>
                  </a:cubicBezTo>
                  <a:cubicBezTo>
                    <a:pt x="941" y="808"/>
                    <a:pt x="1437" y="122"/>
                    <a:pt x="918" y="7"/>
                  </a:cubicBezTo>
                  <a:lnTo>
                    <a:pt x="884" y="7"/>
                  </a:lnTo>
                  <a:cubicBezTo>
                    <a:pt x="860" y="3"/>
                    <a:pt x="83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1" name="Google Shape;6527;p66">
              <a:extLst>
                <a:ext uri="{FF2B5EF4-FFF2-40B4-BE49-F238E27FC236}">
                  <a16:creationId xmlns:a16="http://schemas.microsoft.com/office/drawing/2014/main" id="{464F2C82-1E0F-C1A6-3A57-1CE053882252}"/>
                </a:ext>
              </a:extLst>
            </p:cNvPr>
            <p:cNvSpPr/>
            <p:nvPr/>
          </p:nvSpPr>
          <p:spPr>
            <a:xfrm>
              <a:off x="6129675" y="886425"/>
              <a:ext cx="24850" cy="22925"/>
            </a:xfrm>
            <a:custGeom>
              <a:avLst/>
              <a:gdLst/>
              <a:ahLst/>
              <a:cxnLst/>
              <a:rect l="l" t="t" r="r" b="b"/>
              <a:pathLst>
                <a:path w="994" h="917" extrusionOk="0">
                  <a:moveTo>
                    <a:pt x="266" y="1"/>
                  </a:moveTo>
                  <a:cubicBezTo>
                    <a:pt x="154" y="1"/>
                    <a:pt x="61" y="66"/>
                    <a:pt x="25" y="230"/>
                  </a:cubicBezTo>
                  <a:cubicBezTo>
                    <a:pt x="25" y="263"/>
                    <a:pt x="25" y="263"/>
                    <a:pt x="25" y="297"/>
                  </a:cubicBezTo>
                  <a:cubicBezTo>
                    <a:pt x="0" y="570"/>
                    <a:pt x="269" y="916"/>
                    <a:pt x="533" y="916"/>
                  </a:cubicBezTo>
                  <a:cubicBezTo>
                    <a:pt x="626" y="916"/>
                    <a:pt x="719" y="873"/>
                    <a:pt x="798" y="767"/>
                  </a:cubicBezTo>
                  <a:cubicBezTo>
                    <a:pt x="994" y="473"/>
                    <a:pt x="565" y="1"/>
                    <a:pt x="2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 name="Google Shape;6528;p66">
              <a:extLst>
                <a:ext uri="{FF2B5EF4-FFF2-40B4-BE49-F238E27FC236}">
                  <a16:creationId xmlns:a16="http://schemas.microsoft.com/office/drawing/2014/main" id="{E8DD7C76-C791-7DAE-4815-73B2A39CA7CA}"/>
                </a:ext>
              </a:extLst>
            </p:cNvPr>
            <p:cNvSpPr/>
            <p:nvPr/>
          </p:nvSpPr>
          <p:spPr>
            <a:xfrm>
              <a:off x="6039875" y="1567825"/>
              <a:ext cx="35500" cy="20100"/>
            </a:xfrm>
            <a:custGeom>
              <a:avLst/>
              <a:gdLst/>
              <a:ahLst/>
              <a:cxnLst/>
              <a:rect l="l" t="t" r="r" b="b"/>
              <a:pathLst>
                <a:path w="1420" h="804" extrusionOk="0">
                  <a:moveTo>
                    <a:pt x="844" y="1"/>
                  </a:moveTo>
                  <a:cubicBezTo>
                    <a:pt x="452" y="1"/>
                    <a:pt x="1" y="686"/>
                    <a:pt x="491" y="802"/>
                  </a:cubicBezTo>
                  <a:lnTo>
                    <a:pt x="559" y="802"/>
                  </a:lnTo>
                  <a:cubicBezTo>
                    <a:pt x="570" y="803"/>
                    <a:pt x="582" y="803"/>
                    <a:pt x="594" y="803"/>
                  </a:cubicBezTo>
                  <a:cubicBezTo>
                    <a:pt x="960" y="803"/>
                    <a:pt x="1419" y="323"/>
                    <a:pt x="1029" y="62"/>
                  </a:cubicBezTo>
                  <a:cubicBezTo>
                    <a:pt x="972" y="20"/>
                    <a:pt x="909" y="1"/>
                    <a:pt x="8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 name="Google Shape;6529;p66">
              <a:extLst>
                <a:ext uri="{FF2B5EF4-FFF2-40B4-BE49-F238E27FC236}">
                  <a16:creationId xmlns:a16="http://schemas.microsoft.com/office/drawing/2014/main" id="{3BB2CE85-DFBB-901E-B82D-A20F5D11055C}"/>
                </a:ext>
              </a:extLst>
            </p:cNvPr>
            <p:cNvSpPr/>
            <p:nvPr/>
          </p:nvSpPr>
          <p:spPr>
            <a:xfrm>
              <a:off x="5944600" y="1393600"/>
              <a:ext cx="31275" cy="22450"/>
            </a:xfrm>
            <a:custGeom>
              <a:avLst/>
              <a:gdLst/>
              <a:ahLst/>
              <a:cxnLst/>
              <a:rect l="l" t="t" r="r" b="b"/>
              <a:pathLst>
                <a:path w="1251" h="898" extrusionOk="0">
                  <a:moveTo>
                    <a:pt x="808" y="1"/>
                  </a:moveTo>
                  <a:cubicBezTo>
                    <a:pt x="787" y="1"/>
                    <a:pt x="764" y="3"/>
                    <a:pt x="740" y="7"/>
                  </a:cubicBezTo>
                  <a:lnTo>
                    <a:pt x="673" y="7"/>
                  </a:lnTo>
                  <a:cubicBezTo>
                    <a:pt x="303" y="74"/>
                    <a:pt x="0" y="713"/>
                    <a:pt x="471" y="881"/>
                  </a:cubicBezTo>
                  <a:cubicBezTo>
                    <a:pt x="508" y="892"/>
                    <a:pt x="544" y="898"/>
                    <a:pt x="578" y="898"/>
                  </a:cubicBezTo>
                  <a:cubicBezTo>
                    <a:pt x="1025" y="898"/>
                    <a:pt x="1251"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4" name="Google Shape;6530;p66">
              <a:extLst>
                <a:ext uri="{FF2B5EF4-FFF2-40B4-BE49-F238E27FC236}">
                  <a16:creationId xmlns:a16="http://schemas.microsoft.com/office/drawing/2014/main" id="{91A207D5-9193-3D9B-3E6B-280B1CAFF149}"/>
                </a:ext>
              </a:extLst>
            </p:cNvPr>
            <p:cNvSpPr/>
            <p:nvPr/>
          </p:nvSpPr>
          <p:spPr>
            <a:xfrm>
              <a:off x="5901725" y="1312275"/>
              <a:ext cx="26100" cy="23500"/>
            </a:xfrm>
            <a:custGeom>
              <a:avLst/>
              <a:gdLst/>
              <a:ahLst/>
              <a:cxnLst/>
              <a:rect l="l" t="t" r="r" b="b"/>
              <a:pathLst>
                <a:path w="1044" h="940" extrusionOk="0">
                  <a:moveTo>
                    <a:pt x="539" y="0"/>
                  </a:moveTo>
                  <a:cubicBezTo>
                    <a:pt x="21" y="0"/>
                    <a:pt x="0" y="939"/>
                    <a:pt x="402" y="939"/>
                  </a:cubicBezTo>
                  <a:cubicBezTo>
                    <a:pt x="443" y="939"/>
                    <a:pt x="489" y="929"/>
                    <a:pt x="539" y="907"/>
                  </a:cubicBezTo>
                  <a:lnTo>
                    <a:pt x="606" y="907"/>
                  </a:lnTo>
                  <a:cubicBezTo>
                    <a:pt x="942" y="706"/>
                    <a:pt x="1043" y="0"/>
                    <a:pt x="53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5" name="Google Shape;6531;p66">
              <a:extLst>
                <a:ext uri="{FF2B5EF4-FFF2-40B4-BE49-F238E27FC236}">
                  <a16:creationId xmlns:a16="http://schemas.microsoft.com/office/drawing/2014/main" id="{D155908A-F05D-031A-E179-B6BC3B977503}"/>
                </a:ext>
              </a:extLst>
            </p:cNvPr>
            <p:cNvSpPr/>
            <p:nvPr/>
          </p:nvSpPr>
          <p:spPr>
            <a:xfrm>
              <a:off x="6199425" y="935475"/>
              <a:ext cx="24775" cy="22375"/>
            </a:xfrm>
            <a:custGeom>
              <a:avLst/>
              <a:gdLst/>
              <a:ahLst/>
              <a:cxnLst/>
              <a:rect l="l" t="t" r="r" b="b"/>
              <a:pathLst>
                <a:path w="991" h="895" extrusionOk="0">
                  <a:moveTo>
                    <a:pt x="444" y="1"/>
                  </a:moveTo>
                  <a:cubicBezTo>
                    <a:pt x="351" y="1"/>
                    <a:pt x="263" y="44"/>
                    <a:pt x="192" y="150"/>
                  </a:cubicBezTo>
                  <a:cubicBezTo>
                    <a:pt x="0" y="462"/>
                    <a:pt x="427" y="895"/>
                    <a:pt x="722" y="895"/>
                  </a:cubicBezTo>
                  <a:cubicBezTo>
                    <a:pt x="840" y="895"/>
                    <a:pt x="937" y="826"/>
                    <a:pt x="965" y="654"/>
                  </a:cubicBezTo>
                  <a:lnTo>
                    <a:pt x="965" y="620"/>
                  </a:lnTo>
                  <a:cubicBezTo>
                    <a:pt x="990" y="347"/>
                    <a:pt x="703" y="1"/>
                    <a:pt x="4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6" name="Google Shape;6532;p66">
              <a:extLst>
                <a:ext uri="{FF2B5EF4-FFF2-40B4-BE49-F238E27FC236}">
                  <a16:creationId xmlns:a16="http://schemas.microsoft.com/office/drawing/2014/main" id="{3ADDF16B-9703-47C4-3208-D626609D600C}"/>
                </a:ext>
              </a:extLst>
            </p:cNvPr>
            <p:cNvSpPr/>
            <p:nvPr/>
          </p:nvSpPr>
          <p:spPr>
            <a:xfrm>
              <a:off x="6121050" y="1316650"/>
              <a:ext cx="25100" cy="21875"/>
            </a:xfrm>
            <a:custGeom>
              <a:avLst/>
              <a:gdLst/>
              <a:ahLst/>
              <a:cxnLst/>
              <a:rect l="l" t="t" r="r" b="b"/>
              <a:pathLst>
                <a:path w="1004" h="875" extrusionOk="0">
                  <a:moveTo>
                    <a:pt x="268" y="0"/>
                  </a:moveTo>
                  <a:cubicBezTo>
                    <a:pt x="132" y="0"/>
                    <a:pt x="21" y="75"/>
                    <a:pt x="0" y="262"/>
                  </a:cubicBezTo>
                  <a:cubicBezTo>
                    <a:pt x="0" y="262"/>
                    <a:pt x="0" y="296"/>
                    <a:pt x="0" y="296"/>
                  </a:cubicBezTo>
                  <a:cubicBezTo>
                    <a:pt x="0" y="559"/>
                    <a:pt x="291" y="875"/>
                    <a:pt x="556" y="875"/>
                  </a:cubicBezTo>
                  <a:cubicBezTo>
                    <a:pt x="662" y="875"/>
                    <a:pt x="763" y="824"/>
                    <a:pt x="840" y="699"/>
                  </a:cubicBezTo>
                  <a:cubicBezTo>
                    <a:pt x="1003" y="374"/>
                    <a:pt x="572"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7" name="Google Shape;6533;p66">
              <a:extLst>
                <a:ext uri="{FF2B5EF4-FFF2-40B4-BE49-F238E27FC236}">
                  <a16:creationId xmlns:a16="http://schemas.microsoft.com/office/drawing/2014/main" id="{4979E684-76EC-8A64-0ECE-AB4B311E1010}"/>
                </a:ext>
              </a:extLst>
            </p:cNvPr>
            <p:cNvSpPr/>
            <p:nvPr/>
          </p:nvSpPr>
          <p:spPr>
            <a:xfrm>
              <a:off x="6197500" y="1345200"/>
              <a:ext cx="25075" cy="21425"/>
            </a:xfrm>
            <a:custGeom>
              <a:avLst/>
              <a:gdLst/>
              <a:ahLst/>
              <a:cxnLst/>
              <a:rect l="l" t="t" r="r" b="b"/>
              <a:pathLst>
                <a:path w="1003" h="857" extrusionOk="0">
                  <a:moveTo>
                    <a:pt x="256" y="0"/>
                  </a:moveTo>
                  <a:cubicBezTo>
                    <a:pt x="119" y="0"/>
                    <a:pt x="11" y="74"/>
                    <a:pt x="1" y="263"/>
                  </a:cubicBezTo>
                  <a:cubicBezTo>
                    <a:pt x="1" y="263"/>
                    <a:pt x="1" y="296"/>
                    <a:pt x="1" y="330"/>
                  </a:cubicBezTo>
                  <a:cubicBezTo>
                    <a:pt x="1" y="585"/>
                    <a:pt x="273" y="856"/>
                    <a:pt x="530" y="856"/>
                  </a:cubicBezTo>
                  <a:cubicBezTo>
                    <a:pt x="645" y="856"/>
                    <a:pt x="757" y="801"/>
                    <a:pt x="841" y="666"/>
                  </a:cubicBezTo>
                  <a:cubicBezTo>
                    <a:pt x="1003" y="365"/>
                    <a:pt x="559" y="0"/>
                    <a:pt x="2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 name="Google Shape;6534;p66">
              <a:extLst>
                <a:ext uri="{FF2B5EF4-FFF2-40B4-BE49-F238E27FC236}">
                  <a16:creationId xmlns:a16="http://schemas.microsoft.com/office/drawing/2014/main" id="{01E9B521-BE30-6438-9C1C-D57FD9AF64CF}"/>
                </a:ext>
              </a:extLst>
            </p:cNvPr>
            <p:cNvSpPr/>
            <p:nvPr/>
          </p:nvSpPr>
          <p:spPr>
            <a:xfrm>
              <a:off x="5989675" y="1318700"/>
              <a:ext cx="30575" cy="22425"/>
            </a:xfrm>
            <a:custGeom>
              <a:avLst/>
              <a:gdLst/>
              <a:ahLst/>
              <a:cxnLst/>
              <a:rect l="l" t="t" r="r" b="b"/>
              <a:pathLst>
                <a:path w="1223" h="897" extrusionOk="0">
                  <a:moveTo>
                    <a:pt x="631" y="1"/>
                  </a:moveTo>
                  <a:cubicBezTo>
                    <a:pt x="185" y="1"/>
                    <a:pt x="1" y="897"/>
                    <a:pt x="457" y="897"/>
                  </a:cubicBezTo>
                  <a:cubicBezTo>
                    <a:pt x="485" y="897"/>
                    <a:pt x="516" y="893"/>
                    <a:pt x="550" y="886"/>
                  </a:cubicBezTo>
                  <a:lnTo>
                    <a:pt x="617" y="886"/>
                  </a:lnTo>
                  <a:cubicBezTo>
                    <a:pt x="953" y="785"/>
                    <a:pt x="1222" y="113"/>
                    <a:pt x="718" y="12"/>
                  </a:cubicBezTo>
                  <a:cubicBezTo>
                    <a:pt x="688" y="4"/>
                    <a:pt x="659"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 name="Google Shape;6535;p66">
              <a:extLst>
                <a:ext uri="{FF2B5EF4-FFF2-40B4-BE49-F238E27FC236}">
                  <a16:creationId xmlns:a16="http://schemas.microsoft.com/office/drawing/2014/main" id="{EF783E3A-2515-FD8E-814D-CD0BEF919B7E}"/>
                </a:ext>
              </a:extLst>
            </p:cNvPr>
            <p:cNvSpPr/>
            <p:nvPr/>
          </p:nvSpPr>
          <p:spPr>
            <a:xfrm>
              <a:off x="5902825" y="1243225"/>
              <a:ext cx="25600" cy="19925"/>
            </a:xfrm>
            <a:custGeom>
              <a:avLst/>
              <a:gdLst/>
              <a:ahLst/>
              <a:cxnLst/>
              <a:rect l="l" t="t" r="r" b="b"/>
              <a:pathLst>
                <a:path w="1024" h="797" extrusionOk="0">
                  <a:moveTo>
                    <a:pt x="399" y="0"/>
                  </a:moveTo>
                  <a:cubicBezTo>
                    <a:pt x="240" y="0"/>
                    <a:pt x="100" y="80"/>
                    <a:pt x="58" y="275"/>
                  </a:cubicBezTo>
                  <a:cubicBezTo>
                    <a:pt x="1" y="602"/>
                    <a:pt x="350" y="797"/>
                    <a:pt x="634" y="797"/>
                  </a:cubicBezTo>
                  <a:cubicBezTo>
                    <a:pt x="847" y="797"/>
                    <a:pt x="1023" y="688"/>
                    <a:pt x="966" y="443"/>
                  </a:cubicBezTo>
                  <a:cubicBezTo>
                    <a:pt x="966" y="409"/>
                    <a:pt x="966" y="376"/>
                    <a:pt x="966" y="376"/>
                  </a:cubicBezTo>
                  <a:cubicBezTo>
                    <a:pt x="887" y="159"/>
                    <a:pt x="624" y="0"/>
                    <a:pt x="3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 name="Google Shape;6536;p66">
              <a:extLst>
                <a:ext uri="{FF2B5EF4-FFF2-40B4-BE49-F238E27FC236}">
                  <a16:creationId xmlns:a16="http://schemas.microsoft.com/office/drawing/2014/main" id="{12E3406B-8F69-EB1F-9ADE-323F35C8A18A}"/>
                </a:ext>
              </a:extLst>
            </p:cNvPr>
            <p:cNvSpPr/>
            <p:nvPr/>
          </p:nvSpPr>
          <p:spPr>
            <a:xfrm>
              <a:off x="6200025" y="1262525"/>
              <a:ext cx="29325" cy="23050"/>
            </a:xfrm>
            <a:custGeom>
              <a:avLst/>
              <a:gdLst/>
              <a:ahLst/>
              <a:cxnLst/>
              <a:rect l="l" t="t" r="r" b="b"/>
              <a:pathLst>
                <a:path w="1173" h="922" extrusionOk="0">
                  <a:moveTo>
                    <a:pt x="709" y="1"/>
                  </a:moveTo>
                  <a:cubicBezTo>
                    <a:pt x="687" y="1"/>
                    <a:pt x="664" y="3"/>
                    <a:pt x="639" y="7"/>
                  </a:cubicBezTo>
                  <a:lnTo>
                    <a:pt x="572" y="7"/>
                  </a:lnTo>
                  <a:cubicBezTo>
                    <a:pt x="236" y="142"/>
                    <a:pt x="0" y="847"/>
                    <a:pt x="505" y="915"/>
                  </a:cubicBezTo>
                  <a:cubicBezTo>
                    <a:pt x="528" y="919"/>
                    <a:pt x="551" y="921"/>
                    <a:pt x="573" y="921"/>
                  </a:cubicBezTo>
                  <a:cubicBezTo>
                    <a:pt x="1034" y="921"/>
                    <a:pt x="1173" y="1"/>
                    <a:pt x="7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 name="Google Shape;6537;p66">
              <a:extLst>
                <a:ext uri="{FF2B5EF4-FFF2-40B4-BE49-F238E27FC236}">
                  <a16:creationId xmlns:a16="http://schemas.microsoft.com/office/drawing/2014/main" id="{DE29A0F5-2FBE-CD51-0DD7-E597CCEBF04A}"/>
                </a:ext>
              </a:extLst>
            </p:cNvPr>
            <p:cNvSpPr/>
            <p:nvPr/>
          </p:nvSpPr>
          <p:spPr>
            <a:xfrm>
              <a:off x="5983450" y="1385425"/>
              <a:ext cx="25600" cy="19500"/>
            </a:xfrm>
            <a:custGeom>
              <a:avLst/>
              <a:gdLst/>
              <a:ahLst/>
              <a:cxnLst/>
              <a:rect l="l" t="t" r="r" b="b"/>
              <a:pathLst>
                <a:path w="1024" h="780" extrusionOk="0">
                  <a:moveTo>
                    <a:pt x="412" y="1"/>
                  </a:moveTo>
                  <a:cubicBezTo>
                    <a:pt x="190" y="1"/>
                    <a:pt x="0" y="115"/>
                    <a:pt x="60" y="368"/>
                  </a:cubicBezTo>
                  <a:lnTo>
                    <a:pt x="60" y="435"/>
                  </a:lnTo>
                  <a:cubicBezTo>
                    <a:pt x="157" y="630"/>
                    <a:pt x="423" y="779"/>
                    <a:pt x="643" y="779"/>
                  </a:cubicBezTo>
                  <a:cubicBezTo>
                    <a:pt x="803" y="779"/>
                    <a:pt x="939" y="700"/>
                    <a:pt x="967" y="502"/>
                  </a:cubicBezTo>
                  <a:cubicBezTo>
                    <a:pt x="1023" y="183"/>
                    <a:pt x="692" y="1"/>
                    <a:pt x="4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2" name="Google Shape;6538;p66">
              <a:extLst>
                <a:ext uri="{FF2B5EF4-FFF2-40B4-BE49-F238E27FC236}">
                  <a16:creationId xmlns:a16="http://schemas.microsoft.com/office/drawing/2014/main" id="{188FC35D-7D3B-287C-045A-50ECF0CAB63B}"/>
                </a:ext>
              </a:extLst>
            </p:cNvPr>
            <p:cNvSpPr/>
            <p:nvPr/>
          </p:nvSpPr>
          <p:spPr>
            <a:xfrm>
              <a:off x="6052600" y="1235800"/>
              <a:ext cx="34400" cy="18025"/>
            </a:xfrm>
            <a:custGeom>
              <a:avLst/>
              <a:gdLst/>
              <a:ahLst/>
              <a:cxnLst/>
              <a:rect l="l" t="t" r="r" b="b"/>
              <a:pathLst>
                <a:path w="1376" h="721" extrusionOk="0">
                  <a:moveTo>
                    <a:pt x="860" y="1"/>
                  </a:moveTo>
                  <a:cubicBezTo>
                    <a:pt x="478" y="1"/>
                    <a:pt x="1" y="408"/>
                    <a:pt x="386" y="639"/>
                  </a:cubicBezTo>
                  <a:lnTo>
                    <a:pt x="453" y="673"/>
                  </a:lnTo>
                  <a:cubicBezTo>
                    <a:pt x="518" y="705"/>
                    <a:pt x="594" y="720"/>
                    <a:pt x="673" y="720"/>
                  </a:cubicBezTo>
                  <a:cubicBezTo>
                    <a:pt x="1002" y="720"/>
                    <a:pt x="1376" y="460"/>
                    <a:pt x="1159" y="135"/>
                  </a:cubicBezTo>
                  <a:cubicBezTo>
                    <a:pt x="1087" y="40"/>
                    <a:pt x="978" y="1"/>
                    <a:pt x="8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3" name="Google Shape;6539;p66">
              <a:extLst>
                <a:ext uri="{FF2B5EF4-FFF2-40B4-BE49-F238E27FC236}">
                  <a16:creationId xmlns:a16="http://schemas.microsoft.com/office/drawing/2014/main" id="{317F316C-2E5F-9031-762A-E236340D70EE}"/>
                </a:ext>
              </a:extLst>
            </p:cNvPr>
            <p:cNvSpPr/>
            <p:nvPr/>
          </p:nvSpPr>
          <p:spPr>
            <a:xfrm>
              <a:off x="6006275" y="1143500"/>
              <a:ext cx="34600" cy="18650"/>
            </a:xfrm>
            <a:custGeom>
              <a:avLst/>
              <a:gdLst/>
              <a:ahLst/>
              <a:cxnLst/>
              <a:rect l="l" t="t" r="r" b="b"/>
              <a:pathLst>
                <a:path w="1384" h="746" extrusionOk="0">
                  <a:moveTo>
                    <a:pt x="877" y="0"/>
                  </a:moveTo>
                  <a:cubicBezTo>
                    <a:pt x="493" y="0"/>
                    <a:pt x="1" y="434"/>
                    <a:pt x="390" y="668"/>
                  </a:cubicBezTo>
                  <a:lnTo>
                    <a:pt x="457" y="701"/>
                  </a:lnTo>
                  <a:cubicBezTo>
                    <a:pt x="518" y="732"/>
                    <a:pt x="589" y="746"/>
                    <a:pt x="662" y="746"/>
                  </a:cubicBezTo>
                  <a:cubicBezTo>
                    <a:pt x="995" y="746"/>
                    <a:pt x="1383" y="460"/>
                    <a:pt x="1163" y="130"/>
                  </a:cubicBezTo>
                  <a:cubicBezTo>
                    <a:pt x="1094" y="38"/>
                    <a:pt x="990" y="0"/>
                    <a:pt x="87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4" name="Google Shape;6540;p66">
              <a:extLst>
                <a:ext uri="{FF2B5EF4-FFF2-40B4-BE49-F238E27FC236}">
                  <a16:creationId xmlns:a16="http://schemas.microsoft.com/office/drawing/2014/main" id="{98787A92-C8FF-7D1E-D966-31E9817DCFD1}"/>
                </a:ext>
              </a:extLst>
            </p:cNvPr>
            <p:cNvSpPr/>
            <p:nvPr/>
          </p:nvSpPr>
          <p:spPr>
            <a:xfrm>
              <a:off x="5906450" y="1408675"/>
              <a:ext cx="25350" cy="23100"/>
            </a:xfrm>
            <a:custGeom>
              <a:avLst/>
              <a:gdLst/>
              <a:ahLst/>
              <a:cxnLst/>
              <a:rect l="l" t="t" r="r" b="b"/>
              <a:pathLst>
                <a:path w="1014" h="924" extrusionOk="0">
                  <a:moveTo>
                    <a:pt x="499" y="0"/>
                  </a:moveTo>
                  <a:cubicBezTo>
                    <a:pt x="412" y="0"/>
                    <a:pt x="325" y="42"/>
                    <a:pt x="249" y="143"/>
                  </a:cubicBezTo>
                  <a:cubicBezTo>
                    <a:pt x="1" y="442"/>
                    <a:pt x="432" y="924"/>
                    <a:pt x="742" y="924"/>
                  </a:cubicBezTo>
                  <a:cubicBezTo>
                    <a:pt x="851" y="924"/>
                    <a:pt x="945" y="864"/>
                    <a:pt x="989" y="715"/>
                  </a:cubicBezTo>
                  <a:cubicBezTo>
                    <a:pt x="989" y="681"/>
                    <a:pt x="989" y="681"/>
                    <a:pt x="989" y="648"/>
                  </a:cubicBezTo>
                  <a:cubicBezTo>
                    <a:pt x="1014" y="371"/>
                    <a:pt x="757" y="0"/>
                    <a:pt x="49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5" name="Google Shape;6541;p66">
              <a:extLst>
                <a:ext uri="{FF2B5EF4-FFF2-40B4-BE49-F238E27FC236}">
                  <a16:creationId xmlns:a16="http://schemas.microsoft.com/office/drawing/2014/main" id="{F6F14101-36FF-BAEE-7013-FBAB925AC9F0}"/>
                </a:ext>
              </a:extLst>
            </p:cNvPr>
            <p:cNvSpPr/>
            <p:nvPr/>
          </p:nvSpPr>
          <p:spPr>
            <a:xfrm>
              <a:off x="6162525" y="854300"/>
              <a:ext cx="35575" cy="20875"/>
            </a:xfrm>
            <a:custGeom>
              <a:avLst/>
              <a:gdLst/>
              <a:ahLst/>
              <a:cxnLst/>
              <a:rect l="l" t="t" r="r" b="b"/>
              <a:pathLst>
                <a:path w="1423" h="835" extrusionOk="0">
                  <a:moveTo>
                    <a:pt x="826" y="1"/>
                  </a:moveTo>
                  <a:cubicBezTo>
                    <a:pt x="461" y="1"/>
                    <a:pt x="1" y="482"/>
                    <a:pt x="391" y="775"/>
                  </a:cubicBezTo>
                  <a:cubicBezTo>
                    <a:pt x="442" y="817"/>
                    <a:pt x="500" y="835"/>
                    <a:pt x="560" y="835"/>
                  </a:cubicBezTo>
                  <a:cubicBezTo>
                    <a:pt x="939" y="835"/>
                    <a:pt x="1422" y="118"/>
                    <a:pt x="929" y="2"/>
                  </a:cubicBezTo>
                  <a:lnTo>
                    <a:pt x="862" y="2"/>
                  </a:lnTo>
                  <a:cubicBezTo>
                    <a:pt x="850" y="1"/>
                    <a:pt x="838" y="1"/>
                    <a:pt x="8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6" name="Google Shape;6542;p66">
              <a:extLst>
                <a:ext uri="{FF2B5EF4-FFF2-40B4-BE49-F238E27FC236}">
                  <a16:creationId xmlns:a16="http://schemas.microsoft.com/office/drawing/2014/main" id="{79B59F7E-6D89-BA5E-2FC0-3758B5AACC5E}"/>
                </a:ext>
              </a:extLst>
            </p:cNvPr>
            <p:cNvSpPr/>
            <p:nvPr/>
          </p:nvSpPr>
          <p:spPr>
            <a:xfrm>
              <a:off x="6214525" y="1144875"/>
              <a:ext cx="24950" cy="22775"/>
            </a:xfrm>
            <a:custGeom>
              <a:avLst/>
              <a:gdLst/>
              <a:ahLst/>
              <a:cxnLst/>
              <a:rect l="l" t="t" r="r" b="b"/>
              <a:pathLst>
                <a:path w="998" h="911" extrusionOk="0">
                  <a:moveTo>
                    <a:pt x="253" y="1"/>
                  </a:moveTo>
                  <a:cubicBezTo>
                    <a:pt x="148" y="1"/>
                    <a:pt x="60" y="61"/>
                    <a:pt x="25" y="210"/>
                  </a:cubicBezTo>
                  <a:cubicBezTo>
                    <a:pt x="25" y="243"/>
                    <a:pt x="25" y="277"/>
                    <a:pt x="25" y="277"/>
                  </a:cubicBezTo>
                  <a:cubicBezTo>
                    <a:pt x="0" y="555"/>
                    <a:pt x="280" y="910"/>
                    <a:pt x="549" y="910"/>
                  </a:cubicBezTo>
                  <a:cubicBezTo>
                    <a:pt x="637" y="910"/>
                    <a:pt x="724" y="872"/>
                    <a:pt x="798" y="781"/>
                  </a:cubicBezTo>
                  <a:cubicBezTo>
                    <a:pt x="997" y="483"/>
                    <a:pt x="553" y="1"/>
                    <a:pt x="25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7" name="Google Shape;6543;p66">
              <a:extLst>
                <a:ext uri="{FF2B5EF4-FFF2-40B4-BE49-F238E27FC236}">
                  <a16:creationId xmlns:a16="http://schemas.microsoft.com/office/drawing/2014/main" id="{DAAAFB22-07C4-F806-63E0-5B7CDA6FE10A}"/>
                </a:ext>
              </a:extLst>
            </p:cNvPr>
            <p:cNvSpPr/>
            <p:nvPr/>
          </p:nvSpPr>
          <p:spPr>
            <a:xfrm>
              <a:off x="6023775" y="1093450"/>
              <a:ext cx="35650" cy="20575"/>
            </a:xfrm>
            <a:custGeom>
              <a:avLst/>
              <a:gdLst/>
              <a:ahLst/>
              <a:cxnLst/>
              <a:rect l="l" t="t" r="r" b="b"/>
              <a:pathLst>
                <a:path w="1426" h="823" extrusionOk="0">
                  <a:moveTo>
                    <a:pt x="873" y="0"/>
                  </a:moveTo>
                  <a:cubicBezTo>
                    <a:pt x="476" y="0"/>
                    <a:pt x="1" y="733"/>
                    <a:pt x="530" y="821"/>
                  </a:cubicBezTo>
                  <a:lnTo>
                    <a:pt x="598" y="821"/>
                  </a:lnTo>
                  <a:cubicBezTo>
                    <a:pt x="609" y="822"/>
                    <a:pt x="620" y="823"/>
                    <a:pt x="631" y="823"/>
                  </a:cubicBezTo>
                  <a:cubicBezTo>
                    <a:pt x="995" y="823"/>
                    <a:pt x="1426" y="309"/>
                    <a:pt x="1035" y="48"/>
                  </a:cubicBezTo>
                  <a:cubicBezTo>
                    <a:pt x="984" y="15"/>
                    <a:pt x="930" y="0"/>
                    <a:pt x="8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8" name="Google Shape;6544;p66">
              <a:extLst>
                <a:ext uri="{FF2B5EF4-FFF2-40B4-BE49-F238E27FC236}">
                  <a16:creationId xmlns:a16="http://schemas.microsoft.com/office/drawing/2014/main" id="{5AB04A0B-6C9D-BB4A-524B-5E5DC19BD9E5}"/>
                </a:ext>
              </a:extLst>
            </p:cNvPr>
            <p:cNvSpPr/>
            <p:nvPr/>
          </p:nvSpPr>
          <p:spPr>
            <a:xfrm>
              <a:off x="6189425" y="1023000"/>
              <a:ext cx="25000" cy="23975"/>
            </a:xfrm>
            <a:custGeom>
              <a:avLst/>
              <a:gdLst/>
              <a:ahLst/>
              <a:cxnLst/>
              <a:rect l="l" t="t" r="r" b="b"/>
              <a:pathLst>
                <a:path w="1000" h="959" extrusionOk="0">
                  <a:moveTo>
                    <a:pt x="525" y="1"/>
                  </a:moveTo>
                  <a:cubicBezTo>
                    <a:pt x="462" y="1"/>
                    <a:pt x="395" y="24"/>
                    <a:pt x="324" y="77"/>
                  </a:cubicBezTo>
                  <a:cubicBezTo>
                    <a:pt x="1" y="292"/>
                    <a:pt x="302" y="959"/>
                    <a:pt x="625" y="959"/>
                  </a:cubicBezTo>
                  <a:cubicBezTo>
                    <a:pt x="705" y="959"/>
                    <a:pt x="787" y="917"/>
                    <a:pt x="861" y="816"/>
                  </a:cubicBezTo>
                  <a:cubicBezTo>
                    <a:pt x="861" y="816"/>
                    <a:pt x="861" y="783"/>
                    <a:pt x="861" y="783"/>
                  </a:cubicBezTo>
                  <a:cubicBezTo>
                    <a:pt x="1000" y="506"/>
                    <a:pt x="819"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9" name="Google Shape;6545;p66">
              <a:extLst>
                <a:ext uri="{FF2B5EF4-FFF2-40B4-BE49-F238E27FC236}">
                  <a16:creationId xmlns:a16="http://schemas.microsoft.com/office/drawing/2014/main" id="{3D86D069-AF97-F854-6D92-626E155C5796}"/>
                </a:ext>
              </a:extLst>
            </p:cNvPr>
            <p:cNvSpPr/>
            <p:nvPr/>
          </p:nvSpPr>
          <p:spPr>
            <a:xfrm>
              <a:off x="6140750" y="1082575"/>
              <a:ext cx="25750" cy="24150"/>
            </a:xfrm>
            <a:custGeom>
              <a:avLst/>
              <a:gdLst/>
              <a:ahLst/>
              <a:cxnLst/>
              <a:rect l="l" t="t" r="r" b="b"/>
              <a:pathLst>
                <a:path w="1030" h="966" extrusionOk="0">
                  <a:moveTo>
                    <a:pt x="533" y="1"/>
                  </a:moveTo>
                  <a:cubicBezTo>
                    <a:pt x="467" y="1"/>
                    <a:pt x="395" y="25"/>
                    <a:pt x="321" y="80"/>
                  </a:cubicBezTo>
                  <a:cubicBezTo>
                    <a:pt x="1" y="321"/>
                    <a:pt x="339" y="965"/>
                    <a:pt x="643" y="965"/>
                  </a:cubicBezTo>
                  <a:cubicBezTo>
                    <a:pt x="721" y="965"/>
                    <a:pt x="797" y="923"/>
                    <a:pt x="859" y="819"/>
                  </a:cubicBezTo>
                  <a:lnTo>
                    <a:pt x="893" y="752"/>
                  </a:lnTo>
                  <a:cubicBezTo>
                    <a:pt x="1030" y="478"/>
                    <a:pt x="831" y="1"/>
                    <a:pt x="5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0" name="Google Shape;6546;p66">
              <a:extLst>
                <a:ext uri="{FF2B5EF4-FFF2-40B4-BE49-F238E27FC236}">
                  <a16:creationId xmlns:a16="http://schemas.microsoft.com/office/drawing/2014/main" id="{9A4AC80B-9642-64EF-9F80-5EB37B919C3D}"/>
                </a:ext>
              </a:extLst>
            </p:cNvPr>
            <p:cNvSpPr/>
            <p:nvPr/>
          </p:nvSpPr>
          <p:spPr>
            <a:xfrm>
              <a:off x="5945775" y="1208025"/>
              <a:ext cx="36150" cy="20400"/>
            </a:xfrm>
            <a:custGeom>
              <a:avLst/>
              <a:gdLst/>
              <a:ahLst/>
              <a:cxnLst/>
              <a:rect l="l" t="t" r="r" b="b"/>
              <a:pathLst>
                <a:path w="1446" h="816" extrusionOk="0">
                  <a:moveTo>
                    <a:pt x="856" y="1"/>
                  </a:moveTo>
                  <a:cubicBezTo>
                    <a:pt x="489" y="1"/>
                    <a:pt x="1" y="450"/>
                    <a:pt x="390" y="742"/>
                  </a:cubicBezTo>
                  <a:cubicBezTo>
                    <a:pt x="453" y="794"/>
                    <a:pt x="523" y="816"/>
                    <a:pt x="595" y="816"/>
                  </a:cubicBezTo>
                  <a:cubicBezTo>
                    <a:pt x="990" y="816"/>
                    <a:pt x="1445" y="145"/>
                    <a:pt x="962" y="3"/>
                  </a:cubicBezTo>
                  <a:lnTo>
                    <a:pt x="894" y="3"/>
                  </a:lnTo>
                  <a:cubicBezTo>
                    <a:pt x="882" y="1"/>
                    <a:pt x="869" y="1"/>
                    <a:pt x="8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1" name="Google Shape;6547;p66">
              <a:extLst>
                <a:ext uri="{FF2B5EF4-FFF2-40B4-BE49-F238E27FC236}">
                  <a16:creationId xmlns:a16="http://schemas.microsoft.com/office/drawing/2014/main" id="{F2812D9F-48BB-3938-8BE1-85AEB25848C1}"/>
                </a:ext>
              </a:extLst>
            </p:cNvPr>
            <p:cNvSpPr/>
            <p:nvPr/>
          </p:nvSpPr>
          <p:spPr>
            <a:xfrm>
              <a:off x="5998600" y="1427900"/>
              <a:ext cx="25500" cy="22550"/>
            </a:xfrm>
            <a:custGeom>
              <a:avLst/>
              <a:gdLst/>
              <a:ahLst/>
              <a:cxnLst/>
              <a:rect l="l" t="t" r="r" b="b"/>
              <a:pathLst>
                <a:path w="1020" h="902" extrusionOk="0">
                  <a:moveTo>
                    <a:pt x="268" y="0"/>
                  </a:moveTo>
                  <a:cubicBezTo>
                    <a:pt x="155" y="0"/>
                    <a:pt x="61" y="61"/>
                    <a:pt x="25" y="215"/>
                  </a:cubicBezTo>
                  <a:lnTo>
                    <a:pt x="25" y="282"/>
                  </a:lnTo>
                  <a:cubicBezTo>
                    <a:pt x="0" y="555"/>
                    <a:pt x="269" y="901"/>
                    <a:pt x="533" y="901"/>
                  </a:cubicBezTo>
                  <a:cubicBezTo>
                    <a:pt x="626" y="901"/>
                    <a:pt x="719" y="858"/>
                    <a:pt x="798" y="752"/>
                  </a:cubicBezTo>
                  <a:cubicBezTo>
                    <a:pt x="1019" y="457"/>
                    <a:pt x="575" y="0"/>
                    <a:pt x="2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2" name="Google Shape;6548;p66">
              <a:extLst>
                <a:ext uri="{FF2B5EF4-FFF2-40B4-BE49-F238E27FC236}">
                  <a16:creationId xmlns:a16="http://schemas.microsoft.com/office/drawing/2014/main" id="{1E4E2A22-88D4-69C6-82EB-56304B7D6290}"/>
                </a:ext>
              </a:extLst>
            </p:cNvPr>
            <p:cNvSpPr/>
            <p:nvPr/>
          </p:nvSpPr>
          <p:spPr>
            <a:xfrm>
              <a:off x="5924825" y="1408250"/>
              <a:ext cx="36275" cy="20875"/>
            </a:xfrm>
            <a:custGeom>
              <a:avLst/>
              <a:gdLst/>
              <a:ahLst/>
              <a:cxnLst/>
              <a:rect l="l" t="t" r="r" b="b"/>
              <a:pathLst>
                <a:path w="1451" h="835" extrusionOk="0">
                  <a:moveTo>
                    <a:pt x="880" y="0"/>
                  </a:moveTo>
                  <a:cubicBezTo>
                    <a:pt x="480" y="0"/>
                    <a:pt x="1" y="717"/>
                    <a:pt x="523" y="833"/>
                  </a:cubicBezTo>
                  <a:lnTo>
                    <a:pt x="556" y="833"/>
                  </a:lnTo>
                  <a:cubicBezTo>
                    <a:pt x="568" y="834"/>
                    <a:pt x="580" y="834"/>
                    <a:pt x="592" y="834"/>
                  </a:cubicBezTo>
                  <a:cubicBezTo>
                    <a:pt x="959" y="834"/>
                    <a:pt x="1451" y="352"/>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3" name="Google Shape;6549;p66">
              <a:extLst>
                <a:ext uri="{FF2B5EF4-FFF2-40B4-BE49-F238E27FC236}">
                  <a16:creationId xmlns:a16="http://schemas.microsoft.com/office/drawing/2014/main" id="{8348BE10-95A9-404A-4840-1A6272D75DE7}"/>
                </a:ext>
              </a:extLst>
            </p:cNvPr>
            <p:cNvSpPr/>
            <p:nvPr/>
          </p:nvSpPr>
          <p:spPr>
            <a:xfrm>
              <a:off x="6137250" y="1137125"/>
              <a:ext cx="24775" cy="22400"/>
            </a:xfrm>
            <a:custGeom>
              <a:avLst/>
              <a:gdLst/>
              <a:ahLst/>
              <a:cxnLst/>
              <a:rect l="l" t="t" r="r" b="b"/>
              <a:pathLst>
                <a:path w="991" h="896" extrusionOk="0">
                  <a:moveTo>
                    <a:pt x="443" y="1"/>
                  </a:moveTo>
                  <a:cubicBezTo>
                    <a:pt x="351" y="1"/>
                    <a:pt x="263" y="44"/>
                    <a:pt x="192" y="150"/>
                  </a:cubicBezTo>
                  <a:cubicBezTo>
                    <a:pt x="0" y="462"/>
                    <a:pt x="427" y="895"/>
                    <a:pt x="722" y="895"/>
                  </a:cubicBezTo>
                  <a:cubicBezTo>
                    <a:pt x="840" y="895"/>
                    <a:pt x="937" y="826"/>
                    <a:pt x="965" y="654"/>
                  </a:cubicBezTo>
                  <a:cubicBezTo>
                    <a:pt x="965" y="654"/>
                    <a:pt x="965" y="620"/>
                    <a:pt x="965" y="620"/>
                  </a:cubicBezTo>
                  <a:cubicBezTo>
                    <a:pt x="990" y="347"/>
                    <a:pt x="703" y="1"/>
                    <a:pt x="4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4" name="Google Shape;6550;p66">
              <a:extLst>
                <a:ext uri="{FF2B5EF4-FFF2-40B4-BE49-F238E27FC236}">
                  <a16:creationId xmlns:a16="http://schemas.microsoft.com/office/drawing/2014/main" id="{8125C864-996E-9843-FED2-76FD91609D0E}"/>
                </a:ext>
              </a:extLst>
            </p:cNvPr>
            <p:cNvSpPr/>
            <p:nvPr/>
          </p:nvSpPr>
          <p:spPr>
            <a:xfrm>
              <a:off x="5940800" y="1271050"/>
              <a:ext cx="25450" cy="22400"/>
            </a:xfrm>
            <a:custGeom>
              <a:avLst/>
              <a:gdLst/>
              <a:ahLst/>
              <a:cxnLst/>
              <a:rect l="l" t="t" r="r" b="b"/>
              <a:pathLst>
                <a:path w="1018" h="896" extrusionOk="0">
                  <a:moveTo>
                    <a:pt x="486" y="1"/>
                  </a:moveTo>
                  <a:cubicBezTo>
                    <a:pt x="388" y="1"/>
                    <a:pt x="294" y="50"/>
                    <a:pt x="220" y="170"/>
                  </a:cubicBezTo>
                  <a:cubicBezTo>
                    <a:pt x="1" y="462"/>
                    <a:pt x="433" y="895"/>
                    <a:pt x="740" y="895"/>
                  </a:cubicBezTo>
                  <a:cubicBezTo>
                    <a:pt x="857" y="895"/>
                    <a:pt x="956" y="832"/>
                    <a:pt x="993" y="674"/>
                  </a:cubicBezTo>
                  <a:lnTo>
                    <a:pt x="993" y="607"/>
                  </a:lnTo>
                  <a:cubicBezTo>
                    <a:pt x="1017" y="339"/>
                    <a:pt x="741" y="1"/>
                    <a:pt x="48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5" name="Google Shape;6551;p66">
              <a:extLst>
                <a:ext uri="{FF2B5EF4-FFF2-40B4-BE49-F238E27FC236}">
                  <a16:creationId xmlns:a16="http://schemas.microsoft.com/office/drawing/2014/main" id="{7DA5E3B2-9A96-BC51-1137-77CCFEC1DE01}"/>
                </a:ext>
              </a:extLst>
            </p:cNvPr>
            <p:cNvSpPr/>
            <p:nvPr/>
          </p:nvSpPr>
          <p:spPr>
            <a:xfrm>
              <a:off x="6042525" y="1400550"/>
              <a:ext cx="25750" cy="24450"/>
            </a:xfrm>
            <a:custGeom>
              <a:avLst/>
              <a:gdLst/>
              <a:ahLst/>
              <a:cxnLst/>
              <a:rect l="l" t="t" r="r" b="b"/>
              <a:pathLst>
                <a:path w="1030" h="978" extrusionOk="0">
                  <a:moveTo>
                    <a:pt x="543" y="1"/>
                  </a:moveTo>
                  <a:cubicBezTo>
                    <a:pt x="483" y="1"/>
                    <a:pt x="419" y="20"/>
                    <a:pt x="352" y="65"/>
                  </a:cubicBezTo>
                  <a:cubicBezTo>
                    <a:pt x="0" y="282"/>
                    <a:pt x="345" y="977"/>
                    <a:pt x="651" y="977"/>
                  </a:cubicBezTo>
                  <a:cubicBezTo>
                    <a:pt x="725" y="977"/>
                    <a:pt x="797" y="936"/>
                    <a:pt x="856" y="838"/>
                  </a:cubicBezTo>
                  <a:cubicBezTo>
                    <a:pt x="856" y="838"/>
                    <a:pt x="856" y="805"/>
                    <a:pt x="889" y="771"/>
                  </a:cubicBezTo>
                  <a:cubicBezTo>
                    <a:pt x="1030" y="491"/>
                    <a:pt x="843" y="1"/>
                    <a:pt x="5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6" name="Google Shape;6552;p66">
              <a:extLst>
                <a:ext uri="{FF2B5EF4-FFF2-40B4-BE49-F238E27FC236}">
                  <a16:creationId xmlns:a16="http://schemas.microsoft.com/office/drawing/2014/main" id="{705502A3-2B73-5FF5-A852-9096AF248A13}"/>
                </a:ext>
              </a:extLst>
            </p:cNvPr>
            <p:cNvSpPr/>
            <p:nvPr/>
          </p:nvSpPr>
          <p:spPr>
            <a:xfrm>
              <a:off x="5995400" y="1375050"/>
              <a:ext cx="25775" cy="24075"/>
            </a:xfrm>
            <a:custGeom>
              <a:avLst/>
              <a:gdLst/>
              <a:ahLst/>
              <a:cxnLst/>
              <a:rect l="l" t="t" r="r" b="b"/>
              <a:pathLst>
                <a:path w="1031" h="963" extrusionOk="0">
                  <a:moveTo>
                    <a:pt x="525" y="1"/>
                  </a:moveTo>
                  <a:cubicBezTo>
                    <a:pt x="461" y="1"/>
                    <a:pt x="392" y="24"/>
                    <a:pt x="321" y="77"/>
                  </a:cubicBezTo>
                  <a:cubicBezTo>
                    <a:pt x="0" y="317"/>
                    <a:pt x="339" y="962"/>
                    <a:pt x="643" y="962"/>
                  </a:cubicBezTo>
                  <a:cubicBezTo>
                    <a:pt x="721" y="962"/>
                    <a:pt x="797" y="919"/>
                    <a:pt x="859" y="816"/>
                  </a:cubicBezTo>
                  <a:cubicBezTo>
                    <a:pt x="859" y="816"/>
                    <a:pt x="892" y="783"/>
                    <a:pt x="892" y="783"/>
                  </a:cubicBezTo>
                  <a:cubicBezTo>
                    <a:pt x="1031" y="506"/>
                    <a:pt x="827" y="1"/>
                    <a:pt x="5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7" name="Google Shape;6553;p66">
              <a:extLst>
                <a:ext uri="{FF2B5EF4-FFF2-40B4-BE49-F238E27FC236}">
                  <a16:creationId xmlns:a16="http://schemas.microsoft.com/office/drawing/2014/main" id="{0C02F9C0-6B5D-6277-7FBD-71F798D4ED7E}"/>
                </a:ext>
              </a:extLst>
            </p:cNvPr>
            <p:cNvSpPr/>
            <p:nvPr/>
          </p:nvSpPr>
          <p:spPr>
            <a:xfrm>
              <a:off x="5897050" y="1127375"/>
              <a:ext cx="36125" cy="20400"/>
            </a:xfrm>
            <a:custGeom>
              <a:avLst/>
              <a:gdLst/>
              <a:ahLst/>
              <a:cxnLst/>
              <a:rect l="l" t="t" r="r" b="b"/>
              <a:pathLst>
                <a:path w="1445" h="816" extrusionOk="0">
                  <a:moveTo>
                    <a:pt x="856" y="0"/>
                  </a:moveTo>
                  <a:cubicBezTo>
                    <a:pt x="489" y="0"/>
                    <a:pt x="1" y="449"/>
                    <a:pt x="390" y="742"/>
                  </a:cubicBezTo>
                  <a:cubicBezTo>
                    <a:pt x="452" y="793"/>
                    <a:pt x="522" y="816"/>
                    <a:pt x="594" y="816"/>
                  </a:cubicBezTo>
                  <a:cubicBezTo>
                    <a:pt x="990" y="816"/>
                    <a:pt x="1445" y="144"/>
                    <a:pt x="961" y="2"/>
                  </a:cubicBezTo>
                  <a:lnTo>
                    <a:pt x="894" y="2"/>
                  </a:lnTo>
                  <a:cubicBezTo>
                    <a:pt x="882" y="1"/>
                    <a:pt x="869" y="0"/>
                    <a:pt x="8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8" name="Google Shape;6554;p66">
              <a:extLst>
                <a:ext uri="{FF2B5EF4-FFF2-40B4-BE49-F238E27FC236}">
                  <a16:creationId xmlns:a16="http://schemas.microsoft.com/office/drawing/2014/main" id="{AFE86B47-AB75-8F55-694B-1C59B1AA4F16}"/>
                </a:ext>
              </a:extLst>
            </p:cNvPr>
            <p:cNvSpPr/>
            <p:nvPr/>
          </p:nvSpPr>
          <p:spPr>
            <a:xfrm>
              <a:off x="6089325" y="1134300"/>
              <a:ext cx="24650" cy="22900"/>
            </a:xfrm>
            <a:custGeom>
              <a:avLst/>
              <a:gdLst/>
              <a:ahLst/>
              <a:cxnLst/>
              <a:rect l="l" t="t" r="r" b="b"/>
              <a:pathLst>
                <a:path w="986" h="916" extrusionOk="0">
                  <a:moveTo>
                    <a:pt x="266" y="0"/>
                  </a:moveTo>
                  <a:cubicBezTo>
                    <a:pt x="155" y="0"/>
                    <a:pt x="62" y="65"/>
                    <a:pt x="26" y="229"/>
                  </a:cubicBezTo>
                  <a:cubicBezTo>
                    <a:pt x="26" y="229"/>
                    <a:pt x="26" y="263"/>
                    <a:pt x="26" y="296"/>
                  </a:cubicBezTo>
                  <a:cubicBezTo>
                    <a:pt x="1" y="569"/>
                    <a:pt x="269" y="916"/>
                    <a:pt x="520" y="916"/>
                  </a:cubicBezTo>
                  <a:cubicBezTo>
                    <a:pt x="608" y="916"/>
                    <a:pt x="695" y="872"/>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09" name="Google Shape;6555;p66">
              <a:extLst>
                <a:ext uri="{FF2B5EF4-FFF2-40B4-BE49-F238E27FC236}">
                  <a16:creationId xmlns:a16="http://schemas.microsoft.com/office/drawing/2014/main" id="{7831633D-A001-858F-BB3D-9A10AE9ECF7F}"/>
                </a:ext>
              </a:extLst>
            </p:cNvPr>
            <p:cNvSpPr/>
            <p:nvPr/>
          </p:nvSpPr>
          <p:spPr>
            <a:xfrm>
              <a:off x="6178625" y="1005725"/>
              <a:ext cx="36225" cy="20925"/>
            </a:xfrm>
            <a:custGeom>
              <a:avLst/>
              <a:gdLst/>
              <a:ahLst/>
              <a:cxnLst/>
              <a:rect l="l" t="t" r="r" b="b"/>
              <a:pathLst>
                <a:path w="1449" h="837" extrusionOk="0">
                  <a:moveTo>
                    <a:pt x="872" y="1"/>
                  </a:moveTo>
                  <a:cubicBezTo>
                    <a:pt x="473" y="1"/>
                    <a:pt x="1" y="691"/>
                    <a:pt x="520" y="835"/>
                  </a:cubicBezTo>
                  <a:lnTo>
                    <a:pt x="554" y="835"/>
                  </a:lnTo>
                  <a:cubicBezTo>
                    <a:pt x="566" y="836"/>
                    <a:pt x="578" y="837"/>
                    <a:pt x="590" y="837"/>
                  </a:cubicBezTo>
                  <a:cubicBezTo>
                    <a:pt x="957" y="837"/>
                    <a:pt x="1449" y="355"/>
                    <a:pt x="1058" y="62"/>
                  </a:cubicBezTo>
                  <a:cubicBezTo>
                    <a:pt x="1001" y="19"/>
                    <a:pt x="938" y="1"/>
                    <a:pt x="8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0" name="Google Shape;6556;p66">
              <a:extLst>
                <a:ext uri="{FF2B5EF4-FFF2-40B4-BE49-F238E27FC236}">
                  <a16:creationId xmlns:a16="http://schemas.microsoft.com/office/drawing/2014/main" id="{39EFB32D-F8BD-0A98-9B43-42EB9185ACE8}"/>
                </a:ext>
              </a:extLst>
            </p:cNvPr>
            <p:cNvSpPr/>
            <p:nvPr/>
          </p:nvSpPr>
          <p:spPr>
            <a:xfrm>
              <a:off x="5906800" y="1483600"/>
              <a:ext cx="32025" cy="22525"/>
            </a:xfrm>
            <a:custGeom>
              <a:avLst/>
              <a:gdLst/>
              <a:ahLst/>
              <a:cxnLst/>
              <a:rect l="l" t="t" r="r" b="b"/>
              <a:pathLst>
                <a:path w="1281" h="901" extrusionOk="0">
                  <a:moveTo>
                    <a:pt x="789" y="0"/>
                  </a:moveTo>
                  <a:cubicBezTo>
                    <a:pt x="773" y="0"/>
                    <a:pt x="757" y="1"/>
                    <a:pt x="739" y="3"/>
                  </a:cubicBezTo>
                  <a:lnTo>
                    <a:pt x="672" y="3"/>
                  </a:lnTo>
                  <a:cubicBezTo>
                    <a:pt x="303" y="104"/>
                    <a:pt x="0" y="743"/>
                    <a:pt x="471" y="877"/>
                  </a:cubicBezTo>
                  <a:cubicBezTo>
                    <a:pt x="514" y="893"/>
                    <a:pt x="557" y="901"/>
                    <a:pt x="597" y="901"/>
                  </a:cubicBezTo>
                  <a:cubicBezTo>
                    <a:pt x="1042" y="901"/>
                    <a:pt x="1280" y="0"/>
                    <a:pt x="7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1" name="Google Shape;6557;p66">
              <a:extLst>
                <a:ext uri="{FF2B5EF4-FFF2-40B4-BE49-F238E27FC236}">
                  <a16:creationId xmlns:a16="http://schemas.microsoft.com/office/drawing/2014/main" id="{0C46F22B-C35B-F099-07B8-E9D33298104D}"/>
                </a:ext>
              </a:extLst>
            </p:cNvPr>
            <p:cNvSpPr/>
            <p:nvPr/>
          </p:nvSpPr>
          <p:spPr>
            <a:xfrm>
              <a:off x="6023550" y="1268575"/>
              <a:ext cx="26100" cy="24325"/>
            </a:xfrm>
            <a:custGeom>
              <a:avLst/>
              <a:gdLst/>
              <a:ahLst/>
              <a:cxnLst/>
              <a:rect l="l" t="t" r="r" b="b"/>
              <a:pathLst>
                <a:path w="1044" h="973" extrusionOk="0">
                  <a:moveTo>
                    <a:pt x="539" y="0"/>
                  </a:moveTo>
                  <a:cubicBezTo>
                    <a:pt x="20" y="0"/>
                    <a:pt x="1" y="973"/>
                    <a:pt x="405" y="973"/>
                  </a:cubicBezTo>
                  <a:cubicBezTo>
                    <a:pt x="446" y="973"/>
                    <a:pt x="491" y="963"/>
                    <a:pt x="539" y="941"/>
                  </a:cubicBezTo>
                  <a:lnTo>
                    <a:pt x="607" y="908"/>
                  </a:lnTo>
                  <a:cubicBezTo>
                    <a:pt x="943" y="740"/>
                    <a:pt x="1044" y="34"/>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2" name="Google Shape;6558;p66">
              <a:extLst>
                <a:ext uri="{FF2B5EF4-FFF2-40B4-BE49-F238E27FC236}">
                  <a16:creationId xmlns:a16="http://schemas.microsoft.com/office/drawing/2014/main" id="{3B54CD62-FBBC-B8CA-5951-D5B60C5A5D1A}"/>
                </a:ext>
              </a:extLst>
            </p:cNvPr>
            <p:cNvSpPr/>
            <p:nvPr/>
          </p:nvSpPr>
          <p:spPr>
            <a:xfrm>
              <a:off x="6029450" y="1423850"/>
              <a:ext cx="31450" cy="22325"/>
            </a:xfrm>
            <a:custGeom>
              <a:avLst/>
              <a:gdLst/>
              <a:ahLst/>
              <a:cxnLst/>
              <a:rect l="l" t="t" r="r" b="b"/>
              <a:pathLst>
                <a:path w="1258" h="893" extrusionOk="0">
                  <a:moveTo>
                    <a:pt x="781" y="0"/>
                  </a:moveTo>
                  <a:cubicBezTo>
                    <a:pt x="758" y="0"/>
                    <a:pt x="733" y="3"/>
                    <a:pt x="707" y="7"/>
                  </a:cubicBezTo>
                  <a:lnTo>
                    <a:pt x="673" y="7"/>
                  </a:lnTo>
                  <a:cubicBezTo>
                    <a:pt x="303" y="74"/>
                    <a:pt x="1" y="746"/>
                    <a:pt x="471" y="881"/>
                  </a:cubicBezTo>
                  <a:cubicBezTo>
                    <a:pt x="504" y="889"/>
                    <a:pt x="536" y="892"/>
                    <a:pt x="567" y="892"/>
                  </a:cubicBezTo>
                  <a:cubicBezTo>
                    <a:pt x="1047" y="892"/>
                    <a:pt x="1257"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3" name="Google Shape;6559;p66">
              <a:extLst>
                <a:ext uri="{FF2B5EF4-FFF2-40B4-BE49-F238E27FC236}">
                  <a16:creationId xmlns:a16="http://schemas.microsoft.com/office/drawing/2014/main" id="{BA65EDFD-5A61-B8F4-C6B9-9DF33AF7E7C2}"/>
                </a:ext>
              </a:extLst>
            </p:cNvPr>
            <p:cNvSpPr/>
            <p:nvPr/>
          </p:nvSpPr>
          <p:spPr>
            <a:xfrm>
              <a:off x="6065600" y="1225225"/>
              <a:ext cx="25125" cy="22275"/>
            </a:xfrm>
            <a:custGeom>
              <a:avLst/>
              <a:gdLst/>
              <a:ahLst/>
              <a:cxnLst/>
              <a:rect l="l" t="t" r="r" b="b"/>
              <a:pathLst>
                <a:path w="1005" h="891" extrusionOk="0">
                  <a:moveTo>
                    <a:pt x="270" y="1"/>
                  </a:moveTo>
                  <a:cubicBezTo>
                    <a:pt x="143" y="1"/>
                    <a:pt x="44" y="73"/>
                    <a:pt x="34" y="256"/>
                  </a:cubicBezTo>
                  <a:cubicBezTo>
                    <a:pt x="0" y="289"/>
                    <a:pt x="0" y="289"/>
                    <a:pt x="34" y="323"/>
                  </a:cubicBezTo>
                  <a:cubicBezTo>
                    <a:pt x="34" y="582"/>
                    <a:pt x="297" y="890"/>
                    <a:pt x="548" y="890"/>
                  </a:cubicBezTo>
                  <a:cubicBezTo>
                    <a:pt x="655" y="890"/>
                    <a:pt x="760" y="834"/>
                    <a:pt x="840" y="693"/>
                  </a:cubicBezTo>
                  <a:cubicBezTo>
                    <a:pt x="1005" y="387"/>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4" name="Google Shape;6560;p66">
              <a:extLst>
                <a:ext uri="{FF2B5EF4-FFF2-40B4-BE49-F238E27FC236}">
                  <a16:creationId xmlns:a16="http://schemas.microsoft.com/office/drawing/2014/main" id="{0728322F-BF8A-D544-CD13-DAD333D6B2BE}"/>
                </a:ext>
              </a:extLst>
            </p:cNvPr>
            <p:cNvSpPr/>
            <p:nvPr/>
          </p:nvSpPr>
          <p:spPr>
            <a:xfrm>
              <a:off x="6089125" y="1038500"/>
              <a:ext cx="25650" cy="21400"/>
            </a:xfrm>
            <a:custGeom>
              <a:avLst/>
              <a:gdLst/>
              <a:ahLst/>
              <a:cxnLst/>
              <a:rect l="l" t="t" r="r" b="b"/>
              <a:pathLst>
                <a:path w="1026" h="856" extrusionOk="0">
                  <a:moveTo>
                    <a:pt x="277" y="1"/>
                  </a:moveTo>
                  <a:cubicBezTo>
                    <a:pt x="136" y="1"/>
                    <a:pt x="21" y="75"/>
                    <a:pt x="0" y="263"/>
                  </a:cubicBezTo>
                  <a:lnTo>
                    <a:pt x="0" y="297"/>
                  </a:lnTo>
                  <a:cubicBezTo>
                    <a:pt x="0" y="576"/>
                    <a:pt x="290" y="856"/>
                    <a:pt x="547" y="856"/>
                  </a:cubicBezTo>
                  <a:cubicBezTo>
                    <a:pt x="661" y="856"/>
                    <a:pt x="768" y="801"/>
                    <a:pt x="840" y="667"/>
                  </a:cubicBezTo>
                  <a:cubicBezTo>
                    <a:pt x="1026" y="366"/>
                    <a:pt x="589" y="1"/>
                    <a:pt x="27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5" name="Google Shape;6561;p66">
              <a:extLst>
                <a:ext uri="{FF2B5EF4-FFF2-40B4-BE49-F238E27FC236}">
                  <a16:creationId xmlns:a16="http://schemas.microsoft.com/office/drawing/2014/main" id="{3AC92D30-4104-EDCC-890A-9877372EB4C8}"/>
                </a:ext>
              </a:extLst>
            </p:cNvPr>
            <p:cNvSpPr/>
            <p:nvPr/>
          </p:nvSpPr>
          <p:spPr>
            <a:xfrm>
              <a:off x="6100600" y="1385925"/>
              <a:ext cx="30550" cy="22425"/>
            </a:xfrm>
            <a:custGeom>
              <a:avLst/>
              <a:gdLst/>
              <a:ahLst/>
              <a:cxnLst/>
              <a:rect l="l" t="t" r="r" b="b"/>
              <a:pathLst>
                <a:path w="1222" h="897" extrusionOk="0">
                  <a:moveTo>
                    <a:pt x="630" y="1"/>
                  </a:moveTo>
                  <a:cubicBezTo>
                    <a:pt x="184" y="1"/>
                    <a:pt x="0" y="896"/>
                    <a:pt x="456" y="896"/>
                  </a:cubicBezTo>
                  <a:cubicBezTo>
                    <a:pt x="485" y="896"/>
                    <a:pt x="516" y="893"/>
                    <a:pt x="549" y="885"/>
                  </a:cubicBezTo>
                  <a:lnTo>
                    <a:pt x="617" y="885"/>
                  </a:lnTo>
                  <a:cubicBezTo>
                    <a:pt x="953" y="785"/>
                    <a:pt x="1222" y="112"/>
                    <a:pt x="717" y="12"/>
                  </a:cubicBezTo>
                  <a:cubicBezTo>
                    <a:pt x="687" y="4"/>
                    <a:pt x="658"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6" name="Google Shape;6562;p66">
              <a:extLst>
                <a:ext uri="{FF2B5EF4-FFF2-40B4-BE49-F238E27FC236}">
                  <a16:creationId xmlns:a16="http://schemas.microsoft.com/office/drawing/2014/main" id="{58010FAB-F440-DEBC-A5C7-6CB23370147F}"/>
                </a:ext>
              </a:extLst>
            </p:cNvPr>
            <p:cNvSpPr/>
            <p:nvPr/>
          </p:nvSpPr>
          <p:spPr>
            <a:xfrm>
              <a:off x="5876825" y="1370525"/>
              <a:ext cx="25600" cy="19850"/>
            </a:xfrm>
            <a:custGeom>
              <a:avLst/>
              <a:gdLst/>
              <a:ahLst/>
              <a:cxnLst/>
              <a:rect l="l" t="t" r="r" b="b"/>
              <a:pathLst>
                <a:path w="1024" h="794" extrusionOk="0">
                  <a:moveTo>
                    <a:pt x="398" y="0"/>
                  </a:moveTo>
                  <a:cubicBezTo>
                    <a:pt x="239" y="0"/>
                    <a:pt x="98" y="82"/>
                    <a:pt x="56" y="292"/>
                  </a:cubicBezTo>
                  <a:cubicBezTo>
                    <a:pt x="0" y="610"/>
                    <a:pt x="331" y="793"/>
                    <a:pt x="611" y="793"/>
                  </a:cubicBezTo>
                  <a:cubicBezTo>
                    <a:pt x="833" y="793"/>
                    <a:pt x="1023" y="678"/>
                    <a:pt x="964" y="426"/>
                  </a:cubicBezTo>
                  <a:cubicBezTo>
                    <a:pt x="964" y="392"/>
                    <a:pt x="964" y="392"/>
                    <a:pt x="964" y="359"/>
                  </a:cubicBezTo>
                  <a:cubicBezTo>
                    <a:pt x="885" y="162"/>
                    <a:pt x="623"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7" name="Google Shape;6563;p66">
              <a:extLst>
                <a:ext uri="{FF2B5EF4-FFF2-40B4-BE49-F238E27FC236}">
                  <a16:creationId xmlns:a16="http://schemas.microsoft.com/office/drawing/2014/main" id="{C9D58F73-B739-F5DB-841E-671A8E10E79E}"/>
                </a:ext>
              </a:extLst>
            </p:cNvPr>
            <p:cNvSpPr/>
            <p:nvPr/>
          </p:nvSpPr>
          <p:spPr>
            <a:xfrm>
              <a:off x="6031975" y="1274050"/>
              <a:ext cx="29025" cy="22550"/>
            </a:xfrm>
            <a:custGeom>
              <a:avLst/>
              <a:gdLst/>
              <a:ahLst/>
              <a:cxnLst/>
              <a:rect l="l" t="t" r="r" b="b"/>
              <a:pathLst>
                <a:path w="1161" h="902" extrusionOk="0">
                  <a:moveTo>
                    <a:pt x="744" y="0"/>
                  </a:moveTo>
                  <a:cubicBezTo>
                    <a:pt x="712" y="0"/>
                    <a:pt x="678" y="5"/>
                    <a:pt x="639" y="17"/>
                  </a:cubicBezTo>
                  <a:lnTo>
                    <a:pt x="572" y="17"/>
                  </a:lnTo>
                  <a:cubicBezTo>
                    <a:pt x="236" y="117"/>
                    <a:pt x="1" y="823"/>
                    <a:pt x="471" y="890"/>
                  </a:cubicBezTo>
                  <a:cubicBezTo>
                    <a:pt x="502" y="898"/>
                    <a:pt x="532" y="901"/>
                    <a:pt x="561" y="901"/>
                  </a:cubicBezTo>
                  <a:cubicBezTo>
                    <a:pt x="1023" y="901"/>
                    <a:pt x="1161" y="0"/>
                    <a:pt x="7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8" name="Google Shape;6564;p66">
              <a:extLst>
                <a:ext uri="{FF2B5EF4-FFF2-40B4-BE49-F238E27FC236}">
                  <a16:creationId xmlns:a16="http://schemas.microsoft.com/office/drawing/2014/main" id="{472FDA13-D791-CE76-AAFC-8344981CCC0B}"/>
                </a:ext>
              </a:extLst>
            </p:cNvPr>
            <p:cNvSpPr/>
            <p:nvPr/>
          </p:nvSpPr>
          <p:spPr>
            <a:xfrm>
              <a:off x="6104000" y="1326250"/>
              <a:ext cx="25150" cy="19700"/>
            </a:xfrm>
            <a:custGeom>
              <a:avLst/>
              <a:gdLst/>
              <a:ahLst/>
              <a:cxnLst/>
              <a:rect l="l" t="t" r="r" b="b"/>
              <a:pathLst>
                <a:path w="1006" h="788" extrusionOk="0">
                  <a:moveTo>
                    <a:pt x="423" y="1"/>
                  </a:moveTo>
                  <a:cubicBezTo>
                    <a:pt x="197" y="1"/>
                    <a:pt x="1" y="121"/>
                    <a:pt x="77" y="382"/>
                  </a:cubicBezTo>
                  <a:lnTo>
                    <a:pt x="77" y="449"/>
                  </a:lnTo>
                  <a:cubicBezTo>
                    <a:pt x="154" y="640"/>
                    <a:pt x="413" y="787"/>
                    <a:pt x="630" y="787"/>
                  </a:cubicBezTo>
                  <a:cubicBezTo>
                    <a:pt x="796" y="787"/>
                    <a:pt x="937" y="701"/>
                    <a:pt x="951" y="483"/>
                  </a:cubicBezTo>
                  <a:cubicBezTo>
                    <a:pt x="1006" y="172"/>
                    <a:pt x="693" y="1"/>
                    <a:pt x="4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19" name="Google Shape;6565;p66">
              <a:extLst>
                <a:ext uri="{FF2B5EF4-FFF2-40B4-BE49-F238E27FC236}">
                  <a16:creationId xmlns:a16="http://schemas.microsoft.com/office/drawing/2014/main" id="{65F3FFF3-79EA-C49F-3429-8DE22505F8D6}"/>
                </a:ext>
              </a:extLst>
            </p:cNvPr>
            <p:cNvSpPr/>
            <p:nvPr/>
          </p:nvSpPr>
          <p:spPr>
            <a:xfrm>
              <a:off x="6005700" y="1468075"/>
              <a:ext cx="34075" cy="18475"/>
            </a:xfrm>
            <a:custGeom>
              <a:avLst/>
              <a:gdLst/>
              <a:ahLst/>
              <a:cxnLst/>
              <a:rect l="l" t="t" r="r" b="b"/>
              <a:pathLst>
                <a:path w="1363" h="739" extrusionOk="0">
                  <a:moveTo>
                    <a:pt x="821" y="1"/>
                  </a:moveTo>
                  <a:cubicBezTo>
                    <a:pt x="457" y="1"/>
                    <a:pt x="1" y="405"/>
                    <a:pt x="380" y="658"/>
                  </a:cubicBezTo>
                  <a:lnTo>
                    <a:pt x="413" y="691"/>
                  </a:lnTo>
                  <a:cubicBezTo>
                    <a:pt x="478" y="724"/>
                    <a:pt x="556" y="739"/>
                    <a:pt x="636" y="739"/>
                  </a:cubicBezTo>
                  <a:cubicBezTo>
                    <a:pt x="973" y="739"/>
                    <a:pt x="1363" y="479"/>
                    <a:pt x="1119" y="154"/>
                  </a:cubicBezTo>
                  <a:cubicBezTo>
                    <a:pt x="1052" y="45"/>
                    <a:pt x="942" y="1"/>
                    <a:pt x="8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0" name="Google Shape;6566;p66">
              <a:extLst>
                <a:ext uri="{FF2B5EF4-FFF2-40B4-BE49-F238E27FC236}">
                  <a16:creationId xmlns:a16="http://schemas.microsoft.com/office/drawing/2014/main" id="{649F971E-B654-F889-9CEA-9D98C6EA4DC6}"/>
                </a:ext>
              </a:extLst>
            </p:cNvPr>
            <p:cNvSpPr/>
            <p:nvPr/>
          </p:nvSpPr>
          <p:spPr>
            <a:xfrm>
              <a:off x="6123925" y="1475375"/>
              <a:ext cx="34575" cy="18675"/>
            </a:xfrm>
            <a:custGeom>
              <a:avLst/>
              <a:gdLst/>
              <a:ahLst/>
              <a:cxnLst/>
              <a:rect l="l" t="t" r="r" b="b"/>
              <a:pathLst>
                <a:path w="1383" h="747" extrusionOk="0">
                  <a:moveTo>
                    <a:pt x="876" y="1"/>
                  </a:moveTo>
                  <a:cubicBezTo>
                    <a:pt x="492" y="1"/>
                    <a:pt x="0" y="435"/>
                    <a:pt x="389" y="668"/>
                  </a:cubicBezTo>
                  <a:lnTo>
                    <a:pt x="457" y="702"/>
                  </a:lnTo>
                  <a:cubicBezTo>
                    <a:pt x="517" y="732"/>
                    <a:pt x="588" y="746"/>
                    <a:pt x="661" y="746"/>
                  </a:cubicBezTo>
                  <a:cubicBezTo>
                    <a:pt x="994" y="746"/>
                    <a:pt x="1383" y="461"/>
                    <a:pt x="1162" y="131"/>
                  </a:cubicBezTo>
                  <a:cubicBezTo>
                    <a:pt x="1093" y="39"/>
                    <a:pt x="990" y="1"/>
                    <a:pt x="8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1" name="Google Shape;6567;p66">
              <a:extLst>
                <a:ext uri="{FF2B5EF4-FFF2-40B4-BE49-F238E27FC236}">
                  <a16:creationId xmlns:a16="http://schemas.microsoft.com/office/drawing/2014/main" id="{6A6F4F54-22D8-82D5-24D1-008CAA88D81E}"/>
                </a:ext>
              </a:extLst>
            </p:cNvPr>
            <p:cNvSpPr/>
            <p:nvPr/>
          </p:nvSpPr>
          <p:spPr>
            <a:xfrm>
              <a:off x="6058325" y="1423300"/>
              <a:ext cx="25350" cy="22750"/>
            </a:xfrm>
            <a:custGeom>
              <a:avLst/>
              <a:gdLst/>
              <a:ahLst/>
              <a:cxnLst/>
              <a:rect l="l" t="t" r="r" b="b"/>
              <a:pathLst>
                <a:path w="1014" h="910" extrusionOk="0">
                  <a:moveTo>
                    <a:pt x="473" y="1"/>
                  </a:moveTo>
                  <a:cubicBezTo>
                    <a:pt x="385" y="1"/>
                    <a:pt x="298" y="39"/>
                    <a:pt x="224" y="130"/>
                  </a:cubicBezTo>
                  <a:cubicBezTo>
                    <a:pt x="0" y="428"/>
                    <a:pt x="420" y="910"/>
                    <a:pt x="721" y="910"/>
                  </a:cubicBezTo>
                  <a:cubicBezTo>
                    <a:pt x="828" y="910"/>
                    <a:pt x="919" y="850"/>
                    <a:pt x="963" y="701"/>
                  </a:cubicBezTo>
                  <a:cubicBezTo>
                    <a:pt x="963" y="668"/>
                    <a:pt x="963" y="668"/>
                    <a:pt x="963" y="634"/>
                  </a:cubicBezTo>
                  <a:cubicBezTo>
                    <a:pt x="1014" y="355"/>
                    <a:pt x="740" y="1"/>
                    <a:pt x="47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2" name="Google Shape;6568;p66">
              <a:extLst>
                <a:ext uri="{FF2B5EF4-FFF2-40B4-BE49-F238E27FC236}">
                  <a16:creationId xmlns:a16="http://schemas.microsoft.com/office/drawing/2014/main" id="{94AB6ADE-C513-9143-0486-C4D879C29976}"/>
                </a:ext>
              </a:extLst>
            </p:cNvPr>
            <p:cNvSpPr/>
            <p:nvPr/>
          </p:nvSpPr>
          <p:spPr>
            <a:xfrm>
              <a:off x="6027550" y="1386050"/>
              <a:ext cx="35925" cy="20200"/>
            </a:xfrm>
            <a:custGeom>
              <a:avLst/>
              <a:gdLst/>
              <a:ahLst/>
              <a:cxnLst/>
              <a:rect l="l" t="t" r="r" b="b"/>
              <a:pathLst>
                <a:path w="1437" h="808" extrusionOk="0">
                  <a:moveTo>
                    <a:pt x="781" y="0"/>
                  </a:moveTo>
                  <a:cubicBezTo>
                    <a:pt x="422" y="0"/>
                    <a:pt x="1" y="462"/>
                    <a:pt x="379" y="746"/>
                  </a:cubicBezTo>
                  <a:cubicBezTo>
                    <a:pt x="436" y="789"/>
                    <a:pt x="500" y="807"/>
                    <a:pt x="566" y="807"/>
                  </a:cubicBezTo>
                  <a:cubicBezTo>
                    <a:pt x="965" y="807"/>
                    <a:pt x="1437" y="122"/>
                    <a:pt x="917" y="7"/>
                  </a:cubicBezTo>
                  <a:lnTo>
                    <a:pt x="850" y="7"/>
                  </a:lnTo>
                  <a:cubicBezTo>
                    <a:pt x="827" y="2"/>
                    <a:pt x="804" y="0"/>
                    <a:pt x="7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3" name="Google Shape;6569;p66">
              <a:extLst>
                <a:ext uri="{FF2B5EF4-FFF2-40B4-BE49-F238E27FC236}">
                  <a16:creationId xmlns:a16="http://schemas.microsoft.com/office/drawing/2014/main" id="{CF672BDF-FB13-D107-3684-213FD0B49F51}"/>
                </a:ext>
              </a:extLst>
            </p:cNvPr>
            <p:cNvSpPr/>
            <p:nvPr/>
          </p:nvSpPr>
          <p:spPr>
            <a:xfrm>
              <a:off x="6160750" y="1041125"/>
              <a:ext cx="25400" cy="22825"/>
            </a:xfrm>
            <a:custGeom>
              <a:avLst/>
              <a:gdLst/>
              <a:ahLst/>
              <a:cxnLst/>
              <a:rect l="l" t="t" r="r" b="b"/>
              <a:pathLst>
                <a:path w="1016" h="913" extrusionOk="0">
                  <a:moveTo>
                    <a:pt x="284" y="0"/>
                  </a:moveTo>
                  <a:cubicBezTo>
                    <a:pt x="165" y="0"/>
                    <a:pt x="63" y="65"/>
                    <a:pt x="25" y="226"/>
                  </a:cubicBezTo>
                  <a:lnTo>
                    <a:pt x="25" y="293"/>
                  </a:lnTo>
                  <a:cubicBezTo>
                    <a:pt x="1" y="566"/>
                    <a:pt x="269" y="912"/>
                    <a:pt x="533" y="912"/>
                  </a:cubicBezTo>
                  <a:cubicBezTo>
                    <a:pt x="626" y="912"/>
                    <a:pt x="719" y="869"/>
                    <a:pt x="798" y="763"/>
                  </a:cubicBezTo>
                  <a:cubicBezTo>
                    <a:pt x="1016" y="425"/>
                    <a:pt x="591" y="0"/>
                    <a:pt x="2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4" name="Google Shape;6570;p66">
              <a:extLst>
                <a:ext uri="{FF2B5EF4-FFF2-40B4-BE49-F238E27FC236}">
                  <a16:creationId xmlns:a16="http://schemas.microsoft.com/office/drawing/2014/main" id="{29BEBE2A-691F-5769-09D8-313717697115}"/>
                </a:ext>
              </a:extLst>
            </p:cNvPr>
            <p:cNvSpPr/>
            <p:nvPr/>
          </p:nvSpPr>
          <p:spPr>
            <a:xfrm>
              <a:off x="6033225" y="1176350"/>
              <a:ext cx="35750" cy="20825"/>
            </a:xfrm>
            <a:custGeom>
              <a:avLst/>
              <a:gdLst/>
              <a:ahLst/>
              <a:cxnLst/>
              <a:rect l="l" t="t" r="r" b="b"/>
              <a:pathLst>
                <a:path w="1430" h="833" extrusionOk="0">
                  <a:moveTo>
                    <a:pt x="847" y="0"/>
                  </a:moveTo>
                  <a:cubicBezTo>
                    <a:pt x="454" y="0"/>
                    <a:pt x="0" y="717"/>
                    <a:pt x="522" y="833"/>
                  </a:cubicBezTo>
                  <a:lnTo>
                    <a:pt x="589" y="833"/>
                  </a:lnTo>
                  <a:cubicBezTo>
                    <a:pt x="959" y="833"/>
                    <a:pt x="1430" y="329"/>
                    <a:pt x="1026" y="60"/>
                  </a:cubicBezTo>
                  <a:cubicBezTo>
                    <a:pt x="971" y="18"/>
                    <a:pt x="910" y="0"/>
                    <a:pt x="8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5" name="Google Shape;6571;p66">
              <a:extLst>
                <a:ext uri="{FF2B5EF4-FFF2-40B4-BE49-F238E27FC236}">
                  <a16:creationId xmlns:a16="http://schemas.microsoft.com/office/drawing/2014/main" id="{B2EA15F8-A816-2A1C-CA3B-4DCDC2D32239}"/>
                </a:ext>
              </a:extLst>
            </p:cNvPr>
            <p:cNvSpPr/>
            <p:nvPr/>
          </p:nvSpPr>
          <p:spPr>
            <a:xfrm>
              <a:off x="6003700" y="1035050"/>
              <a:ext cx="25925" cy="24450"/>
            </a:xfrm>
            <a:custGeom>
              <a:avLst/>
              <a:gdLst/>
              <a:ahLst/>
              <a:cxnLst/>
              <a:rect l="l" t="t" r="r" b="b"/>
              <a:pathLst>
                <a:path w="1037" h="978" extrusionOk="0">
                  <a:moveTo>
                    <a:pt x="531" y="1"/>
                  </a:moveTo>
                  <a:cubicBezTo>
                    <a:pt x="467" y="1"/>
                    <a:pt x="398" y="21"/>
                    <a:pt x="325" y="65"/>
                  </a:cubicBezTo>
                  <a:cubicBezTo>
                    <a:pt x="0" y="282"/>
                    <a:pt x="329" y="977"/>
                    <a:pt x="645" y="977"/>
                  </a:cubicBezTo>
                  <a:cubicBezTo>
                    <a:pt x="722" y="977"/>
                    <a:pt x="797" y="937"/>
                    <a:pt x="863" y="838"/>
                  </a:cubicBezTo>
                  <a:cubicBezTo>
                    <a:pt x="863" y="805"/>
                    <a:pt x="896" y="805"/>
                    <a:pt x="896" y="771"/>
                  </a:cubicBezTo>
                  <a:cubicBezTo>
                    <a:pt x="1037" y="491"/>
                    <a:pt x="850" y="1"/>
                    <a:pt x="5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6" name="Google Shape;6572;p66">
              <a:extLst>
                <a:ext uri="{FF2B5EF4-FFF2-40B4-BE49-F238E27FC236}">
                  <a16:creationId xmlns:a16="http://schemas.microsoft.com/office/drawing/2014/main" id="{43B4DB4D-B23B-D363-4910-4283D263FCC0}"/>
                </a:ext>
              </a:extLst>
            </p:cNvPr>
            <p:cNvSpPr/>
            <p:nvPr/>
          </p:nvSpPr>
          <p:spPr>
            <a:xfrm>
              <a:off x="6048275" y="1319900"/>
              <a:ext cx="25875" cy="24500"/>
            </a:xfrm>
            <a:custGeom>
              <a:avLst/>
              <a:gdLst/>
              <a:ahLst/>
              <a:cxnLst/>
              <a:rect l="l" t="t" r="r" b="b"/>
              <a:pathLst>
                <a:path w="1035" h="980" extrusionOk="0">
                  <a:moveTo>
                    <a:pt x="517" y="0"/>
                  </a:moveTo>
                  <a:cubicBezTo>
                    <a:pt x="456" y="0"/>
                    <a:pt x="391" y="20"/>
                    <a:pt x="323" y="65"/>
                  </a:cubicBezTo>
                  <a:cubicBezTo>
                    <a:pt x="0" y="307"/>
                    <a:pt x="345" y="980"/>
                    <a:pt x="651" y="980"/>
                  </a:cubicBezTo>
                  <a:cubicBezTo>
                    <a:pt x="727" y="980"/>
                    <a:pt x="801" y="938"/>
                    <a:pt x="861" y="838"/>
                  </a:cubicBezTo>
                  <a:cubicBezTo>
                    <a:pt x="861" y="838"/>
                    <a:pt x="895" y="804"/>
                    <a:pt x="895" y="771"/>
                  </a:cubicBezTo>
                  <a:cubicBezTo>
                    <a:pt x="1035" y="490"/>
                    <a:pt x="825" y="0"/>
                    <a:pt x="5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7" name="Google Shape;6573;p66">
              <a:extLst>
                <a:ext uri="{FF2B5EF4-FFF2-40B4-BE49-F238E27FC236}">
                  <a16:creationId xmlns:a16="http://schemas.microsoft.com/office/drawing/2014/main" id="{A7A9DB24-9A2C-9E3F-03AC-B85A069FC278}"/>
                </a:ext>
              </a:extLst>
            </p:cNvPr>
            <p:cNvSpPr/>
            <p:nvPr/>
          </p:nvSpPr>
          <p:spPr>
            <a:xfrm>
              <a:off x="5991375" y="1546525"/>
              <a:ext cx="35200" cy="20250"/>
            </a:xfrm>
            <a:custGeom>
              <a:avLst/>
              <a:gdLst/>
              <a:ahLst/>
              <a:cxnLst/>
              <a:rect l="l" t="t" r="r" b="b"/>
              <a:pathLst>
                <a:path w="1408" h="810" extrusionOk="0">
                  <a:moveTo>
                    <a:pt x="788" y="1"/>
                  </a:moveTo>
                  <a:cubicBezTo>
                    <a:pt x="453" y="1"/>
                    <a:pt x="1" y="462"/>
                    <a:pt x="348" y="746"/>
                  </a:cubicBezTo>
                  <a:cubicBezTo>
                    <a:pt x="406" y="790"/>
                    <a:pt x="472" y="809"/>
                    <a:pt x="540" y="809"/>
                  </a:cubicBezTo>
                  <a:cubicBezTo>
                    <a:pt x="938" y="809"/>
                    <a:pt x="1407" y="150"/>
                    <a:pt x="919" y="7"/>
                  </a:cubicBezTo>
                  <a:lnTo>
                    <a:pt x="852" y="7"/>
                  </a:lnTo>
                  <a:cubicBezTo>
                    <a:pt x="831" y="3"/>
                    <a:pt x="810" y="1"/>
                    <a:pt x="78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8" name="Google Shape;6574;p66">
              <a:extLst>
                <a:ext uri="{FF2B5EF4-FFF2-40B4-BE49-F238E27FC236}">
                  <a16:creationId xmlns:a16="http://schemas.microsoft.com/office/drawing/2014/main" id="{00D65649-010E-F9A7-15B8-D6E390D11107}"/>
                </a:ext>
              </a:extLst>
            </p:cNvPr>
            <p:cNvSpPr/>
            <p:nvPr/>
          </p:nvSpPr>
          <p:spPr>
            <a:xfrm>
              <a:off x="6028000" y="1336300"/>
              <a:ext cx="24900" cy="22550"/>
            </a:xfrm>
            <a:custGeom>
              <a:avLst/>
              <a:gdLst/>
              <a:ahLst/>
              <a:cxnLst/>
              <a:rect l="l" t="t" r="r" b="b"/>
              <a:pathLst>
                <a:path w="996" h="902" extrusionOk="0">
                  <a:moveTo>
                    <a:pt x="263" y="1"/>
                  </a:moveTo>
                  <a:cubicBezTo>
                    <a:pt x="153" y="1"/>
                    <a:pt x="61" y="62"/>
                    <a:pt x="25" y="215"/>
                  </a:cubicBezTo>
                  <a:cubicBezTo>
                    <a:pt x="25" y="249"/>
                    <a:pt x="25" y="249"/>
                    <a:pt x="25" y="283"/>
                  </a:cubicBezTo>
                  <a:cubicBezTo>
                    <a:pt x="0" y="556"/>
                    <a:pt x="269" y="902"/>
                    <a:pt x="533" y="902"/>
                  </a:cubicBezTo>
                  <a:cubicBezTo>
                    <a:pt x="626" y="902"/>
                    <a:pt x="719" y="859"/>
                    <a:pt x="798" y="753"/>
                  </a:cubicBezTo>
                  <a:cubicBezTo>
                    <a:pt x="995" y="458"/>
                    <a:pt x="562"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29" name="Google Shape;6575;p66">
              <a:extLst>
                <a:ext uri="{FF2B5EF4-FFF2-40B4-BE49-F238E27FC236}">
                  <a16:creationId xmlns:a16="http://schemas.microsoft.com/office/drawing/2014/main" id="{A3B434AA-770A-A01C-D6DE-3CAB294C8C7A}"/>
                </a:ext>
              </a:extLst>
            </p:cNvPr>
            <p:cNvSpPr/>
            <p:nvPr/>
          </p:nvSpPr>
          <p:spPr>
            <a:xfrm>
              <a:off x="5998775" y="983675"/>
              <a:ext cx="35425" cy="21125"/>
            </a:xfrm>
            <a:custGeom>
              <a:avLst/>
              <a:gdLst/>
              <a:ahLst/>
              <a:cxnLst/>
              <a:rect l="l" t="t" r="r" b="b"/>
              <a:pathLst>
                <a:path w="1417" h="845" extrusionOk="0">
                  <a:moveTo>
                    <a:pt x="814" y="0"/>
                  </a:moveTo>
                  <a:cubicBezTo>
                    <a:pt x="395" y="0"/>
                    <a:pt x="0" y="728"/>
                    <a:pt x="489" y="843"/>
                  </a:cubicBezTo>
                  <a:lnTo>
                    <a:pt x="556" y="843"/>
                  </a:lnTo>
                  <a:cubicBezTo>
                    <a:pt x="568" y="844"/>
                    <a:pt x="580" y="845"/>
                    <a:pt x="592" y="845"/>
                  </a:cubicBezTo>
                  <a:cubicBezTo>
                    <a:pt x="957" y="845"/>
                    <a:pt x="1417" y="363"/>
                    <a:pt x="1026" y="70"/>
                  </a:cubicBezTo>
                  <a:cubicBezTo>
                    <a:pt x="958" y="21"/>
                    <a:pt x="886" y="0"/>
                    <a:pt x="81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0" name="Google Shape;6576;p66">
              <a:extLst>
                <a:ext uri="{FF2B5EF4-FFF2-40B4-BE49-F238E27FC236}">
                  <a16:creationId xmlns:a16="http://schemas.microsoft.com/office/drawing/2014/main" id="{53825463-8A8F-BED4-79EE-387AAE342141}"/>
                </a:ext>
              </a:extLst>
            </p:cNvPr>
            <p:cNvSpPr/>
            <p:nvPr/>
          </p:nvSpPr>
          <p:spPr>
            <a:xfrm>
              <a:off x="6095400" y="927925"/>
              <a:ext cx="24825" cy="22700"/>
            </a:xfrm>
            <a:custGeom>
              <a:avLst/>
              <a:gdLst/>
              <a:ahLst/>
              <a:cxnLst/>
              <a:rect l="l" t="t" r="r" b="b"/>
              <a:pathLst>
                <a:path w="993" h="908" extrusionOk="0">
                  <a:moveTo>
                    <a:pt x="466" y="0"/>
                  </a:moveTo>
                  <a:cubicBezTo>
                    <a:pt x="376" y="0"/>
                    <a:pt x="290" y="44"/>
                    <a:pt x="220" y="149"/>
                  </a:cubicBezTo>
                  <a:cubicBezTo>
                    <a:pt x="0" y="466"/>
                    <a:pt x="435" y="907"/>
                    <a:pt x="742" y="907"/>
                  </a:cubicBezTo>
                  <a:cubicBezTo>
                    <a:pt x="858" y="907"/>
                    <a:pt x="956" y="844"/>
                    <a:pt x="993" y="687"/>
                  </a:cubicBezTo>
                  <a:lnTo>
                    <a:pt x="993" y="620"/>
                  </a:lnTo>
                  <a:cubicBezTo>
                    <a:pt x="993" y="347"/>
                    <a:pt x="718"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1" name="Google Shape;6577;p66">
              <a:extLst>
                <a:ext uri="{FF2B5EF4-FFF2-40B4-BE49-F238E27FC236}">
                  <a16:creationId xmlns:a16="http://schemas.microsoft.com/office/drawing/2014/main" id="{7E0E4033-211B-A17E-0601-997D2BE12626}"/>
                </a:ext>
              </a:extLst>
            </p:cNvPr>
            <p:cNvSpPr/>
            <p:nvPr/>
          </p:nvSpPr>
          <p:spPr>
            <a:xfrm>
              <a:off x="6171625" y="1046100"/>
              <a:ext cx="34975" cy="19275"/>
            </a:xfrm>
            <a:custGeom>
              <a:avLst/>
              <a:gdLst/>
              <a:ahLst/>
              <a:cxnLst/>
              <a:rect l="l" t="t" r="r" b="b"/>
              <a:pathLst>
                <a:path w="1399" h="771" extrusionOk="0">
                  <a:moveTo>
                    <a:pt x="754" y="0"/>
                  </a:moveTo>
                  <a:cubicBezTo>
                    <a:pt x="419" y="0"/>
                    <a:pt x="1" y="345"/>
                    <a:pt x="263" y="665"/>
                  </a:cubicBezTo>
                  <a:cubicBezTo>
                    <a:pt x="330" y="739"/>
                    <a:pt x="420" y="770"/>
                    <a:pt x="517" y="770"/>
                  </a:cubicBezTo>
                  <a:cubicBezTo>
                    <a:pt x="904" y="770"/>
                    <a:pt x="1399" y="275"/>
                    <a:pt x="968" y="60"/>
                  </a:cubicBezTo>
                  <a:lnTo>
                    <a:pt x="901" y="27"/>
                  </a:lnTo>
                  <a:cubicBezTo>
                    <a:pt x="856" y="9"/>
                    <a:pt x="806" y="0"/>
                    <a:pt x="7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2" name="Google Shape;6578;p66">
              <a:extLst>
                <a:ext uri="{FF2B5EF4-FFF2-40B4-BE49-F238E27FC236}">
                  <a16:creationId xmlns:a16="http://schemas.microsoft.com/office/drawing/2014/main" id="{FED12545-CBF3-FE2B-1A13-3EE9F3F2B9CA}"/>
                </a:ext>
              </a:extLst>
            </p:cNvPr>
            <p:cNvSpPr/>
            <p:nvPr/>
          </p:nvSpPr>
          <p:spPr>
            <a:xfrm>
              <a:off x="6067975" y="991100"/>
              <a:ext cx="25875" cy="24525"/>
            </a:xfrm>
            <a:custGeom>
              <a:avLst/>
              <a:gdLst/>
              <a:ahLst/>
              <a:cxnLst/>
              <a:rect l="l" t="t" r="r" b="b"/>
              <a:pathLst>
                <a:path w="1035" h="981" extrusionOk="0">
                  <a:moveTo>
                    <a:pt x="397" y="1"/>
                  </a:moveTo>
                  <a:cubicBezTo>
                    <a:pt x="319" y="1"/>
                    <a:pt x="241" y="42"/>
                    <a:pt x="174" y="143"/>
                  </a:cubicBezTo>
                  <a:cubicBezTo>
                    <a:pt x="174" y="143"/>
                    <a:pt x="174"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3" name="Google Shape;6579;p66">
              <a:extLst>
                <a:ext uri="{FF2B5EF4-FFF2-40B4-BE49-F238E27FC236}">
                  <a16:creationId xmlns:a16="http://schemas.microsoft.com/office/drawing/2014/main" id="{28954D0F-A683-64D4-DA59-5BEB27B639CF}"/>
                </a:ext>
              </a:extLst>
            </p:cNvPr>
            <p:cNvSpPr/>
            <p:nvPr/>
          </p:nvSpPr>
          <p:spPr>
            <a:xfrm>
              <a:off x="5877100" y="1328450"/>
              <a:ext cx="25750" cy="24100"/>
            </a:xfrm>
            <a:custGeom>
              <a:avLst/>
              <a:gdLst/>
              <a:ahLst/>
              <a:cxnLst/>
              <a:rect l="l" t="t" r="r" b="b"/>
              <a:pathLst>
                <a:path w="1030" h="964" extrusionOk="0">
                  <a:moveTo>
                    <a:pt x="385" y="1"/>
                  </a:moveTo>
                  <a:cubicBezTo>
                    <a:pt x="300" y="1"/>
                    <a:pt x="217" y="47"/>
                    <a:pt x="146" y="160"/>
                  </a:cubicBezTo>
                  <a:cubicBezTo>
                    <a:pt x="146" y="160"/>
                    <a:pt x="146" y="193"/>
                    <a:pt x="113" y="193"/>
                  </a:cubicBezTo>
                  <a:cubicBezTo>
                    <a:pt x="1" y="473"/>
                    <a:pt x="192" y="963"/>
                    <a:pt x="492" y="963"/>
                  </a:cubicBezTo>
                  <a:cubicBezTo>
                    <a:pt x="552" y="963"/>
                    <a:pt x="617" y="944"/>
                    <a:pt x="684" y="899"/>
                  </a:cubicBezTo>
                  <a:cubicBezTo>
                    <a:pt x="1029" y="660"/>
                    <a:pt x="703" y="1"/>
                    <a:pt x="38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4" name="Google Shape;6580;p66">
              <a:extLst>
                <a:ext uri="{FF2B5EF4-FFF2-40B4-BE49-F238E27FC236}">
                  <a16:creationId xmlns:a16="http://schemas.microsoft.com/office/drawing/2014/main" id="{0A2E92BF-950D-8DD2-AECE-A88FD3EC9149}"/>
                </a:ext>
              </a:extLst>
            </p:cNvPr>
            <p:cNvSpPr/>
            <p:nvPr/>
          </p:nvSpPr>
          <p:spPr>
            <a:xfrm>
              <a:off x="6140050" y="905700"/>
              <a:ext cx="35900" cy="20250"/>
            </a:xfrm>
            <a:custGeom>
              <a:avLst/>
              <a:gdLst/>
              <a:ahLst/>
              <a:cxnLst/>
              <a:rect l="l" t="t" r="r" b="b"/>
              <a:pathLst>
                <a:path w="1436" h="810" extrusionOk="0">
                  <a:moveTo>
                    <a:pt x="895" y="1"/>
                  </a:moveTo>
                  <a:cubicBezTo>
                    <a:pt x="490" y="1"/>
                    <a:pt x="0" y="659"/>
                    <a:pt x="517" y="803"/>
                  </a:cubicBezTo>
                  <a:lnTo>
                    <a:pt x="551" y="803"/>
                  </a:lnTo>
                  <a:cubicBezTo>
                    <a:pt x="574" y="807"/>
                    <a:pt x="597" y="809"/>
                    <a:pt x="621" y="809"/>
                  </a:cubicBezTo>
                  <a:cubicBezTo>
                    <a:pt x="983" y="809"/>
                    <a:pt x="1436" y="348"/>
                    <a:pt x="1089" y="64"/>
                  </a:cubicBezTo>
                  <a:cubicBezTo>
                    <a:pt x="1030" y="20"/>
                    <a:pt x="964" y="1"/>
                    <a:pt x="8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5" name="Google Shape;6581;p66">
              <a:extLst>
                <a:ext uri="{FF2B5EF4-FFF2-40B4-BE49-F238E27FC236}">
                  <a16:creationId xmlns:a16="http://schemas.microsoft.com/office/drawing/2014/main" id="{07F0B838-8AF9-FE10-9929-B84CA945944A}"/>
                </a:ext>
              </a:extLst>
            </p:cNvPr>
            <p:cNvSpPr/>
            <p:nvPr/>
          </p:nvSpPr>
          <p:spPr>
            <a:xfrm>
              <a:off x="6123075" y="1251400"/>
              <a:ext cx="25500" cy="22550"/>
            </a:xfrm>
            <a:custGeom>
              <a:avLst/>
              <a:gdLst/>
              <a:ahLst/>
              <a:cxnLst/>
              <a:rect l="l" t="t" r="r" b="b"/>
              <a:pathLst>
                <a:path w="1020" h="902" extrusionOk="0">
                  <a:moveTo>
                    <a:pt x="487" y="1"/>
                  </a:moveTo>
                  <a:cubicBezTo>
                    <a:pt x="394" y="1"/>
                    <a:pt x="301" y="44"/>
                    <a:pt x="222" y="150"/>
                  </a:cubicBezTo>
                  <a:cubicBezTo>
                    <a:pt x="0" y="445"/>
                    <a:pt x="427" y="902"/>
                    <a:pt x="738" y="902"/>
                  </a:cubicBezTo>
                  <a:cubicBezTo>
                    <a:pt x="851" y="902"/>
                    <a:pt x="950" y="841"/>
                    <a:pt x="995" y="687"/>
                  </a:cubicBezTo>
                  <a:cubicBezTo>
                    <a:pt x="995" y="654"/>
                    <a:pt x="995" y="620"/>
                    <a:pt x="995" y="620"/>
                  </a:cubicBezTo>
                  <a:cubicBezTo>
                    <a:pt x="1020"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6" name="Google Shape;6582;p66">
              <a:extLst>
                <a:ext uri="{FF2B5EF4-FFF2-40B4-BE49-F238E27FC236}">
                  <a16:creationId xmlns:a16="http://schemas.microsoft.com/office/drawing/2014/main" id="{2BF842B6-156F-6AD9-2C70-1FF100D82982}"/>
                </a:ext>
              </a:extLst>
            </p:cNvPr>
            <p:cNvSpPr/>
            <p:nvPr/>
          </p:nvSpPr>
          <p:spPr>
            <a:xfrm>
              <a:off x="6112975" y="852625"/>
              <a:ext cx="36275" cy="20875"/>
            </a:xfrm>
            <a:custGeom>
              <a:avLst/>
              <a:gdLst/>
              <a:ahLst/>
              <a:cxnLst/>
              <a:rect l="l" t="t" r="r" b="b"/>
              <a:pathLst>
                <a:path w="1451" h="835" extrusionOk="0">
                  <a:moveTo>
                    <a:pt x="825" y="0"/>
                  </a:moveTo>
                  <a:cubicBezTo>
                    <a:pt x="460" y="0"/>
                    <a:pt x="0" y="482"/>
                    <a:pt x="390" y="775"/>
                  </a:cubicBezTo>
                  <a:cubicBezTo>
                    <a:pt x="446" y="817"/>
                    <a:pt x="507" y="835"/>
                    <a:pt x="571" y="835"/>
                  </a:cubicBezTo>
                  <a:cubicBezTo>
                    <a:pt x="971" y="835"/>
                    <a:pt x="1450" y="118"/>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7" name="Google Shape;6583;p66">
              <a:extLst>
                <a:ext uri="{FF2B5EF4-FFF2-40B4-BE49-F238E27FC236}">
                  <a16:creationId xmlns:a16="http://schemas.microsoft.com/office/drawing/2014/main" id="{338ED6B5-43C1-2231-B822-CCAB00BE5344}"/>
                </a:ext>
              </a:extLst>
            </p:cNvPr>
            <p:cNvSpPr/>
            <p:nvPr/>
          </p:nvSpPr>
          <p:spPr>
            <a:xfrm>
              <a:off x="6139400" y="1350625"/>
              <a:ext cx="31250" cy="22325"/>
            </a:xfrm>
            <a:custGeom>
              <a:avLst/>
              <a:gdLst/>
              <a:ahLst/>
              <a:cxnLst/>
              <a:rect l="l" t="t" r="r" b="b"/>
              <a:pathLst>
                <a:path w="1250" h="893" extrusionOk="0">
                  <a:moveTo>
                    <a:pt x="699" y="1"/>
                  </a:moveTo>
                  <a:cubicBezTo>
                    <a:pt x="289" y="1"/>
                    <a:pt x="1" y="892"/>
                    <a:pt x="470" y="892"/>
                  </a:cubicBezTo>
                  <a:cubicBezTo>
                    <a:pt x="492" y="892"/>
                    <a:pt x="517" y="890"/>
                    <a:pt x="543" y="886"/>
                  </a:cubicBezTo>
                  <a:lnTo>
                    <a:pt x="577" y="886"/>
                  </a:lnTo>
                  <a:cubicBezTo>
                    <a:pt x="947" y="819"/>
                    <a:pt x="1249" y="180"/>
                    <a:pt x="779" y="12"/>
                  </a:cubicBezTo>
                  <a:cubicBezTo>
                    <a:pt x="752" y="4"/>
                    <a:pt x="725" y="1"/>
                    <a:pt x="6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8" name="Google Shape;6584;p66">
              <a:extLst>
                <a:ext uri="{FF2B5EF4-FFF2-40B4-BE49-F238E27FC236}">
                  <a16:creationId xmlns:a16="http://schemas.microsoft.com/office/drawing/2014/main" id="{96F5E053-D1F6-0A95-B010-4AFAC4481165}"/>
                </a:ext>
              </a:extLst>
            </p:cNvPr>
            <p:cNvSpPr/>
            <p:nvPr/>
          </p:nvSpPr>
          <p:spPr>
            <a:xfrm>
              <a:off x="5991650" y="1256875"/>
              <a:ext cx="25800" cy="23500"/>
            </a:xfrm>
            <a:custGeom>
              <a:avLst/>
              <a:gdLst/>
              <a:ahLst/>
              <a:cxnLst/>
              <a:rect l="l" t="t" r="r" b="b"/>
              <a:pathLst>
                <a:path w="1032" h="940" extrusionOk="0">
                  <a:moveTo>
                    <a:pt x="638" y="0"/>
                  </a:moveTo>
                  <a:cubicBezTo>
                    <a:pt x="598" y="0"/>
                    <a:pt x="554" y="10"/>
                    <a:pt x="505" y="31"/>
                  </a:cubicBezTo>
                  <a:lnTo>
                    <a:pt x="437" y="31"/>
                  </a:lnTo>
                  <a:cubicBezTo>
                    <a:pt x="101" y="233"/>
                    <a:pt x="1" y="939"/>
                    <a:pt x="471" y="939"/>
                  </a:cubicBezTo>
                  <a:cubicBezTo>
                    <a:pt x="479" y="939"/>
                    <a:pt x="487" y="940"/>
                    <a:pt x="495" y="940"/>
                  </a:cubicBezTo>
                  <a:cubicBezTo>
                    <a:pt x="992" y="940"/>
                    <a:pt x="1031" y="0"/>
                    <a:pt x="63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39" name="Google Shape;6585;p66">
              <a:extLst>
                <a:ext uri="{FF2B5EF4-FFF2-40B4-BE49-F238E27FC236}">
                  <a16:creationId xmlns:a16="http://schemas.microsoft.com/office/drawing/2014/main" id="{9C7E16B4-79B5-3B14-7A7E-AECE81E0B52E}"/>
                </a:ext>
              </a:extLst>
            </p:cNvPr>
            <p:cNvSpPr/>
            <p:nvPr/>
          </p:nvSpPr>
          <p:spPr>
            <a:xfrm>
              <a:off x="6049025" y="962450"/>
              <a:ext cx="25300" cy="22650"/>
            </a:xfrm>
            <a:custGeom>
              <a:avLst/>
              <a:gdLst/>
              <a:ahLst/>
              <a:cxnLst/>
              <a:rect l="l" t="t" r="r" b="b"/>
              <a:pathLst>
                <a:path w="1012" h="906" extrusionOk="0">
                  <a:moveTo>
                    <a:pt x="282" y="0"/>
                  </a:moveTo>
                  <a:cubicBezTo>
                    <a:pt x="158" y="0"/>
                    <a:pt x="54" y="71"/>
                    <a:pt x="25" y="247"/>
                  </a:cubicBezTo>
                  <a:cubicBezTo>
                    <a:pt x="25" y="247"/>
                    <a:pt x="25" y="281"/>
                    <a:pt x="25" y="314"/>
                  </a:cubicBezTo>
                  <a:cubicBezTo>
                    <a:pt x="0" y="583"/>
                    <a:pt x="278" y="906"/>
                    <a:pt x="535" y="906"/>
                  </a:cubicBezTo>
                  <a:cubicBezTo>
                    <a:pt x="631" y="906"/>
                    <a:pt x="724" y="861"/>
                    <a:pt x="798" y="751"/>
                  </a:cubicBezTo>
                  <a:cubicBezTo>
                    <a:pt x="1012" y="418"/>
                    <a:pt x="585"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0" name="Google Shape;6586;p66">
              <a:extLst>
                <a:ext uri="{FF2B5EF4-FFF2-40B4-BE49-F238E27FC236}">
                  <a16:creationId xmlns:a16="http://schemas.microsoft.com/office/drawing/2014/main" id="{D6926117-28C1-EB22-F3BF-3D8077E58FFD}"/>
                </a:ext>
              </a:extLst>
            </p:cNvPr>
            <p:cNvSpPr/>
            <p:nvPr/>
          </p:nvSpPr>
          <p:spPr>
            <a:xfrm>
              <a:off x="6037125" y="1046850"/>
              <a:ext cx="24300" cy="22275"/>
            </a:xfrm>
            <a:custGeom>
              <a:avLst/>
              <a:gdLst/>
              <a:ahLst/>
              <a:cxnLst/>
              <a:rect l="l" t="t" r="r" b="b"/>
              <a:pathLst>
                <a:path w="972" h="891" extrusionOk="0">
                  <a:moveTo>
                    <a:pt x="457" y="1"/>
                  </a:moveTo>
                  <a:cubicBezTo>
                    <a:pt x="350" y="1"/>
                    <a:pt x="245" y="57"/>
                    <a:pt x="164" y="198"/>
                  </a:cubicBezTo>
                  <a:cubicBezTo>
                    <a:pt x="0" y="503"/>
                    <a:pt x="442" y="890"/>
                    <a:pt x="735" y="890"/>
                  </a:cubicBezTo>
                  <a:cubicBezTo>
                    <a:pt x="862" y="890"/>
                    <a:pt x="961" y="818"/>
                    <a:pt x="971" y="635"/>
                  </a:cubicBezTo>
                  <a:cubicBezTo>
                    <a:pt x="971" y="602"/>
                    <a:pt x="971" y="602"/>
                    <a:pt x="971" y="568"/>
                  </a:cubicBezTo>
                  <a:cubicBezTo>
                    <a:pt x="971" y="309"/>
                    <a:pt x="707" y="1"/>
                    <a:pt x="4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1" name="Google Shape;6587;p66">
              <a:extLst>
                <a:ext uri="{FF2B5EF4-FFF2-40B4-BE49-F238E27FC236}">
                  <a16:creationId xmlns:a16="http://schemas.microsoft.com/office/drawing/2014/main" id="{7F154AF1-4B71-322F-6718-139B6138BE61}"/>
                </a:ext>
              </a:extLst>
            </p:cNvPr>
            <p:cNvSpPr/>
            <p:nvPr/>
          </p:nvSpPr>
          <p:spPr>
            <a:xfrm>
              <a:off x="6043150" y="1240475"/>
              <a:ext cx="24975" cy="21600"/>
            </a:xfrm>
            <a:custGeom>
              <a:avLst/>
              <a:gdLst/>
              <a:ahLst/>
              <a:cxnLst/>
              <a:rect l="l" t="t" r="r" b="b"/>
              <a:pathLst>
                <a:path w="999" h="864" extrusionOk="0">
                  <a:moveTo>
                    <a:pt x="456" y="1"/>
                  </a:moveTo>
                  <a:cubicBezTo>
                    <a:pt x="346" y="1"/>
                    <a:pt x="239" y="53"/>
                    <a:pt x="159" y="183"/>
                  </a:cubicBezTo>
                  <a:cubicBezTo>
                    <a:pt x="0" y="523"/>
                    <a:pt x="422" y="863"/>
                    <a:pt x="724" y="863"/>
                  </a:cubicBezTo>
                  <a:cubicBezTo>
                    <a:pt x="870" y="863"/>
                    <a:pt x="988" y="784"/>
                    <a:pt x="999" y="587"/>
                  </a:cubicBezTo>
                  <a:cubicBezTo>
                    <a:pt x="999" y="587"/>
                    <a:pt x="999" y="553"/>
                    <a:pt x="999" y="553"/>
                  </a:cubicBezTo>
                  <a:cubicBezTo>
                    <a:pt x="999" y="293"/>
                    <a:pt x="717" y="1"/>
                    <a:pt x="4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2" name="Google Shape;6588;p66">
              <a:extLst>
                <a:ext uri="{FF2B5EF4-FFF2-40B4-BE49-F238E27FC236}">
                  <a16:creationId xmlns:a16="http://schemas.microsoft.com/office/drawing/2014/main" id="{B227DEB4-E1FB-9A95-2562-163E7CBB9085}"/>
                </a:ext>
              </a:extLst>
            </p:cNvPr>
            <p:cNvSpPr/>
            <p:nvPr/>
          </p:nvSpPr>
          <p:spPr>
            <a:xfrm>
              <a:off x="6165575" y="1152350"/>
              <a:ext cx="30550" cy="22425"/>
            </a:xfrm>
            <a:custGeom>
              <a:avLst/>
              <a:gdLst/>
              <a:ahLst/>
              <a:cxnLst/>
              <a:rect l="l" t="t" r="r" b="b"/>
              <a:pathLst>
                <a:path w="1222" h="897" extrusionOk="0">
                  <a:moveTo>
                    <a:pt x="766" y="0"/>
                  </a:moveTo>
                  <a:cubicBezTo>
                    <a:pt x="737" y="0"/>
                    <a:pt x="706" y="4"/>
                    <a:pt x="673" y="11"/>
                  </a:cubicBezTo>
                  <a:lnTo>
                    <a:pt x="605" y="11"/>
                  </a:lnTo>
                  <a:cubicBezTo>
                    <a:pt x="269" y="112"/>
                    <a:pt x="0" y="784"/>
                    <a:pt x="505" y="885"/>
                  </a:cubicBezTo>
                  <a:cubicBezTo>
                    <a:pt x="535" y="893"/>
                    <a:pt x="564" y="896"/>
                    <a:pt x="592" y="896"/>
                  </a:cubicBezTo>
                  <a:cubicBezTo>
                    <a:pt x="1038" y="896"/>
                    <a:pt x="1222" y="0"/>
                    <a:pt x="7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3" name="Google Shape;6589;p66">
              <a:extLst>
                <a:ext uri="{FF2B5EF4-FFF2-40B4-BE49-F238E27FC236}">
                  <a16:creationId xmlns:a16="http://schemas.microsoft.com/office/drawing/2014/main" id="{75804C49-32B5-867E-851A-C5E1226AE863}"/>
                </a:ext>
              </a:extLst>
            </p:cNvPr>
            <p:cNvSpPr/>
            <p:nvPr/>
          </p:nvSpPr>
          <p:spPr>
            <a:xfrm>
              <a:off x="5991050" y="1329475"/>
              <a:ext cx="25600" cy="19675"/>
            </a:xfrm>
            <a:custGeom>
              <a:avLst/>
              <a:gdLst/>
              <a:ahLst/>
              <a:cxnLst/>
              <a:rect l="l" t="t" r="r" b="b"/>
              <a:pathLst>
                <a:path w="1024" h="787" extrusionOk="0">
                  <a:moveTo>
                    <a:pt x="390" y="0"/>
                  </a:moveTo>
                  <a:cubicBezTo>
                    <a:pt x="177" y="0"/>
                    <a:pt x="1" y="109"/>
                    <a:pt x="58" y="354"/>
                  </a:cubicBezTo>
                  <a:lnTo>
                    <a:pt x="58" y="421"/>
                  </a:lnTo>
                  <a:cubicBezTo>
                    <a:pt x="138" y="622"/>
                    <a:pt x="410" y="787"/>
                    <a:pt x="638" y="787"/>
                  </a:cubicBezTo>
                  <a:cubicBezTo>
                    <a:pt x="792" y="787"/>
                    <a:pt x="925" y="712"/>
                    <a:pt x="966" y="522"/>
                  </a:cubicBezTo>
                  <a:cubicBezTo>
                    <a:pt x="1023" y="195"/>
                    <a:pt x="674" y="0"/>
                    <a:pt x="3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4" name="Google Shape;6590;p66">
              <a:extLst>
                <a:ext uri="{FF2B5EF4-FFF2-40B4-BE49-F238E27FC236}">
                  <a16:creationId xmlns:a16="http://schemas.microsoft.com/office/drawing/2014/main" id="{969A306A-ED88-7DC6-919F-0432D5FE2E07}"/>
                </a:ext>
              </a:extLst>
            </p:cNvPr>
            <p:cNvSpPr/>
            <p:nvPr/>
          </p:nvSpPr>
          <p:spPr>
            <a:xfrm>
              <a:off x="5953200" y="109952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631" y="914"/>
                  </a:lnTo>
                  <a:cubicBezTo>
                    <a:pt x="967" y="780"/>
                    <a:pt x="1202" y="108"/>
                    <a:pt x="698" y="7"/>
                  </a:cubicBezTo>
                  <a:cubicBezTo>
                    <a:pt x="674" y="3"/>
                    <a:pt x="651"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5" name="Google Shape;6591;p66">
              <a:extLst>
                <a:ext uri="{FF2B5EF4-FFF2-40B4-BE49-F238E27FC236}">
                  <a16:creationId xmlns:a16="http://schemas.microsoft.com/office/drawing/2014/main" id="{50F067F5-3193-F8BB-F141-96F03EAAC7BE}"/>
                </a:ext>
              </a:extLst>
            </p:cNvPr>
            <p:cNvSpPr/>
            <p:nvPr/>
          </p:nvSpPr>
          <p:spPr>
            <a:xfrm>
              <a:off x="6167175" y="866975"/>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3"/>
                  </a:cubicBezTo>
                  <a:cubicBezTo>
                    <a:pt x="945" y="403"/>
                    <a:pt x="945" y="369"/>
                    <a:pt x="945" y="369"/>
                  </a:cubicBez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6" name="Google Shape;6592;p66">
              <a:extLst>
                <a:ext uri="{FF2B5EF4-FFF2-40B4-BE49-F238E27FC236}">
                  <a16:creationId xmlns:a16="http://schemas.microsoft.com/office/drawing/2014/main" id="{7F31F145-1E1F-A27F-196F-E3DEAED38680}"/>
                </a:ext>
              </a:extLst>
            </p:cNvPr>
            <p:cNvSpPr/>
            <p:nvPr/>
          </p:nvSpPr>
          <p:spPr>
            <a:xfrm>
              <a:off x="6096300" y="1132125"/>
              <a:ext cx="34400" cy="18000"/>
            </a:xfrm>
            <a:custGeom>
              <a:avLst/>
              <a:gdLst/>
              <a:ahLst/>
              <a:cxnLst/>
              <a:rect l="l" t="t" r="r" b="b"/>
              <a:pathLst>
                <a:path w="1376" h="720" extrusionOk="0">
                  <a:moveTo>
                    <a:pt x="703" y="0"/>
                  </a:moveTo>
                  <a:cubicBezTo>
                    <a:pt x="374" y="0"/>
                    <a:pt x="0" y="260"/>
                    <a:pt x="217" y="585"/>
                  </a:cubicBezTo>
                  <a:cubicBezTo>
                    <a:pt x="281" y="680"/>
                    <a:pt x="386" y="719"/>
                    <a:pt x="502" y="719"/>
                  </a:cubicBezTo>
                  <a:cubicBezTo>
                    <a:pt x="878" y="719"/>
                    <a:pt x="1375" y="312"/>
                    <a:pt x="990" y="81"/>
                  </a:cubicBezTo>
                  <a:lnTo>
                    <a:pt x="923" y="47"/>
                  </a:lnTo>
                  <a:cubicBezTo>
                    <a:pt x="858" y="15"/>
                    <a:pt x="782" y="0"/>
                    <a:pt x="7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7" name="Google Shape;6593;p66">
              <a:extLst>
                <a:ext uri="{FF2B5EF4-FFF2-40B4-BE49-F238E27FC236}">
                  <a16:creationId xmlns:a16="http://schemas.microsoft.com/office/drawing/2014/main" id="{A23D9C68-D089-1109-0F34-9A1541CB5243}"/>
                </a:ext>
              </a:extLst>
            </p:cNvPr>
            <p:cNvSpPr/>
            <p:nvPr/>
          </p:nvSpPr>
          <p:spPr>
            <a:xfrm>
              <a:off x="6176750" y="797250"/>
              <a:ext cx="34575" cy="19050"/>
            </a:xfrm>
            <a:custGeom>
              <a:avLst/>
              <a:gdLst/>
              <a:ahLst/>
              <a:cxnLst/>
              <a:rect l="l" t="t" r="r" b="b"/>
              <a:pathLst>
                <a:path w="1383" h="762" extrusionOk="0">
                  <a:moveTo>
                    <a:pt x="747" y="0"/>
                  </a:moveTo>
                  <a:cubicBezTo>
                    <a:pt x="410" y="0"/>
                    <a:pt x="1" y="267"/>
                    <a:pt x="226" y="604"/>
                  </a:cubicBezTo>
                  <a:cubicBezTo>
                    <a:pt x="306" y="716"/>
                    <a:pt x="420" y="761"/>
                    <a:pt x="541" y="761"/>
                  </a:cubicBezTo>
                  <a:cubicBezTo>
                    <a:pt x="928" y="761"/>
                    <a:pt x="1383" y="297"/>
                    <a:pt x="999" y="66"/>
                  </a:cubicBezTo>
                  <a:lnTo>
                    <a:pt x="931" y="33"/>
                  </a:lnTo>
                  <a:cubicBezTo>
                    <a:pt x="876" y="10"/>
                    <a:pt x="813" y="0"/>
                    <a:pt x="74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8" name="Google Shape;6594;p66">
              <a:extLst>
                <a:ext uri="{FF2B5EF4-FFF2-40B4-BE49-F238E27FC236}">
                  <a16:creationId xmlns:a16="http://schemas.microsoft.com/office/drawing/2014/main" id="{12E19362-7BB0-F519-DE70-64C6AEB7CBFE}"/>
                </a:ext>
              </a:extLst>
            </p:cNvPr>
            <p:cNvSpPr/>
            <p:nvPr/>
          </p:nvSpPr>
          <p:spPr>
            <a:xfrm>
              <a:off x="5948175" y="1117625"/>
              <a:ext cx="25325" cy="23475"/>
            </a:xfrm>
            <a:custGeom>
              <a:avLst/>
              <a:gdLst/>
              <a:ahLst/>
              <a:cxnLst/>
              <a:rect l="l" t="t" r="r" b="b"/>
              <a:pathLst>
                <a:path w="1013" h="939" extrusionOk="0">
                  <a:moveTo>
                    <a:pt x="276" y="1"/>
                  </a:moveTo>
                  <a:cubicBezTo>
                    <a:pt x="165" y="1"/>
                    <a:pt x="70" y="65"/>
                    <a:pt x="26" y="224"/>
                  </a:cubicBezTo>
                  <a:lnTo>
                    <a:pt x="26" y="291"/>
                  </a:lnTo>
                  <a:cubicBezTo>
                    <a:pt x="0" y="568"/>
                    <a:pt x="258" y="939"/>
                    <a:pt x="515" y="939"/>
                  </a:cubicBezTo>
                  <a:cubicBezTo>
                    <a:pt x="602" y="939"/>
                    <a:pt x="689" y="897"/>
                    <a:pt x="765" y="795"/>
                  </a:cubicBezTo>
                  <a:cubicBezTo>
                    <a:pt x="1012" y="498"/>
                    <a:pt x="585" y="1"/>
                    <a:pt x="2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49" name="Google Shape;6595;p66">
              <a:extLst>
                <a:ext uri="{FF2B5EF4-FFF2-40B4-BE49-F238E27FC236}">
                  <a16:creationId xmlns:a16="http://schemas.microsoft.com/office/drawing/2014/main" id="{AB49A535-DA83-BB1B-41A2-6094ACB59D0C}"/>
                </a:ext>
              </a:extLst>
            </p:cNvPr>
            <p:cNvSpPr/>
            <p:nvPr/>
          </p:nvSpPr>
          <p:spPr>
            <a:xfrm>
              <a:off x="6103675" y="1036025"/>
              <a:ext cx="35550" cy="20875"/>
            </a:xfrm>
            <a:custGeom>
              <a:avLst/>
              <a:gdLst/>
              <a:ahLst/>
              <a:cxnLst/>
              <a:rect l="l" t="t" r="r" b="b"/>
              <a:pathLst>
                <a:path w="1422" h="835" extrusionOk="0">
                  <a:moveTo>
                    <a:pt x="852" y="0"/>
                  </a:moveTo>
                  <a:cubicBezTo>
                    <a:pt x="458" y="0"/>
                    <a:pt x="1" y="717"/>
                    <a:pt x="494" y="833"/>
                  </a:cubicBezTo>
                  <a:lnTo>
                    <a:pt x="561" y="833"/>
                  </a:lnTo>
                  <a:cubicBezTo>
                    <a:pt x="573" y="834"/>
                    <a:pt x="585" y="835"/>
                    <a:pt x="597" y="835"/>
                  </a:cubicBezTo>
                  <a:cubicBezTo>
                    <a:pt x="962" y="835"/>
                    <a:pt x="1422" y="353"/>
                    <a:pt x="1031" y="60"/>
                  </a:cubicBezTo>
                  <a:cubicBezTo>
                    <a:pt x="976" y="19"/>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0" name="Google Shape;6596;p66">
              <a:extLst>
                <a:ext uri="{FF2B5EF4-FFF2-40B4-BE49-F238E27FC236}">
                  <a16:creationId xmlns:a16="http://schemas.microsoft.com/office/drawing/2014/main" id="{53CAAF42-F50B-C9C9-6BB2-4DAC86929844}"/>
                </a:ext>
              </a:extLst>
            </p:cNvPr>
            <p:cNvSpPr/>
            <p:nvPr/>
          </p:nvSpPr>
          <p:spPr>
            <a:xfrm>
              <a:off x="5943275" y="1217800"/>
              <a:ext cx="25500" cy="22550"/>
            </a:xfrm>
            <a:custGeom>
              <a:avLst/>
              <a:gdLst/>
              <a:ahLst/>
              <a:cxnLst/>
              <a:rect l="l" t="t" r="r" b="b"/>
              <a:pathLst>
                <a:path w="1020" h="902" extrusionOk="0">
                  <a:moveTo>
                    <a:pt x="487" y="0"/>
                  </a:moveTo>
                  <a:cubicBezTo>
                    <a:pt x="393" y="0"/>
                    <a:pt x="301" y="44"/>
                    <a:pt x="222" y="149"/>
                  </a:cubicBezTo>
                  <a:cubicBezTo>
                    <a:pt x="0" y="444"/>
                    <a:pt x="445" y="902"/>
                    <a:pt x="752" y="902"/>
                  </a:cubicBezTo>
                  <a:cubicBezTo>
                    <a:pt x="864" y="902"/>
                    <a:pt x="958" y="840"/>
                    <a:pt x="994" y="687"/>
                  </a:cubicBezTo>
                  <a:cubicBezTo>
                    <a:pt x="994" y="653"/>
                    <a:pt x="994" y="653"/>
                    <a:pt x="994" y="620"/>
                  </a:cubicBezTo>
                  <a:cubicBezTo>
                    <a:pt x="1019" y="347"/>
                    <a:pt x="751" y="0"/>
                    <a:pt x="4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1" name="Google Shape;6597;p66">
              <a:extLst>
                <a:ext uri="{FF2B5EF4-FFF2-40B4-BE49-F238E27FC236}">
                  <a16:creationId xmlns:a16="http://schemas.microsoft.com/office/drawing/2014/main" id="{6E19F4D7-6AA1-9E17-5CB0-44C4D0F68403}"/>
                </a:ext>
              </a:extLst>
            </p:cNvPr>
            <p:cNvSpPr/>
            <p:nvPr/>
          </p:nvSpPr>
          <p:spPr>
            <a:xfrm>
              <a:off x="6094475" y="1066875"/>
              <a:ext cx="35750" cy="20600"/>
            </a:xfrm>
            <a:custGeom>
              <a:avLst/>
              <a:gdLst/>
              <a:ahLst/>
              <a:cxnLst/>
              <a:rect l="l" t="t" r="r" b="b"/>
              <a:pathLst>
                <a:path w="1430" h="824" extrusionOk="0">
                  <a:moveTo>
                    <a:pt x="828" y="1"/>
                  </a:moveTo>
                  <a:cubicBezTo>
                    <a:pt x="462" y="1"/>
                    <a:pt x="1" y="515"/>
                    <a:pt x="425" y="775"/>
                  </a:cubicBezTo>
                  <a:cubicBezTo>
                    <a:pt x="475" y="809"/>
                    <a:pt x="529" y="823"/>
                    <a:pt x="584" y="823"/>
                  </a:cubicBezTo>
                  <a:cubicBezTo>
                    <a:pt x="976" y="823"/>
                    <a:pt x="1429" y="91"/>
                    <a:pt x="929" y="2"/>
                  </a:cubicBezTo>
                  <a:lnTo>
                    <a:pt x="862" y="2"/>
                  </a:lnTo>
                  <a:cubicBezTo>
                    <a:pt x="850" y="1"/>
                    <a:pt x="839" y="1"/>
                    <a:pt x="8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2" name="Google Shape;6598;p66">
              <a:extLst>
                <a:ext uri="{FF2B5EF4-FFF2-40B4-BE49-F238E27FC236}">
                  <a16:creationId xmlns:a16="http://schemas.microsoft.com/office/drawing/2014/main" id="{83A6BE7E-E9A3-9762-8D4E-60967540AAB3}"/>
                </a:ext>
              </a:extLst>
            </p:cNvPr>
            <p:cNvSpPr/>
            <p:nvPr/>
          </p:nvSpPr>
          <p:spPr>
            <a:xfrm>
              <a:off x="6080575" y="1197025"/>
              <a:ext cx="25075" cy="24450"/>
            </a:xfrm>
            <a:custGeom>
              <a:avLst/>
              <a:gdLst/>
              <a:ahLst/>
              <a:cxnLst/>
              <a:rect l="l" t="t" r="r" b="b"/>
              <a:pathLst>
                <a:path w="1003" h="978" extrusionOk="0">
                  <a:moveTo>
                    <a:pt x="376" y="1"/>
                  </a:moveTo>
                  <a:cubicBezTo>
                    <a:pt x="304" y="1"/>
                    <a:pt x="233" y="42"/>
                    <a:pt x="174" y="140"/>
                  </a:cubicBezTo>
                  <a:cubicBezTo>
                    <a:pt x="140" y="174"/>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3" name="Google Shape;6599;p66">
              <a:extLst>
                <a:ext uri="{FF2B5EF4-FFF2-40B4-BE49-F238E27FC236}">
                  <a16:creationId xmlns:a16="http://schemas.microsoft.com/office/drawing/2014/main" id="{8D52C1E0-C1C1-ED3D-29AD-30A6E3F976E4}"/>
                </a:ext>
              </a:extLst>
            </p:cNvPr>
            <p:cNvSpPr/>
            <p:nvPr/>
          </p:nvSpPr>
          <p:spPr>
            <a:xfrm>
              <a:off x="6127475" y="1019675"/>
              <a:ext cx="25875" cy="24525"/>
            </a:xfrm>
            <a:custGeom>
              <a:avLst/>
              <a:gdLst/>
              <a:ahLst/>
              <a:cxnLst/>
              <a:rect l="l" t="t" r="r" b="b"/>
              <a:pathLst>
                <a:path w="1035" h="981" extrusionOk="0">
                  <a:moveTo>
                    <a:pt x="373" y="0"/>
                  </a:moveTo>
                  <a:cubicBezTo>
                    <a:pt x="293" y="0"/>
                    <a:pt x="214" y="42"/>
                    <a:pt x="147" y="143"/>
                  </a:cubicBezTo>
                  <a:cubicBezTo>
                    <a:pt x="147" y="143"/>
                    <a:pt x="147" y="176"/>
                    <a:pt x="113" y="210"/>
                  </a:cubicBezTo>
                  <a:cubicBezTo>
                    <a:pt x="1" y="490"/>
                    <a:pt x="192" y="980"/>
                    <a:pt x="493" y="980"/>
                  </a:cubicBezTo>
                  <a:cubicBezTo>
                    <a:pt x="553" y="980"/>
                    <a:pt x="617" y="960"/>
                    <a:pt x="684" y="916"/>
                  </a:cubicBezTo>
                  <a:cubicBezTo>
                    <a:pt x="1034" y="673"/>
                    <a:pt x="694" y="0"/>
                    <a:pt x="3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4" name="Google Shape;6600;p66">
              <a:extLst>
                <a:ext uri="{FF2B5EF4-FFF2-40B4-BE49-F238E27FC236}">
                  <a16:creationId xmlns:a16="http://schemas.microsoft.com/office/drawing/2014/main" id="{0FEA7136-13E7-D97C-3154-4E414B80FE91}"/>
                </a:ext>
              </a:extLst>
            </p:cNvPr>
            <p:cNvSpPr/>
            <p:nvPr/>
          </p:nvSpPr>
          <p:spPr>
            <a:xfrm>
              <a:off x="6192075" y="823125"/>
              <a:ext cx="36200" cy="20375"/>
            </a:xfrm>
            <a:custGeom>
              <a:avLst/>
              <a:gdLst/>
              <a:ahLst/>
              <a:cxnLst/>
              <a:rect l="l" t="t" r="r" b="b"/>
              <a:pathLst>
                <a:path w="1448" h="815" extrusionOk="0">
                  <a:moveTo>
                    <a:pt x="859" y="1"/>
                  </a:moveTo>
                  <a:cubicBezTo>
                    <a:pt x="462" y="1"/>
                    <a:pt x="1" y="698"/>
                    <a:pt x="486" y="812"/>
                  </a:cubicBezTo>
                  <a:lnTo>
                    <a:pt x="554" y="812"/>
                  </a:lnTo>
                  <a:cubicBezTo>
                    <a:pt x="566" y="814"/>
                    <a:pt x="579" y="814"/>
                    <a:pt x="592" y="814"/>
                  </a:cubicBezTo>
                  <a:cubicBezTo>
                    <a:pt x="959" y="814"/>
                    <a:pt x="1447" y="365"/>
                    <a:pt x="1058" y="73"/>
                  </a:cubicBezTo>
                  <a:cubicBezTo>
                    <a:pt x="997" y="23"/>
                    <a:pt x="929" y="1"/>
                    <a:pt x="8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5" name="Google Shape;6601;p66">
              <a:extLst>
                <a:ext uri="{FF2B5EF4-FFF2-40B4-BE49-F238E27FC236}">
                  <a16:creationId xmlns:a16="http://schemas.microsoft.com/office/drawing/2014/main" id="{E373001D-1ABF-9693-7AA0-8AC6BDA70A0F}"/>
                </a:ext>
              </a:extLst>
            </p:cNvPr>
            <p:cNvSpPr/>
            <p:nvPr/>
          </p:nvSpPr>
          <p:spPr>
            <a:xfrm>
              <a:off x="6139825" y="911250"/>
              <a:ext cx="25575" cy="23125"/>
            </a:xfrm>
            <a:custGeom>
              <a:avLst/>
              <a:gdLst/>
              <a:ahLst/>
              <a:cxnLst/>
              <a:rect l="l" t="t" r="r" b="b"/>
              <a:pathLst>
                <a:path w="1023" h="925" extrusionOk="0">
                  <a:moveTo>
                    <a:pt x="479" y="1"/>
                  </a:moveTo>
                  <a:cubicBezTo>
                    <a:pt x="389" y="1"/>
                    <a:pt x="300" y="43"/>
                    <a:pt x="224" y="144"/>
                  </a:cubicBezTo>
                  <a:cubicBezTo>
                    <a:pt x="0" y="442"/>
                    <a:pt x="456" y="924"/>
                    <a:pt x="764" y="924"/>
                  </a:cubicBezTo>
                  <a:cubicBezTo>
                    <a:pt x="872" y="924"/>
                    <a:pt x="962" y="864"/>
                    <a:pt x="997" y="715"/>
                  </a:cubicBezTo>
                  <a:lnTo>
                    <a:pt x="997" y="648"/>
                  </a:lnTo>
                  <a:cubicBezTo>
                    <a:pt x="1022" y="372"/>
                    <a:pt x="746" y="1"/>
                    <a:pt x="47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6" name="Google Shape;6602;p66">
              <a:extLst>
                <a:ext uri="{FF2B5EF4-FFF2-40B4-BE49-F238E27FC236}">
                  <a16:creationId xmlns:a16="http://schemas.microsoft.com/office/drawing/2014/main" id="{DE567F2B-6A78-8DD3-7053-E3DC2764EC1F}"/>
                </a:ext>
              </a:extLst>
            </p:cNvPr>
            <p:cNvSpPr/>
            <p:nvPr/>
          </p:nvSpPr>
          <p:spPr>
            <a:xfrm>
              <a:off x="6012975" y="1009750"/>
              <a:ext cx="36400" cy="20875"/>
            </a:xfrm>
            <a:custGeom>
              <a:avLst/>
              <a:gdLst/>
              <a:ahLst/>
              <a:cxnLst/>
              <a:rect l="l" t="t" r="r" b="b"/>
              <a:pathLst>
                <a:path w="1456" h="835" extrusionOk="0">
                  <a:moveTo>
                    <a:pt x="859" y="0"/>
                  </a:moveTo>
                  <a:cubicBezTo>
                    <a:pt x="492" y="0"/>
                    <a:pt x="1" y="482"/>
                    <a:pt x="391" y="775"/>
                  </a:cubicBezTo>
                  <a:cubicBezTo>
                    <a:pt x="446" y="816"/>
                    <a:pt x="508" y="834"/>
                    <a:pt x="572" y="834"/>
                  </a:cubicBezTo>
                  <a:cubicBezTo>
                    <a:pt x="972" y="834"/>
                    <a:pt x="1455" y="118"/>
                    <a:pt x="962" y="2"/>
                  </a:cubicBezTo>
                  <a:lnTo>
                    <a:pt x="895" y="2"/>
                  </a:lnTo>
                  <a:cubicBezTo>
                    <a:pt x="883" y="1"/>
                    <a:pt x="871" y="0"/>
                    <a:pt x="8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7" name="Google Shape;6603;p66">
              <a:extLst>
                <a:ext uri="{FF2B5EF4-FFF2-40B4-BE49-F238E27FC236}">
                  <a16:creationId xmlns:a16="http://schemas.microsoft.com/office/drawing/2014/main" id="{66CBDCDC-36AE-3C00-A7CD-F2D0B176D638}"/>
                </a:ext>
              </a:extLst>
            </p:cNvPr>
            <p:cNvSpPr/>
            <p:nvPr/>
          </p:nvSpPr>
          <p:spPr>
            <a:xfrm>
              <a:off x="6024425" y="1291625"/>
              <a:ext cx="25050" cy="22375"/>
            </a:xfrm>
            <a:custGeom>
              <a:avLst/>
              <a:gdLst/>
              <a:ahLst/>
              <a:cxnLst/>
              <a:rect l="l" t="t" r="r" b="b"/>
              <a:pathLst>
                <a:path w="1002" h="895" extrusionOk="0">
                  <a:moveTo>
                    <a:pt x="266" y="0"/>
                  </a:moveTo>
                  <a:cubicBezTo>
                    <a:pt x="154" y="0"/>
                    <a:pt x="62" y="63"/>
                    <a:pt x="34" y="221"/>
                  </a:cubicBezTo>
                  <a:cubicBezTo>
                    <a:pt x="0" y="255"/>
                    <a:pt x="0" y="255"/>
                    <a:pt x="34" y="288"/>
                  </a:cubicBezTo>
                  <a:cubicBezTo>
                    <a:pt x="10" y="556"/>
                    <a:pt x="267" y="895"/>
                    <a:pt x="526" y="895"/>
                  </a:cubicBezTo>
                  <a:cubicBezTo>
                    <a:pt x="625" y="895"/>
                    <a:pt x="724" y="846"/>
                    <a:pt x="807" y="725"/>
                  </a:cubicBezTo>
                  <a:cubicBezTo>
                    <a:pt x="1002" y="433"/>
                    <a:pt x="562" y="0"/>
                    <a:pt x="2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8" name="Google Shape;6604;p66">
              <a:extLst>
                <a:ext uri="{FF2B5EF4-FFF2-40B4-BE49-F238E27FC236}">
                  <a16:creationId xmlns:a16="http://schemas.microsoft.com/office/drawing/2014/main" id="{05D936A7-1847-6638-2C2F-25C05D789A71}"/>
                </a:ext>
              </a:extLst>
            </p:cNvPr>
            <p:cNvSpPr/>
            <p:nvPr/>
          </p:nvSpPr>
          <p:spPr>
            <a:xfrm>
              <a:off x="6006175" y="1109775"/>
              <a:ext cx="24800" cy="22750"/>
            </a:xfrm>
            <a:custGeom>
              <a:avLst/>
              <a:gdLst/>
              <a:ahLst/>
              <a:cxnLst/>
              <a:rect l="l" t="t" r="r" b="b"/>
              <a:pathLst>
                <a:path w="992" h="910" extrusionOk="0">
                  <a:moveTo>
                    <a:pt x="260" y="0"/>
                  </a:moveTo>
                  <a:cubicBezTo>
                    <a:pt x="146" y="0"/>
                    <a:pt x="53" y="67"/>
                    <a:pt x="24" y="236"/>
                  </a:cubicBezTo>
                  <a:lnTo>
                    <a:pt x="24" y="303"/>
                  </a:lnTo>
                  <a:cubicBezTo>
                    <a:pt x="0" y="571"/>
                    <a:pt x="258" y="909"/>
                    <a:pt x="517" y="909"/>
                  </a:cubicBezTo>
                  <a:cubicBezTo>
                    <a:pt x="615" y="909"/>
                    <a:pt x="714" y="860"/>
                    <a:pt x="797" y="740"/>
                  </a:cubicBezTo>
                  <a:cubicBezTo>
                    <a:pt x="991" y="449"/>
                    <a:pt x="556"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59" name="Google Shape;6605;p66">
              <a:extLst>
                <a:ext uri="{FF2B5EF4-FFF2-40B4-BE49-F238E27FC236}">
                  <a16:creationId xmlns:a16="http://schemas.microsoft.com/office/drawing/2014/main" id="{12CE1C6D-406A-6435-A9D7-E5F9654EBB73}"/>
                </a:ext>
              </a:extLst>
            </p:cNvPr>
            <p:cNvSpPr/>
            <p:nvPr/>
          </p:nvSpPr>
          <p:spPr>
            <a:xfrm>
              <a:off x="6006625" y="1181825"/>
              <a:ext cx="25900" cy="24525"/>
            </a:xfrm>
            <a:custGeom>
              <a:avLst/>
              <a:gdLst/>
              <a:ahLst/>
              <a:cxnLst/>
              <a:rect l="l" t="t" r="r" b="b"/>
              <a:pathLst>
                <a:path w="1036" h="981" extrusionOk="0">
                  <a:moveTo>
                    <a:pt x="397" y="1"/>
                  </a:moveTo>
                  <a:cubicBezTo>
                    <a:pt x="319" y="1"/>
                    <a:pt x="242" y="43"/>
                    <a:pt x="175" y="143"/>
                  </a:cubicBezTo>
                  <a:lnTo>
                    <a:pt x="141" y="210"/>
                  </a:lnTo>
                  <a:cubicBezTo>
                    <a:pt x="1" y="490"/>
                    <a:pt x="188" y="981"/>
                    <a:pt x="507" y="981"/>
                  </a:cubicBezTo>
                  <a:cubicBezTo>
                    <a:pt x="570" y="981"/>
                    <a:pt x="639" y="961"/>
                    <a:pt x="712" y="916"/>
                  </a:cubicBezTo>
                  <a:cubicBezTo>
                    <a:pt x="1035" y="674"/>
                    <a:pt x="712" y="1"/>
                    <a:pt x="3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0" name="Google Shape;6606;p66">
              <a:extLst>
                <a:ext uri="{FF2B5EF4-FFF2-40B4-BE49-F238E27FC236}">
                  <a16:creationId xmlns:a16="http://schemas.microsoft.com/office/drawing/2014/main" id="{54B0D98B-EC62-E854-A776-39EB0DD18152}"/>
                </a:ext>
              </a:extLst>
            </p:cNvPr>
            <p:cNvSpPr/>
            <p:nvPr/>
          </p:nvSpPr>
          <p:spPr>
            <a:xfrm>
              <a:off x="5971400" y="1278375"/>
              <a:ext cx="25775" cy="24125"/>
            </a:xfrm>
            <a:custGeom>
              <a:avLst/>
              <a:gdLst/>
              <a:ahLst/>
              <a:cxnLst/>
              <a:rect l="l" t="t" r="r" b="b"/>
              <a:pathLst>
                <a:path w="1031" h="965" extrusionOk="0">
                  <a:moveTo>
                    <a:pt x="371" y="0"/>
                  </a:moveTo>
                  <a:cubicBezTo>
                    <a:pt x="289" y="0"/>
                    <a:pt x="207" y="43"/>
                    <a:pt x="138" y="146"/>
                  </a:cubicBezTo>
                  <a:cubicBezTo>
                    <a:pt x="138" y="146"/>
                    <a:pt x="138" y="180"/>
                    <a:pt x="138" y="180"/>
                  </a:cubicBezTo>
                  <a:cubicBezTo>
                    <a:pt x="1" y="482"/>
                    <a:pt x="178" y="964"/>
                    <a:pt x="487" y="964"/>
                  </a:cubicBezTo>
                  <a:cubicBezTo>
                    <a:pt x="555" y="964"/>
                    <a:pt x="630" y="941"/>
                    <a:pt x="710" y="886"/>
                  </a:cubicBezTo>
                  <a:cubicBezTo>
                    <a:pt x="1030" y="645"/>
                    <a:pt x="692" y="0"/>
                    <a:pt x="3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1" name="Google Shape;6607;p66">
              <a:extLst>
                <a:ext uri="{FF2B5EF4-FFF2-40B4-BE49-F238E27FC236}">
                  <a16:creationId xmlns:a16="http://schemas.microsoft.com/office/drawing/2014/main" id="{3C131C41-AF4C-777F-FBF2-BAF9DAE49BE7}"/>
                </a:ext>
              </a:extLst>
            </p:cNvPr>
            <p:cNvSpPr/>
            <p:nvPr/>
          </p:nvSpPr>
          <p:spPr>
            <a:xfrm>
              <a:off x="5989475" y="1369550"/>
              <a:ext cx="36000" cy="20200"/>
            </a:xfrm>
            <a:custGeom>
              <a:avLst/>
              <a:gdLst/>
              <a:ahLst/>
              <a:cxnLst/>
              <a:rect l="l" t="t" r="r" b="b"/>
              <a:pathLst>
                <a:path w="1440" h="808" extrusionOk="0">
                  <a:moveTo>
                    <a:pt x="886" y="0"/>
                  </a:moveTo>
                  <a:cubicBezTo>
                    <a:pt x="501" y="0"/>
                    <a:pt x="0" y="686"/>
                    <a:pt x="491" y="801"/>
                  </a:cubicBezTo>
                  <a:lnTo>
                    <a:pt x="558" y="801"/>
                  </a:lnTo>
                  <a:cubicBezTo>
                    <a:pt x="582" y="805"/>
                    <a:pt x="607" y="807"/>
                    <a:pt x="632" y="807"/>
                  </a:cubicBezTo>
                  <a:cubicBezTo>
                    <a:pt x="994" y="807"/>
                    <a:pt x="1439" y="376"/>
                    <a:pt x="1062" y="62"/>
                  </a:cubicBezTo>
                  <a:cubicBezTo>
                    <a:pt x="1010" y="19"/>
                    <a:pt x="950" y="0"/>
                    <a:pt x="8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2" name="Google Shape;6608;p66">
              <a:extLst>
                <a:ext uri="{FF2B5EF4-FFF2-40B4-BE49-F238E27FC236}">
                  <a16:creationId xmlns:a16="http://schemas.microsoft.com/office/drawing/2014/main" id="{5D50B793-D1F7-02CA-5D27-B27183C39ED3}"/>
                </a:ext>
              </a:extLst>
            </p:cNvPr>
            <p:cNvSpPr/>
            <p:nvPr/>
          </p:nvSpPr>
          <p:spPr>
            <a:xfrm>
              <a:off x="5974300" y="994800"/>
              <a:ext cx="25375" cy="22750"/>
            </a:xfrm>
            <a:custGeom>
              <a:avLst/>
              <a:gdLst/>
              <a:ahLst/>
              <a:cxnLst/>
              <a:rect l="l" t="t" r="r" b="b"/>
              <a:pathLst>
                <a:path w="1015" h="910" extrusionOk="0">
                  <a:moveTo>
                    <a:pt x="473" y="0"/>
                  </a:moveTo>
                  <a:cubicBezTo>
                    <a:pt x="385" y="0"/>
                    <a:pt x="299" y="38"/>
                    <a:pt x="224" y="129"/>
                  </a:cubicBezTo>
                  <a:cubicBezTo>
                    <a:pt x="0" y="428"/>
                    <a:pt x="457" y="910"/>
                    <a:pt x="750" y="910"/>
                  </a:cubicBezTo>
                  <a:cubicBezTo>
                    <a:pt x="854" y="910"/>
                    <a:pt x="937" y="850"/>
                    <a:pt x="963" y="701"/>
                  </a:cubicBezTo>
                  <a:cubicBezTo>
                    <a:pt x="963" y="667"/>
                    <a:pt x="963" y="634"/>
                    <a:pt x="963" y="634"/>
                  </a:cubicBezTo>
                  <a:cubicBezTo>
                    <a:pt x="1014" y="355"/>
                    <a:pt x="740" y="0"/>
                    <a:pt x="47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3" name="Google Shape;6609;p66">
              <a:extLst>
                <a:ext uri="{FF2B5EF4-FFF2-40B4-BE49-F238E27FC236}">
                  <a16:creationId xmlns:a16="http://schemas.microsoft.com/office/drawing/2014/main" id="{210D0C4D-711D-39DF-D1A8-F50C0D2C5032}"/>
                </a:ext>
              </a:extLst>
            </p:cNvPr>
            <p:cNvSpPr/>
            <p:nvPr/>
          </p:nvSpPr>
          <p:spPr>
            <a:xfrm>
              <a:off x="6157500" y="1073600"/>
              <a:ext cx="36275" cy="20875"/>
            </a:xfrm>
            <a:custGeom>
              <a:avLst/>
              <a:gdLst/>
              <a:ahLst/>
              <a:cxnLst/>
              <a:rect l="l" t="t" r="r" b="b"/>
              <a:pathLst>
                <a:path w="1451" h="835" extrusionOk="0">
                  <a:moveTo>
                    <a:pt x="859" y="1"/>
                  </a:moveTo>
                  <a:cubicBezTo>
                    <a:pt x="492" y="1"/>
                    <a:pt x="0" y="482"/>
                    <a:pt x="391" y="775"/>
                  </a:cubicBezTo>
                  <a:cubicBezTo>
                    <a:pt x="446" y="817"/>
                    <a:pt x="508" y="835"/>
                    <a:pt x="571" y="835"/>
                  </a:cubicBezTo>
                  <a:cubicBezTo>
                    <a:pt x="972" y="835"/>
                    <a:pt x="1450" y="118"/>
                    <a:pt x="928"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4" name="Google Shape;6610;p66">
              <a:extLst>
                <a:ext uri="{FF2B5EF4-FFF2-40B4-BE49-F238E27FC236}">
                  <a16:creationId xmlns:a16="http://schemas.microsoft.com/office/drawing/2014/main" id="{FD4AE1A8-18DE-C37B-2A2E-F24533AA1661}"/>
                </a:ext>
              </a:extLst>
            </p:cNvPr>
            <p:cNvSpPr/>
            <p:nvPr/>
          </p:nvSpPr>
          <p:spPr>
            <a:xfrm>
              <a:off x="6140050" y="1018600"/>
              <a:ext cx="31425" cy="22375"/>
            </a:xfrm>
            <a:custGeom>
              <a:avLst/>
              <a:gdLst/>
              <a:ahLst/>
              <a:cxnLst/>
              <a:rect l="l" t="t" r="r" b="b"/>
              <a:pathLst>
                <a:path w="1257" h="895" extrusionOk="0">
                  <a:moveTo>
                    <a:pt x="676" y="0"/>
                  </a:moveTo>
                  <a:cubicBezTo>
                    <a:pt x="225" y="0"/>
                    <a:pt x="1" y="894"/>
                    <a:pt x="469" y="894"/>
                  </a:cubicBezTo>
                  <a:cubicBezTo>
                    <a:pt x="484" y="894"/>
                    <a:pt x="501" y="893"/>
                    <a:pt x="517" y="891"/>
                  </a:cubicBezTo>
                  <a:lnTo>
                    <a:pt x="585" y="891"/>
                  </a:lnTo>
                  <a:cubicBezTo>
                    <a:pt x="954" y="791"/>
                    <a:pt x="1257" y="152"/>
                    <a:pt x="786" y="18"/>
                  </a:cubicBezTo>
                  <a:cubicBezTo>
                    <a:pt x="748" y="6"/>
                    <a:pt x="712" y="0"/>
                    <a:pt x="6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5" name="Google Shape;6611;p66">
              <a:extLst>
                <a:ext uri="{FF2B5EF4-FFF2-40B4-BE49-F238E27FC236}">
                  <a16:creationId xmlns:a16="http://schemas.microsoft.com/office/drawing/2014/main" id="{9B47B943-3028-5F04-228E-9596AE678D46}"/>
                </a:ext>
              </a:extLst>
            </p:cNvPr>
            <p:cNvSpPr/>
            <p:nvPr/>
          </p:nvSpPr>
          <p:spPr>
            <a:xfrm>
              <a:off x="6170625" y="1253500"/>
              <a:ext cx="26625" cy="23525"/>
            </a:xfrm>
            <a:custGeom>
              <a:avLst/>
              <a:gdLst/>
              <a:ahLst/>
              <a:cxnLst/>
              <a:rect l="l" t="t" r="r" b="b"/>
              <a:pathLst>
                <a:path w="1065" h="941" extrusionOk="0">
                  <a:moveTo>
                    <a:pt x="646" y="1"/>
                  </a:moveTo>
                  <a:cubicBezTo>
                    <a:pt x="604" y="1"/>
                    <a:pt x="556" y="11"/>
                    <a:pt x="504" y="32"/>
                  </a:cubicBezTo>
                  <a:lnTo>
                    <a:pt x="471" y="66"/>
                  </a:lnTo>
                  <a:cubicBezTo>
                    <a:pt x="135" y="234"/>
                    <a:pt x="0" y="939"/>
                    <a:pt x="504" y="939"/>
                  </a:cubicBezTo>
                  <a:cubicBezTo>
                    <a:pt x="512" y="940"/>
                    <a:pt x="520" y="940"/>
                    <a:pt x="528" y="940"/>
                  </a:cubicBezTo>
                  <a:cubicBezTo>
                    <a:pt x="1025" y="940"/>
                    <a:pt x="1064" y="1"/>
                    <a:pt x="6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6" name="Google Shape;6612;p66">
              <a:extLst>
                <a:ext uri="{FF2B5EF4-FFF2-40B4-BE49-F238E27FC236}">
                  <a16:creationId xmlns:a16="http://schemas.microsoft.com/office/drawing/2014/main" id="{F0F0AB18-1FEB-D4EC-7D02-98CC8F4EFF4D}"/>
                </a:ext>
              </a:extLst>
            </p:cNvPr>
            <p:cNvSpPr/>
            <p:nvPr/>
          </p:nvSpPr>
          <p:spPr>
            <a:xfrm>
              <a:off x="6092700" y="901750"/>
              <a:ext cx="24825" cy="22400"/>
            </a:xfrm>
            <a:custGeom>
              <a:avLst/>
              <a:gdLst/>
              <a:ahLst/>
              <a:cxnLst/>
              <a:rect l="l" t="t" r="r" b="b"/>
              <a:pathLst>
                <a:path w="993" h="896" extrusionOk="0">
                  <a:moveTo>
                    <a:pt x="258" y="1"/>
                  </a:moveTo>
                  <a:cubicBezTo>
                    <a:pt x="145" y="1"/>
                    <a:pt x="53" y="64"/>
                    <a:pt x="25" y="222"/>
                  </a:cubicBezTo>
                  <a:cubicBezTo>
                    <a:pt x="25" y="255"/>
                    <a:pt x="25" y="255"/>
                    <a:pt x="25" y="289"/>
                  </a:cubicBezTo>
                  <a:cubicBezTo>
                    <a:pt x="1" y="557"/>
                    <a:pt x="276" y="895"/>
                    <a:pt x="532" y="895"/>
                  </a:cubicBezTo>
                  <a:cubicBezTo>
                    <a:pt x="630" y="895"/>
                    <a:pt x="724" y="846"/>
                    <a:pt x="798" y="726"/>
                  </a:cubicBezTo>
                  <a:cubicBezTo>
                    <a:pt x="993" y="434"/>
                    <a:pt x="553" y="1"/>
                    <a:pt x="25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7" name="Google Shape;6613;p66">
              <a:extLst>
                <a:ext uri="{FF2B5EF4-FFF2-40B4-BE49-F238E27FC236}">
                  <a16:creationId xmlns:a16="http://schemas.microsoft.com/office/drawing/2014/main" id="{4D7E7154-003E-454E-12F3-7BB17159F3F1}"/>
                </a:ext>
              </a:extLst>
            </p:cNvPr>
            <p:cNvSpPr/>
            <p:nvPr/>
          </p:nvSpPr>
          <p:spPr>
            <a:xfrm>
              <a:off x="6037125" y="1305175"/>
              <a:ext cx="24300" cy="21900"/>
            </a:xfrm>
            <a:custGeom>
              <a:avLst/>
              <a:gdLst/>
              <a:ahLst/>
              <a:cxnLst/>
              <a:rect l="l" t="t" r="r" b="b"/>
              <a:pathLst>
                <a:path w="972" h="876" extrusionOk="0">
                  <a:moveTo>
                    <a:pt x="440" y="0"/>
                  </a:moveTo>
                  <a:cubicBezTo>
                    <a:pt x="334" y="0"/>
                    <a:pt x="234" y="53"/>
                    <a:pt x="164" y="183"/>
                  </a:cubicBezTo>
                  <a:cubicBezTo>
                    <a:pt x="0" y="488"/>
                    <a:pt x="426" y="875"/>
                    <a:pt x="720" y="875"/>
                  </a:cubicBezTo>
                  <a:cubicBezTo>
                    <a:pt x="848" y="875"/>
                    <a:pt x="951" y="803"/>
                    <a:pt x="971" y="620"/>
                  </a:cubicBezTo>
                  <a:cubicBezTo>
                    <a:pt x="971" y="620"/>
                    <a:pt x="971" y="587"/>
                    <a:pt x="971" y="553"/>
                  </a:cubicBezTo>
                  <a:cubicBezTo>
                    <a:pt x="971" y="293"/>
                    <a:pt x="689" y="0"/>
                    <a:pt x="44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8" name="Google Shape;6614;p66">
              <a:extLst>
                <a:ext uri="{FF2B5EF4-FFF2-40B4-BE49-F238E27FC236}">
                  <a16:creationId xmlns:a16="http://schemas.microsoft.com/office/drawing/2014/main" id="{EA462BA2-78F6-B2BF-D22E-4128406F0685}"/>
                </a:ext>
              </a:extLst>
            </p:cNvPr>
            <p:cNvSpPr/>
            <p:nvPr/>
          </p:nvSpPr>
          <p:spPr>
            <a:xfrm>
              <a:off x="6140550" y="1259800"/>
              <a:ext cx="25050" cy="21850"/>
            </a:xfrm>
            <a:custGeom>
              <a:avLst/>
              <a:gdLst/>
              <a:ahLst/>
              <a:cxnLst/>
              <a:rect l="l" t="t" r="r" b="b"/>
              <a:pathLst>
                <a:path w="1002" h="874" extrusionOk="0">
                  <a:moveTo>
                    <a:pt x="459" y="1"/>
                  </a:moveTo>
                  <a:cubicBezTo>
                    <a:pt x="348" y="1"/>
                    <a:pt x="241" y="53"/>
                    <a:pt x="161" y="183"/>
                  </a:cubicBezTo>
                  <a:cubicBezTo>
                    <a:pt x="0" y="528"/>
                    <a:pt x="438" y="874"/>
                    <a:pt x="741" y="874"/>
                  </a:cubicBezTo>
                  <a:cubicBezTo>
                    <a:pt x="880" y="874"/>
                    <a:pt x="991" y="800"/>
                    <a:pt x="1001" y="620"/>
                  </a:cubicBezTo>
                  <a:cubicBezTo>
                    <a:pt x="1001" y="587"/>
                    <a:pt x="1001" y="553"/>
                    <a:pt x="1001" y="553"/>
                  </a:cubicBezTo>
                  <a:cubicBezTo>
                    <a:pt x="1001" y="293"/>
                    <a:pt x="720" y="1"/>
                    <a:pt x="4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69" name="Google Shape;6615;p66">
              <a:extLst>
                <a:ext uri="{FF2B5EF4-FFF2-40B4-BE49-F238E27FC236}">
                  <a16:creationId xmlns:a16="http://schemas.microsoft.com/office/drawing/2014/main" id="{76E4D122-0DA5-98B2-FF01-3F666B7CB513}"/>
                </a:ext>
              </a:extLst>
            </p:cNvPr>
            <p:cNvSpPr/>
            <p:nvPr/>
          </p:nvSpPr>
          <p:spPr>
            <a:xfrm>
              <a:off x="6169775" y="971700"/>
              <a:ext cx="29850" cy="22425"/>
            </a:xfrm>
            <a:custGeom>
              <a:avLst/>
              <a:gdLst/>
              <a:ahLst/>
              <a:cxnLst/>
              <a:rect l="l" t="t" r="r" b="b"/>
              <a:pathLst>
                <a:path w="1194" h="897" extrusionOk="0">
                  <a:moveTo>
                    <a:pt x="761" y="0"/>
                  </a:moveTo>
                  <a:cubicBezTo>
                    <a:pt x="734" y="0"/>
                    <a:pt x="705" y="4"/>
                    <a:pt x="673" y="12"/>
                  </a:cubicBezTo>
                  <a:lnTo>
                    <a:pt x="605" y="12"/>
                  </a:lnTo>
                  <a:cubicBezTo>
                    <a:pt x="269" y="112"/>
                    <a:pt x="1" y="785"/>
                    <a:pt x="471" y="885"/>
                  </a:cubicBezTo>
                  <a:cubicBezTo>
                    <a:pt x="503" y="893"/>
                    <a:pt x="534" y="896"/>
                    <a:pt x="563" y="896"/>
                  </a:cubicBezTo>
                  <a:cubicBezTo>
                    <a:pt x="1033" y="896"/>
                    <a:pt x="1193"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0" name="Google Shape;6616;p66">
              <a:extLst>
                <a:ext uri="{FF2B5EF4-FFF2-40B4-BE49-F238E27FC236}">
                  <a16:creationId xmlns:a16="http://schemas.microsoft.com/office/drawing/2014/main" id="{2F28A839-8151-14FD-D008-95707E91B192}"/>
                </a:ext>
              </a:extLst>
            </p:cNvPr>
            <p:cNvSpPr/>
            <p:nvPr/>
          </p:nvSpPr>
          <p:spPr>
            <a:xfrm>
              <a:off x="5999050" y="1234675"/>
              <a:ext cx="25600" cy="20150"/>
            </a:xfrm>
            <a:custGeom>
              <a:avLst/>
              <a:gdLst/>
              <a:ahLst/>
              <a:cxnLst/>
              <a:rect l="l" t="t" r="r" b="b"/>
              <a:pathLst>
                <a:path w="1024" h="806" extrusionOk="0">
                  <a:moveTo>
                    <a:pt x="402" y="1"/>
                  </a:moveTo>
                  <a:cubicBezTo>
                    <a:pt x="184" y="1"/>
                    <a:pt x="1" y="117"/>
                    <a:pt x="74" y="382"/>
                  </a:cubicBezTo>
                  <a:cubicBezTo>
                    <a:pt x="41" y="382"/>
                    <a:pt x="41" y="415"/>
                    <a:pt x="74" y="415"/>
                  </a:cubicBezTo>
                  <a:cubicBezTo>
                    <a:pt x="134" y="634"/>
                    <a:pt x="404" y="805"/>
                    <a:pt x="630" y="805"/>
                  </a:cubicBezTo>
                  <a:cubicBezTo>
                    <a:pt x="786" y="805"/>
                    <a:pt x="921" y="723"/>
                    <a:pt x="948" y="516"/>
                  </a:cubicBezTo>
                  <a:cubicBezTo>
                    <a:pt x="1024" y="194"/>
                    <a:pt x="684"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1" name="Google Shape;6617;p66">
              <a:extLst>
                <a:ext uri="{FF2B5EF4-FFF2-40B4-BE49-F238E27FC236}">
                  <a16:creationId xmlns:a16="http://schemas.microsoft.com/office/drawing/2014/main" id="{B25AA449-22C1-80BE-7538-BB6FC49290C8}"/>
                </a:ext>
              </a:extLst>
            </p:cNvPr>
            <p:cNvSpPr/>
            <p:nvPr/>
          </p:nvSpPr>
          <p:spPr>
            <a:xfrm>
              <a:off x="6191825" y="1060875"/>
              <a:ext cx="30075" cy="23150"/>
            </a:xfrm>
            <a:custGeom>
              <a:avLst/>
              <a:gdLst/>
              <a:ahLst/>
              <a:cxnLst/>
              <a:rect l="l" t="t" r="r" b="b"/>
              <a:pathLst>
                <a:path w="1203" h="926" extrusionOk="0">
                  <a:moveTo>
                    <a:pt x="628" y="1"/>
                  </a:moveTo>
                  <a:cubicBezTo>
                    <a:pt x="144" y="1"/>
                    <a:pt x="1" y="925"/>
                    <a:pt x="470" y="925"/>
                  </a:cubicBezTo>
                  <a:cubicBezTo>
                    <a:pt x="499" y="925"/>
                    <a:pt x="530" y="922"/>
                    <a:pt x="564" y="914"/>
                  </a:cubicBezTo>
                  <a:lnTo>
                    <a:pt x="597" y="914"/>
                  </a:lnTo>
                  <a:cubicBezTo>
                    <a:pt x="967" y="780"/>
                    <a:pt x="1202" y="108"/>
                    <a:pt x="698" y="7"/>
                  </a:cubicBezTo>
                  <a:cubicBezTo>
                    <a:pt x="674" y="3"/>
                    <a:pt x="650" y="1"/>
                    <a:pt x="6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2" name="Google Shape;6618;p66">
              <a:extLst>
                <a:ext uri="{FF2B5EF4-FFF2-40B4-BE49-F238E27FC236}">
                  <a16:creationId xmlns:a16="http://schemas.microsoft.com/office/drawing/2014/main" id="{7C04CA81-1EFD-330D-9BD8-450322FFAA38}"/>
                </a:ext>
              </a:extLst>
            </p:cNvPr>
            <p:cNvSpPr/>
            <p:nvPr/>
          </p:nvSpPr>
          <p:spPr>
            <a:xfrm>
              <a:off x="6036925" y="1344150"/>
              <a:ext cx="26375" cy="19400"/>
            </a:xfrm>
            <a:custGeom>
              <a:avLst/>
              <a:gdLst/>
              <a:ahLst/>
              <a:cxnLst/>
              <a:rect l="l" t="t" r="r" b="b"/>
              <a:pathLst>
                <a:path w="1055" h="776" extrusionOk="0">
                  <a:moveTo>
                    <a:pt x="386" y="0"/>
                  </a:moveTo>
                  <a:cubicBezTo>
                    <a:pt x="216" y="0"/>
                    <a:pt x="67" y="86"/>
                    <a:pt x="38" y="305"/>
                  </a:cubicBezTo>
                  <a:cubicBezTo>
                    <a:pt x="1" y="602"/>
                    <a:pt x="343" y="776"/>
                    <a:pt x="629" y="776"/>
                  </a:cubicBezTo>
                  <a:cubicBezTo>
                    <a:pt x="860" y="776"/>
                    <a:pt x="1054" y="661"/>
                    <a:pt x="979" y="405"/>
                  </a:cubicBezTo>
                  <a:cubicBezTo>
                    <a:pt x="945" y="372"/>
                    <a:pt x="945" y="372"/>
                    <a:pt x="945" y="338"/>
                  </a:cubicBezTo>
                  <a:cubicBezTo>
                    <a:pt x="869" y="148"/>
                    <a:pt x="609"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3" name="Google Shape;6619;p66">
              <a:extLst>
                <a:ext uri="{FF2B5EF4-FFF2-40B4-BE49-F238E27FC236}">
                  <a16:creationId xmlns:a16="http://schemas.microsoft.com/office/drawing/2014/main" id="{AFC9C75A-CA80-CAC9-15B7-CD9A74F7633B}"/>
                </a:ext>
              </a:extLst>
            </p:cNvPr>
            <p:cNvSpPr/>
            <p:nvPr/>
          </p:nvSpPr>
          <p:spPr>
            <a:xfrm>
              <a:off x="6001350" y="1048100"/>
              <a:ext cx="34425" cy="18825"/>
            </a:xfrm>
            <a:custGeom>
              <a:avLst/>
              <a:gdLst/>
              <a:ahLst/>
              <a:cxnLst/>
              <a:rect l="l" t="t" r="r" b="b"/>
              <a:pathLst>
                <a:path w="1377" h="753" extrusionOk="0">
                  <a:moveTo>
                    <a:pt x="705" y="0"/>
                  </a:moveTo>
                  <a:cubicBezTo>
                    <a:pt x="376" y="0"/>
                    <a:pt x="0" y="266"/>
                    <a:pt x="217" y="619"/>
                  </a:cubicBezTo>
                  <a:cubicBezTo>
                    <a:pt x="289" y="714"/>
                    <a:pt x="397" y="753"/>
                    <a:pt x="514" y="753"/>
                  </a:cubicBezTo>
                  <a:cubicBezTo>
                    <a:pt x="896" y="753"/>
                    <a:pt x="1376" y="338"/>
                    <a:pt x="990" y="81"/>
                  </a:cubicBezTo>
                  <a:cubicBezTo>
                    <a:pt x="957" y="81"/>
                    <a:pt x="957" y="81"/>
                    <a:pt x="923" y="48"/>
                  </a:cubicBez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4" name="Google Shape;6620;p66">
              <a:extLst>
                <a:ext uri="{FF2B5EF4-FFF2-40B4-BE49-F238E27FC236}">
                  <a16:creationId xmlns:a16="http://schemas.microsoft.com/office/drawing/2014/main" id="{C5BA5C70-9F92-4F31-CD8C-9385E4438379}"/>
                </a:ext>
              </a:extLst>
            </p:cNvPr>
            <p:cNvSpPr/>
            <p:nvPr/>
          </p:nvSpPr>
          <p:spPr>
            <a:xfrm>
              <a:off x="6068375" y="1079550"/>
              <a:ext cx="34700" cy="18375"/>
            </a:xfrm>
            <a:custGeom>
              <a:avLst/>
              <a:gdLst/>
              <a:ahLst/>
              <a:cxnLst/>
              <a:rect l="l" t="t" r="r" b="b"/>
              <a:pathLst>
                <a:path w="1388" h="735" extrusionOk="0">
                  <a:moveTo>
                    <a:pt x="746" y="1"/>
                  </a:moveTo>
                  <a:cubicBezTo>
                    <a:pt x="410" y="1"/>
                    <a:pt x="0" y="267"/>
                    <a:pt x="225" y="604"/>
                  </a:cubicBezTo>
                  <a:cubicBezTo>
                    <a:pt x="294" y="696"/>
                    <a:pt x="398" y="734"/>
                    <a:pt x="511" y="734"/>
                  </a:cubicBezTo>
                  <a:cubicBezTo>
                    <a:pt x="895" y="734"/>
                    <a:pt x="1387" y="300"/>
                    <a:pt x="998" y="67"/>
                  </a:cubicBezTo>
                  <a:lnTo>
                    <a:pt x="931" y="33"/>
                  </a:lnTo>
                  <a:cubicBezTo>
                    <a:pt x="876" y="11"/>
                    <a:pt x="812" y="1"/>
                    <a:pt x="74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5" name="Google Shape;6621;p66">
              <a:extLst>
                <a:ext uri="{FF2B5EF4-FFF2-40B4-BE49-F238E27FC236}">
                  <a16:creationId xmlns:a16="http://schemas.microsoft.com/office/drawing/2014/main" id="{B32CD3CD-BA85-039A-DBAD-2C5997310C94}"/>
                </a:ext>
              </a:extLst>
            </p:cNvPr>
            <p:cNvSpPr/>
            <p:nvPr/>
          </p:nvSpPr>
          <p:spPr>
            <a:xfrm>
              <a:off x="6186175" y="987875"/>
              <a:ext cx="25400" cy="23000"/>
            </a:xfrm>
            <a:custGeom>
              <a:avLst/>
              <a:gdLst/>
              <a:ahLst/>
              <a:cxnLst/>
              <a:rect l="l" t="t" r="r" b="b"/>
              <a:pathLst>
                <a:path w="1016" h="920" extrusionOk="0">
                  <a:moveTo>
                    <a:pt x="271" y="1"/>
                  </a:moveTo>
                  <a:cubicBezTo>
                    <a:pt x="169" y="1"/>
                    <a:pt x="85" y="59"/>
                    <a:pt x="50" y="205"/>
                  </a:cubicBezTo>
                  <a:lnTo>
                    <a:pt x="50" y="272"/>
                  </a:lnTo>
                  <a:cubicBezTo>
                    <a:pt x="0" y="549"/>
                    <a:pt x="251" y="919"/>
                    <a:pt x="521" y="919"/>
                  </a:cubicBezTo>
                  <a:cubicBezTo>
                    <a:pt x="612" y="919"/>
                    <a:pt x="705" y="878"/>
                    <a:pt x="790" y="776"/>
                  </a:cubicBezTo>
                  <a:cubicBezTo>
                    <a:pt x="1015" y="501"/>
                    <a:pt x="568" y="1"/>
                    <a:pt x="2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6" name="Google Shape;6622;p66">
              <a:extLst>
                <a:ext uri="{FF2B5EF4-FFF2-40B4-BE49-F238E27FC236}">
                  <a16:creationId xmlns:a16="http://schemas.microsoft.com/office/drawing/2014/main" id="{28A01F77-B3C5-E632-1933-A4E15CDD46DB}"/>
                </a:ext>
              </a:extLst>
            </p:cNvPr>
            <p:cNvSpPr/>
            <p:nvPr/>
          </p:nvSpPr>
          <p:spPr>
            <a:xfrm>
              <a:off x="5955925" y="1025950"/>
              <a:ext cx="36275" cy="20875"/>
            </a:xfrm>
            <a:custGeom>
              <a:avLst/>
              <a:gdLst/>
              <a:ahLst/>
              <a:cxnLst/>
              <a:rect l="l" t="t" r="r" b="b"/>
              <a:pathLst>
                <a:path w="1451" h="835" extrusionOk="0">
                  <a:moveTo>
                    <a:pt x="879" y="0"/>
                  </a:moveTo>
                  <a:cubicBezTo>
                    <a:pt x="479" y="0"/>
                    <a:pt x="0" y="717"/>
                    <a:pt x="522" y="833"/>
                  </a:cubicBezTo>
                  <a:lnTo>
                    <a:pt x="589" y="833"/>
                  </a:lnTo>
                  <a:cubicBezTo>
                    <a:pt x="601" y="834"/>
                    <a:pt x="613" y="834"/>
                    <a:pt x="625" y="834"/>
                  </a:cubicBezTo>
                  <a:cubicBezTo>
                    <a:pt x="990" y="834"/>
                    <a:pt x="1450" y="353"/>
                    <a:pt x="1060" y="60"/>
                  </a:cubicBezTo>
                  <a:cubicBezTo>
                    <a:pt x="1005" y="18"/>
                    <a:pt x="943" y="0"/>
                    <a:pt x="87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7" name="Google Shape;6623;p66">
              <a:extLst>
                <a:ext uri="{FF2B5EF4-FFF2-40B4-BE49-F238E27FC236}">
                  <a16:creationId xmlns:a16="http://schemas.microsoft.com/office/drawing/2014/main" id="{9356BEB5-9F67-35F2-B839-1CF77CBE7A7D}"/>
                </a:ext>
              </a:extLst>
            </p:cNvPr>
            <p:cNvSpPr/>
            <p:nvPr/>
          </p:nvSpPr>
          <p:spPr>
            <a:xfrm>
              <a:off x="6041525" y="1074250"/>
              <a:ext cx="25350" cy="23125"/>
            </a:xfrm>
            <a:custGeom>
              <a:avLst/>
              <a:gdLst/>
              <a:ahLst/>
              <a:cxnLst/>
              <a:rect l="l" t="t" r="r" b="b"/>
              <a:pathLst>
                <a:path w="1014" h="925" extrusionOk="0">
                  <a:moveTo>
                    <a:pt x="478" y="1"/>
                  </a:moveTo>
                  <a:cubicBezTo>
                    <a:pt x="389" y="1"/>
                    <a:pt x="300" y="43"/>
                    <a:pt x="224" y="144"/>
                  </a:cubicBezTo>
                  <a:cubicBezTo>
                    <a:pt x="0" y="442"/>
                    <a:pt x="438" y="924"/>
                    <a:pt x="736" y="924"/>
                  </a:cubicBezTo>
                  <a:cubicBezTo>
                    <a:pt x="841" y="924"/>
                    <a:pt x="928" y="864"/>
                    <a:pt x="963" y="716"/>
                  </a:cubicBezTo>
                  <a:cubicBezTo>
                    <a:pt x="963" y="682"/>
                    <a:pt x="963" y="648"/>
                    <a:pt x="963" y="648"/>
                  </a:cubicBezTo>
                  <a:cubicBezTo>
                    <a:pt x="1013" y="372"/>
                    <a:pt x="744" y="1"/>
                    <a:pt x="4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8" name="Google Shape;6624;p66">
              <a:extLst>
                <a:ext uri="{FF2B5EF4-FFF2-40B4-BE49-F238E27FC236}">
                  <a16:creationId xmlns:a16="http://schemas.microsoft.com/office/drawing/2014/main" id="{0D75668B-8A32-BF34-7648-A449DAE3A9A1}"/>
                </a:ext>
              </a:extLst>
            </p:cNvPr>
            <p:cNvSpPr/>
            <p:nvPr/>
          </p:nvSpPr>
          <p:spPr>
            <a:xfrm>
              <a:off x="6114625" y="1188725"/>
              <a:ext cx="35450" cy="20875"/>
            </a:xfrm>
            <a:custGeom>
              <a:avLst/>
              <a:gdLst/>
              <a:ahLst/>
              <a:cxnLst/>
              <a:rect l="l" t="t" r="r" b="b"/>
              <a:pathLst>
                <a:path w="1418" h="835" extrusionOk="0">
                  <a:moveTo>
                    <a:pt x="795" y="0"/>
                  </a:moveTo>
                  <a:cubicBezTo>
                    <a:pt x="431" y="0"/>
                    <a:pt x="1" y="514"/>
                    <a:pt x="392" y="775"/>
                  </a:cubicBezTo>
                  <a:cubicBezTo>
                    <a:pt x="442" y="816"/>
                    <a:pt x="500" y="834"/>
                    <a:pt x="560" y="834"/>
                  </a:cubicBezTo>
                  <a:cubicBezTo>
                    <a:pt x="939" y="834"/>
                    <a:pt x="1418" y="118"/>
                    <a:pt x="896" y="2"/>
                  </a:cubicBezTo>
                  <a:lnTo>
                    <a:pt x="829" y="2"/>
                  </a:lnTo>
                  <a:cubicBezTo>
                    <a:pt x="817" y="1"/>
                    <a:pt x="806" y="0"/>
                    <a:pt x="79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79" name="Google Shape;6625;p66">
              <a:extLst>
                <a:ext uri="{FF2B5EF4-FFF2-40B4-BE49-F238E27FC236}">
                  <a16:creationId xmlns:a16="http://schemas.microsoft.com/office/drawing/2014/main" id="{2AEFFB79-7C6A-E0DD-93D8-B892CF31320F}"/>
                </a:ext>
              </a:extLst>
            </p:cNvPr>
            <p:cNvSpPr/>
            <p:nvPr/>
          </p:nvSpPr>
          <p:spPr>
            <a:xfrm>
              <a:off x="6094025" y="1464150"/>
              <a:ext cx="25875" cy="24525"/>
            </a:xfrm>
            <a:custGeom>
              <a:avLst/>
              <a:gdLst/>
              <a:ahLst/>
              <a:cxnLst/>
              <a:rect l="l" t="t" r="r" b="b"/>
              <a:pathLst>
                <a:path w="1035" h="981" extrusionOk="0">
                  <a:moveTo>
                    <a:pt x="397" y="0"/>
                  </a:moveTo>
                  <a:cubicBezTo>
                    <a:pt x="319" y="0"/>
                    <a:pt x="241" y="42"/>
                    <a:pt x="174" y="143"/>
                  </a:cubicBezTo>
                  <a:cubicBezTo>
                    <a:pt x="174" y="143"/>
                    <a:pt x="174" y="176"/>
                    <a:pt x="140" y="210"/>
                  </a:cubicBezTo>
                  <a:cubicBezTo>
                    <a:pt x="0" y="490"/>
                    <a:pt x="187" y="980"/>
                    <a:pt x="506" y="980"/>
                  </a:cubicBezTo>
                  <a:cubicBezTo>
                    <a:pt x="570" y="980"/>
                    <a:pt x="639" y="960"/>
                    <a:pt x="712" y="916"/>
                  </a:cubicBezTo>
                  <a:cubicBezTo>
                    <a:pt x="1034" y="673"/>
                    <a:pt x="711" y="0"/>
                    <a:pt x="39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0" name="Google Shape;6626;p66">
              <a:extLst>
                <a:ext uri="{FF2B5EF4-FFF2-40B4-BE49-F238E27FC236}">
                  <a16:creationId xmlns:a16="http://schemas.microsoft.com/office/drawing/2014/main" id="{6CE3BA0B-07EA-5044-F107-876722C90ABF}"/>
                </a:ext>
              </a:extLst>
            </p:cNvPr>
            <p:cNvSpPr/>
            <p:nvPr/>
          </p:nvSpPr>
          <p:spPr>
            <a:xfrm>
              <a:off x="6041975" y="957925"/>
              <a:ext cx="25725" cy="24375"/>
            </a:xfrm>
            <a:custGeom>
              <a:avLst/>
              <a:gdLst/>
              <a:ahLst/>
              <a:cxnLst/>
              <a:rect l="l" t="t" r="r" b="b"/>
              <a:pathLst>
                <a:path w="1029" h="975" extrusionOk="0">
                  <a:moveTo>
                    <a:pt x="394" y="0"/>
                  </a:moveTo>
                  <a:cubicBezTo>
                    <a:pt x="314" y="0"/>
                    <a:pt x="235" y="47"/>
                    <a:pt x="172" y="159"/>
                  </a:cubicBezTo>
                  <a:lnTo>
                    <a:pt x="138" y="193"/>
                  </a:lnTo>
                  <a:cubicBezTo>
                    <a:pt x="0" y="470"/>
                    <a:pt x="204" y="975"/>
                    <a:pt x="506" y="975"/>
                  </a:cubicBezTo>
                  <a:cubicBezTo>
                    <a:pt x="570" y="975"/>
                    <a:pt x="639" y="952"/>
                    <a:pt x="710" y="899"/>
                  </a:cubicBezTo>
                  <a:cubicBezTo>
                    <a:pt x="1029" y="659"/>
                    <a:pt x="696" y="0"/>
                    <a:pt x="3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1" name="Google Shape;6627;p66">
              <a:extLst>
                <a:ext uri="{FF2B5EF4-FFF2-40B4-BE49-F238E27FC236}">
                  <a16:creationId xmlns:a16="http://schemas.microsoft.com/office/drawing/2014/main" id="{0AB44E62-E2C3-9E1D-0052-20C277842DB9}"/>
                </a:ext>
              </a:extLst>
            </p:cNvPr>
            <p:cNvSpPr/>
            <p:nvPr/>
          </p:nvSpPr>
          <p:spPr>
            <a:xfrm>
              <a:off x="5945000" y="1269525"/>
              <a:ext cx="35925" cy="20250"/>
            </a:xfrm>
            <a:custGeom>
              <a:avLst/>
              <a:gdLst/>
              <a:ahLst/>
              <a:cxnLst/>
              <a:rect l="l" t="t" r="r" b="b"/>
              <a:pathLst>
                <a:path w="1437" h="810" extrusionOk="0">
                  <a:moveTo>
                    <a:pt x="878" y="0"/>
                  </a:moveTo>
                  <a:cubicBezTo>
                    <a:pt x="494" y="0"/>
                    <a:pt x="0" y="659"/>
                    <a:pt x="489" y="803"/>
                  </a:cubicBezTo>
                  <a:lnTo>
                    <a:pt x="556" y="803"/>
                  </a:lnTo>
                  <a:cubicBezTo>
                    <a:pt x="580" y="807"/>
                    <a:pt x="605" y="809"/>
                    <a:pt x="630" y="809"/>
                  </a:cubicBezTo>
                  <a:cubicBezTo>
                    <a:pt x="992" y="809"/>
                    <a:pt x="1437" y="377"/>
                    <a:pt x="1060" y="63"/>
                  </a:cubicBezTo>
                  <a:cubicBezTo>
                    <a:pt x="1006" y="19"/>
                    <a:pt x="944" y="0"/>
                    <a:pt x="8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2" name="Google Shape;6628;p66">
              <a:extLst>
                <a:ext uri="{FF2B5EF4-FFF2-40B4-BE49-F238E27FC236}">
                  <a16:creationId xmlns:a16="http://schemas.microsoft.com/office/drawing/2014/main" id="{B0F043A9-3F2B-FB74-2B22-8E6D2330096D}"/>
                </a:ext>
              </a:extLst>
            </p:cNvPr>
            <p:cNvSpPr/>
            <p:nvPr/>
          </p:nvSpPr>
          <p:spPr>
            <a:xfrm>
              <a:off x="6124775" y="1292725"/>
              <a:ext cx="25500" cy="22775"/>
            </a:xfrm>
            <a:custGeom>
              <a:avLst/>
              <a:gdLst/>
              <a:ahLst/>
              <a:cxnLst/>
              <a:rect l="l" t="t" r="r" b="b"/>
              <a:pathLst>
                <a:path w="1020" h="911" extrusionOk="0">
                  <a:moveTo>
                    <a:pt x="476" y="0"/>
                  </a:moveTo>
                  <a:cubicBezTo>
                    <a:pt x="386" y="0"/>
                    <a:pt x="297" y="42"/>
                    <a:pt x="221" y="143"/>
                  </a:cubicBezTo>
                  <a:cubicBezTo>
                    <a:pt x="0" y="438"/>
                    <a:pt x="441" y="910"/>
                    <a:pt x="748" y="910"/>
                  </a:cubicBezTo>
                  <a:cubicBezTo>
                    <a:pt x="862" y="910"/>
                    <a:pt x="958" y="845"/>
                    <a:pt x="994" y="681"/>
                  </a:cubicBezTo>
                  <a:cubicBezTo>
                    <a:pt x="994" y="681"/>
                    <a:pt x="994" y="648"/>
                    <a:pt x="994" y="648"/>
                  </a:cubicBezTo>
                  <a:cubicBezTo>
                    <a:pt x="1019" y="371"/>
                    <a:pt x="743" y="0"/>
                    <a:pt x="47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3" name="Google Shape;6629;p66">
              <a:extLst>
                <a:ext uri="{FF2B5EF4-FFF2-40B4-BE49-F238E27FC236}">
                  <a16:creationId xmlns:a16="http://schemas.microsoft.com/office/drawing/2014/main" id="{4C0B228E-3879-86C5-B7E9-121E572E862A}"/>
                </a:ext>
              </a:extLst>
            </p:cNvPr>
            <p:cNvSpPr/>
            <p:nvPr/>
          </p:nvSpPr>
          <p:spPr>
            <a:xfrm>
              <a:off x="6094475" y="1094600"/>
              <a:ext cx="36325" cy="20100"/>
            </a:xfrm>
            <a:custGeom>
              <a:avLst/>
              <a:gdLst/>
              <a:ahLst/>
              <a:cxnLst/>
              <a:rect l="l" t="t" r="r" b="b"/>
              <a:pathLst>
                <a:path w="1453" h="804" extrusionOk="0">
                  <a:moveTo>
                    <a:pt x="859" y="1"/>
                  </a:moveTo>
                  <a:cubicBezTo>
                    <a:pt x="492" y="1"/>
                    <a:pt x="1" y="482"/>
                    <a:pt x="391" y="742"/>
                  </a:cubicBezTo>
                  <a:cubicBezTo>
                    <a:pt x="448" y="785"/>
                    <a:pt x="512" y="803"/>
                    <a:pt x="578" y="803"/>
                  </a:cubicBezTo>
                  <a:cubicBezTo>
                    <a:pt x="977" y="803"/>
                    <a:pt x="1453" y="118"/>
                    <a:pt x="962"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4" name="Google Shape;6630;p66">
              <a:extLst>
                <a:ext uri="{FF2B5EF4-FFF2-40B4-BE49-F238E27FC236}">
                  <a16:creationId xmlns:a16="http://schemas.microsoft.com/office/drawing/2014/main" id="{D4F65630-E823-E15F-177C-170E8AEDA7D8}"/>
                </a:ext>
              </a:extLst>
            </p:cNvPr>
            <p:cNvSpPr/>
            <p:nvPr/>
          </p:nvSpPr>
          <p:spPr>
            <a:xfrm>
              <a:off x="6097750" y="1201725"/>
              <a:ext cx="24825" cy="22000"/>
            </a:xfrm>
            <a:custGeom>
              <a:avLst/>
              <a:gdLst/>
              <a:ahLst/>
              <a:cxnLst/>
              <a:rect l="l" t="t" r="r" b="b"/>
              <a:pathLst>
                <a:path w="993" h="880" extrusionOk="0">
                  <a:moveTo>
                    <a:pt x="257" y="0"/>
                  </a:moveTo>
                  <a:cubicBezTo>
                    <a:pt x="145" y="0"/>
                    <a:pt x="53" y="63"/>
                    <a:pt x="25" y="221"/>
                  </a:cubicBezTo>
                  <a:cubicBezTo>
                    <a:pt x="25" y="255"/>
                    <a:pt x="25" y="255"/>
                    <a:pt x="25" y="288"/>
                  </a:cubicBezTo>
                  <a:cubicBezTo>
                    <a:pt x="0" y="557"/>
                    <a:pt x="279" y="880"/>
                    <a:pt x="536" y="880"/>
                  </a:cubicBezTo>
                  <a:cubicBezTo>
                    <a:pt x="632" y="880"/>
                    <a:pt x="725" y="83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5" name="Google Shape;6631;p66">
              <a:extLst>
                <a:ext uri="{FF2B5EF4-FFF2-40B4-BE49-F238E27FC236}">
                  <a16:creationId xmlns:a16="http://schemas.microsoft.com/office/drawing/2014/main" id="{F14D8D7E-04C3-BB21-77DA-91B14DE60480}"/>
                </a:ext>
              </a:extLst>
            </p:cNvPr>
            <p:cNvSpPr/>
            <p:nvPr/>
          </p:nvSpPr>
          <p:spPr>
            <a:xfrm>
              <a:off x="5988500" y="1298350"/>
              <a:ext cx="25475" cy="22700"/>
            </a:xfrm>
            <a:custGeom>
              <a:avLst/>
              <a:gdLst/>
              <a:ahLst/>
              <a:cxnLst/>
              <a:rect l="l" t="t" r="r" b="b"/>
              <a:pathLst>
                <a:path w="1019" h="908" extrusionOk="0">
                  <a:moveTo>
                    <a:pt x="262" y="1"/>
                  </a:moveTo>
                  <a:cubicBezTo>
                    <a:pt x="147" y="1"/>
                    <a:pt x="53" y="64"/>
                    <a:pt x="26" y="221"/>
                  </a:cubicBezTo>
                  <a:cubicBezTo>
                    <a:pt x="26" y="255"/>
                    <a:pt x="26" y="288"/>
                    <a:pt x="26" y="288"/>
                  </a:cubicBezTo>
                  <a:cubicBezTo>
                    <a:pt x="1" y="561"/>
                    <a:pt x="288" y="908"/>
                    <a:pt x="548" y="908"/>
                  </a:cubicBezTo>
                  <a:cubicBezTo>
                    <a:pt x="640" y="908"/>
                    <a:pt x="728" y="864"/>
                    <a:pt x="799" y="759"/>
                  </a:cubicBezTo>
                  <a:cubicBezTo>
                    <a:pt x="1018" y="442"/>
                    <a:pt x="565"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6" name="Google Shape;6632;p66">
              <a:extLst>
                <a:ext uri="{FF2B5EF4-FFF2-40B4-BE49-F238E27FC236}">
                  <a16:creationId xmlns:a16="http://schemas.microsoft.com/office/drawing/2014/main" id="{74C5927C-D83C-9250-F6A8-0FC3AEE05D91}"/>
                </a:ext>
              </a:extLst>
            </p:cNvPr>
            <p:cNvSpPr/>
            <p:nvPr/>
          </p:nvSpPr>
          <p:spPr>
            <a:xfrm>
              <a:off x="6125950" y="1041600"/>
              <a:ext cx="25925" cy="24425"/>
            </a:xfrm>
            <a:custGeom>
              <a:avLst/>
              <a:gdLst/>
              <a:ahLst/>
              <a:cxnLst/>
              <a:rect l="l" t="t" r="r" b="b"/>
              <a:pathLst>
                <a:path w="1037" h="977" extrusionOk="0">
                  <a:moveTo>
                    <a:pt x="392" y="0"/>
                  </a:moveTo>
                  <a:cubicBezTo>
                    <a:pt x="315" y="0"/>
                    <a:pt x="239" y="41"/>
                    <a:pt x="174" y="139"/>
                  </a:cubicBezTo>
                  <a:cubicBezTo>
                    <a:pt x="174" y="173"/>
                    <a:pt x="140" y="173"/>
                    <a:pt x="140" y="207"/>
                  </a:cubicBezTo>
                  <a:cubicBezTo>
                    <a:pt x="0" y="487"/>
                    <a:pt x="187" y="977"/>
                    <a:pt x="506" y="977"/>
                  </a:cubicBezTo>
                  <a:cubicBezTo>
                    <a:pt x="570" y="977"/>
                    <a:pt x="639" y="957"/>
                    <a:pt x="712" y="912"/>
                  </a:cubicBezTo>
                  <a:cubicBezTo>
                    <a:pt x="1036" y="696"/>
                    <a:pt x="708" y="0"/>
                    <a:pt x="3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7" name="Google Shape;6633;p66">
              <a:extLst>
                <a:ext uri="{FF2B5EF4-FFF2-40B4-BE49-F238E27FC236}">
                  <a16:creationId xmlns:a16="http://schemas.microsoft.com/office/drawing/2014/main" id="{0C668159-3C1D-8DD1-6BA9-6CF93C91E77D}"/>
                </a:ext>
              </a:extLst>
            </p:cNvPr>
            <p:cNvSpPr/>
            <p:nvPr/>
          </p:nvSpPr>
          <p:spPr>
            <a:xfrm>
              <a:off x="5992350" y="1189400"/>
              <a:ext cx="25875" cy="24525"/>
            </a:xfrm>
            <a:custGeom>
              <a:avLst/>
              <a:gdLst/>
              <a:ahLst/>
              <a:cxnLst/>
              <a:rect l="l" t="t" r="r" b="b"/>
              <a:pathLst>
                <a:path w="1035" h="981" extrusionOk="0">
                  <a:moveTo>
                    <a:pt x="384" y="0"/>
                  </a:moveTo>
                  <a:cubicBezTo>
                    <a:pt x="308" y="0"/>
                    <a:pt x="234" y="42"/>
                    <a:pt x="174" y="143"/>
                  </a:cubicBezTo>
                  <a:cubicBezTo>
                    <a:pt x="141" y="176"/>
                    <a:pt x="141" y="176"/>
                    <a:pt x="141" y="210"/>
                  </a:cubicBezTo>
                  <a:cubicBezTo>
                    <a:pt x="1" y="490"/>
                    <a:pt x="211" y="980"/>
                    <a:pt x="518" y="980"/>
                  </a:cubicBezTo>
                  <a:cubicBezTo>
                    <a:pt x="579" y="980"/>
                    <a:pt x="645" y="960"/>
                    <a:pt x="712" y="916"/>
                  </a:cubicBezTo>
                  <a:cubicBezTo>
                    <a:pt x="1035" y="673"/>
                    <a:pt x="690" y="0"/>
                    <a:pt x="38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8" name="Google Shape;6634;p66">
              <a:extLst>
                <a:ext uri="{FF2B5EF4-FFF2-40B4-BE49-F238E27FC236}">
                  <a16:creationId xmlns:a16="http://schemas.microsoft.com/office/drawing/2014/main" id="{3C4894A8-8095-B1AC-8339-2FAFE29466D9}"/>
                </a:ext>
              </a:extLst>
            </p:cNvPr>
            <p:cNvSpPr/>
            <p:nvPr/>
          </p:nvSpPr>
          <p:spPr>
            <a:xfrm>
              <a:off x="5967100" y="1143200"/>
              <a:ext cx="36025" cy="20400"/>
            </a:xfrm>
            <a:custGeom>
              <a:avLst/>
              <a:gdLst/>
              <a:ahLst/>
              <a:cxnLst/>
              <a:rect l="l" t="t" r="r" b="b"/>
              <a:pathLst>
                <a:path w="1441" h="816" extrusionOk="0">
                  <a:moveTo>
                    <a:pt x="877" y="1"/>
                  </a:moveTo>
                  <a:cubicBezTo>
                    <a:pt x="475" y="1"/>
                    <a:pt x="0" y="672"/>
                    <a:pt x="512" y="814"/>
                  </a:cubicBezTo>
                  <a:lnTo>
                    <a:pt x="546" y="814"/>
                  </a:lnTo>
                  <a:cubicBezTo>
                    <a:pt x="558" y="815"/>
                    <a:pt x="571" y="816"/>
                    <a:pt x="584" y="816"/>
                  </a:cubicBezTo>
                  <a:cubicBezTo>
                    <a:pt x="951" y="816"/>
                    <a:pt x="1440" y="367"/>
                    <a:pt x="1083" y="75"/>
                  </a:cubicBezTo>
                  <a:cubicBezTo>
                    <a:pt x="1021" y="23"/>
                    <a:pt x="95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89" name="Google Shape;6635;p66">
              <a:extLst>
                <a:ext uri="{FF2B5EF4-FFF2-40B4-BE49-F238E27FC236}">
                  <a16:creationId xmlns:a16="http://schemas.microsoft.com/office/drawing/2014/main" id="{468CE82A-19E4-F478-696B-DB63F2527FD5}"/>
                </a:ext>
              </a:extLst>
            </p:cNvPr>
            <p:cNvSpPr/>
            <p:nvPr/>
          </p:nvSpPr>
          <p:spPr>
            <a:xfrm>
              <a:off x="6059225" y="1149750"/>
              <a:ext cx="25500" cy="22900"/>
            </a:xfrm>
            <a:custGeom>
              <a:avLst/>
              <a:gdLst/>
              <a:ahLst/>
              <a:cxnLst/>
              <a:rect l="l" t="t" r="r" b="b"/>
              <a:pathLst>
                <a:path w="1020" h="916" extrusionOk="0">
                  <a:moveTo>
                    <a:pt x="487" y="0"/>
                  </a:moveTo>
                  <a:cubicBezTo>
                    <a:pt x="393" y="0"/>
                    <a:pt x="301" y="44"/>
                    <a:pt x="221" y="149"/>
                  </a:cubicBezTo>
                  <a:cubicBezTo>
                    <a:pt x="1" y="443"/>
                    <a:pt x="441" y="916"/>
                    <a:pt x="748" y="916"/>
                  </a:cubicBezTo>
                  <a:cubicBezTo>
                    <a:pt x="862" y="916"/>
                    <a:pt x="958" y="851"/>
                    <a:pt x="994" y="687"/>
                  </a:cubicBezTo>
                  <a:lnTo>
                    <a:pt x="994" y="620"/>
                  </a:lnTo>
                  <a:cubicBezTo>
                    <a:pt x="1019" y="346"/>
                    <a:pt x="751"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0" name="Google Shape;6636;p66">
              <a:extLst>
                <a:ext uri="{FF2B5EF4-FFF2-40B4-BE49-F238E27FC236}">
                  <a16:creationId xmlns:a16="http://schemas.microsoft.com/office/drawing/2014/main" id="{997B2E8A-6DC9-8F6C-4267-CAF01A398F4E}"/>
                </a:ext>
              </a:extLst>
            </p:cNvPr>
            <p:cNvSpPr/>
            <p:nvPr/>
          </p:nvSpPr>
          <p:spPr>
            <a:xfrm>
              <a:off x="6095625" y="1445700"/>
              <a:ext cx="35900" cy="20200"/>
            </a:xfrm>
            <a:custGeom>
              <a:avLst/>
              <a:gdLst/>
              <a:ahLst/>
              <a:cxnLst/>
              <a:rect l="l" t="t" r="r" b="b"/>
              <a:pathLst>
                <a:path w="1436" h="808" extrusionOk="0">
                  <a:moveTo>
                    <a:pt x="808" y="1"/>
                  </a:moveTo>
                  <a:cubicBezTo>
                    <a:pt x="421" y="1"/>
                    <a:pt x="0" y="462"/>
                    <a:pt x="379" y="746"/>
                  </a:cubicBezTo>
                  <a:cubicBezTo>
                    <a:pt x="436" y="789"/>
                    <a:pt x="499" y="808"/>
                    <a:pt x="565" y="808"/>
                  </a:cubicBezTo>
                  <a:cubicBezTo>
                    <a:pt x="964" y="808"/>
                    <a:pt x="1436" y="122"/>
                    <a:pt x="916" y="7"/>
                  </a:cubicBezTo>
                  <a:lnTo>
                    <a:pt x="883" y="7"/>
                  </a:lnTo>
                  <a:cubicBezTo>
                    <a:pt x="858" y="3"/>
                    <a:pt x="833" y="1"/>
                    <a:pt x="80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1" name="Google Shape;6637;p66">
              <a:extLst>
                <a:ext uri="{FF2B5EF4-FFF2-40B4-BE49-F238E27FC236}">
                  <a16:creationId xmlns:a16="http://schemas.microsoft.com/office/drawing/2014/main" id="{0D494378-D79B-03ED-FB32-CFE7D09D6895}"/>
                </a:ext>
              </a:extLst>
            </p:cNvPr>
            <p:cNvSpPr/>
            <p:nvPr/>
          </p:nvSpPr>
          <p:spPr>
            <a:xfrm>
              <a:off x="6002400" y="1241925"/>
              <a:ext cx="31275" cy="22550"/>
            </a:xfrm>
            <a:custGeom>
              <a:avLst/>
              <a:gdLst/>
              <a:ahLst/>
              <a:cxnLst/>
              <a:rect l="l" t="t" r="r" b="b"/>
              <a:pathLst>
                <a:path w="1251" h="902" extrusionOk="0">
                  <a:moveTo>
                    <a:pt x="654" y="1"/>
                  </a:moveTo>
                  <a:cubicBezTo>
                    <a:pt x="213" y="1"/>
                    <a:pt x="0" y="901"/>
                    <a:pt x="465" y="901"/>
                  </a:cubicBezTo>
                  <a:cubicBezTo>
                    <a:pt x="480" y="901"/>
                    <a:pt x="495" y="900"/>
                    <a:pt x="512" y="898"/>
                  </a:cubicBezTo>
                  <a:lnTo>
                    <a:pt x="579" y="898"/>
                  </a:lnTo>
                  <a:cubicBezTo>
                    <a:pt x="948" y="798"/>
                    <a:pt x="1251" y="159"/>
                    <a:pt x="780" y="25"/>
                  </a:cubicBezTo>
                  <a:cubicBezTo>
                    <a:pt x="737" y="8"/>
                    <a:pt x="695"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2" name="Google Shape;6638;p66">
              <a:extLst>
                <a:ext uri="{FF2B5EF4-FFF2-40B4-BE49-F238E27FC236}">
                  <a16:creationId xmlns:a16="http://schemas.microsoft.com/office/drawing/2014/main" id="{1A45D164-96FE-B84C-A247-4FF9DEAC882C}"/>
                </a:ext>
              </a:extLst>
            </p:cNvPr>
            <p:cNvSpPr/>
            <p:nvPr/>
          </p:nvSpPr>
          <p:spPr>
            <a:xfrm>
              <a:off x="6074825" y="1173700"/>
              <a:ext cx="26625" cy="23500"/>
            </a:xfrm>
            <a:custGeom>
              <a:avLst/>
              <a:gdLst/>
              <a:ahLst/>
              <a:cxnLst/>
              <a:rect l="l" t="t" r="r" b="b"/>
              <a:pathLst>
                <a:path w="1065" h="940" extrusionOk="0">
                  <a:moveTo>
                    <a:pt x="647" y="0"/>
                  </a:moveTo>
                  <a:cubicBezTo>
                    <a:pt x="604" y="0"/>
                    <a:pt x="557" y="10"/>
                    <a:pt x="505" y="31"/>
                  </a:cubicBezTo>
                  <a:lnTo>
                    <a:pt x="471" y="65"/>
                  </a:lnTo>
                  <a:cubicBezTo>
                    <a:pt x="135" y="233"/>
                    <a:pt x="1" y="939"/>
                    <a:pt x="505" y="939"/>
                  </a:cubicBezTo>
                  <a:cubicBezTo>
                    <a:pt x="513" y="939"/>
                    <a:pt x="521" y="939"/>
                    <a:pt x="529" y="939"/>
                  </a:cubicBezTo>
                  <a:cubicBezTo>
                    <a:pt x="1026" y="939"/>
                    <a:pt x="1065" y="0"/>
                    <a:pt x="6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3" name="Google Shape;6639;p66">
              <a:extLst>
                <a:ext uri="{FF2B5EF4-FFF2-40B4-BE49-F238E27FC236}">
                  <a16:creationId xmlns:a16="http://schemas.microsoft.com/office/drawing/2014/main" id="{D08D27B8-B2F6-62CB-036D-0B19616C10A7}"/>
                </a:ext>
              </a:extLst>
            </p:cNvPr>
            <p:cNvSpPr/>
            <p:nvPr/>
          </p:nvSpPr>
          <p:spPr>
            <a:xfrm>
              <a:off x="6083225" y="1263050"/>
              <a:ext cx="25075" cy="22375"/>
            </a:xfrm>
            <a:custGeom>
              <a:avLst/>
              <a:gdLst/>
              <a:ahLst/>
              <a:cxnLst/>
              <a:rect l="l" t="t" r="r" b="b"/>
              <a:pathLst>
                <a:path w="1003" h="895" extrusionOk="0">
                  <a:moveTo>
                    <a:pt x="254" y="1"/>
                  </a:moveTo>
                  <a:cubicBezTo>
                    <a:pt x="137" y="1"/>
                    <a:pt x="38" y="64"/>
                    <a:pt x="1" y="221"/>
                  </a:cubicBezTo>
                  <a:cubicBezTo>
                    <a:pt x="1" y="255"/>
                    <a:pt x="1" y="255"/>
                    <a:pt x="1" y="289"/>
                  </a:cubicBezTo>
                  <a:cubicBezTo>
                    <a:pt x="1" y="556"/>
                    <a:pt x="265" y="895"/>
                    <a:pt x="526" y="895"/>
                  </a:cubicBezTo>
                  <a:cubicBezTo>
                    <a:pt x="625" y="895"/>
                    <a:pt x="724" y="846"/>
                    <a:pt x="807" y="726"/>
                  </a:cubicBezTo>
                  <a:cubicBezTo>
                    <a:pt x="1002" y="434"/>
                    <a:pt x="563" y="1"/>
                    <a:pt x="2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4" name="Google Shape;6640;p66">
              <a:extLst>
                <a:ext uri="{FF2B5EF4-FFF2-40B4-BE49-F238E27FC236}">
                  <a16:creationId xmlns:a16="http://schemas.microsoft.com/office/drawing/2014/main" id="{B4C8CF2B-141C-614A-1E32-3DB7E19D559C}"/>
                </a:ext>
              </a:extLst>
            </p:cNvPr>
            <p:cNvSpPr/>
            <p:nvPr/>
          </p:nvSpPr>
          <p:spPr>
            <a:xfrm>
              <a:off x="6164550" y="964525"/>
              <a:ext cx="25425" cy="22425"/>
            </a:xfrm>
            <a:custGeom>
              <a:avLst/>
              <a:gdLst/>
              <a:ahLst/>
              <a:cxnLst/>
              <a:rect l="l" t="t" r="r" b="b"/>
              <a:pathLst>
                <a:path w="1017" h="897" extrusionOk="0">
                  <a:moveTo>
                    <a:pt x="487" y="0"/>
                  </a:moveTo>
                  <a:cubicBezTo>
                    <a:pt x="381" y="0"/>
                    <a:pt x="280" y="57"/>
                    <a:pt x="210" y="198"/>
                  </a:cubicBezTo>
                  <a:cubicBezTo>
                    <a:pt x="1" y="523"/>
                    <a:pt x="417" y="896"/>
                    <a:pt x="728" y="896"/>
                  </a:cubicBezTo>
                  <a:cubicBezTo>
                    <a:pt x="867" y="896"/>
                    <a:pt x="985" y="822"/>
                    <a:pt x="1016" y="635"/>
                  </a:cubicBezTo>
                  <a:cubicBezTo>
                    <a:pt x="1016" y="601"/>
                    <a:pt x="1016" y="567"/>
                    <a:pt x="1016" y="567"/>
                  </a:cubicBezTo>
                  <a:cubicBezTo>
                    <a:pt x="1016" y="309"/>
                    <a:pt x="736" y="0"/>
                    <a:pt x="48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5" name="Google Shape;6641;p66">
              <a:extLst>
                <a:ext uri="{FF2B5EF4-FFF2-40B4-BE49-F238E27FC236}">
                  <a16:creationId xmlns:a16="http://schemas.microsoft.com/office/drawing/2014/main" id="{8903496A-9CA1-359B-D6B4-7D5CE8D575F6}"/>
                </a:ext>
              </a:extLst>
            </p:cNvPr>
            <p:cNvSpPr/>
            <p:nvPr/>
          </p:nvSpPr>
          <p:spPr>
            <a:xfrm>
              <a:off x="6088450" y="936325"/>
              <a:ext cx="25050" cy="21850"/>
            </a:xfrm>
            <a:custGeom>
              <a:avLst/>
              <a:gdLst/>
              <a:ahLst/>
              <a:cxnLst/>
              <a:rect l="l" t="t" r="r" b="b"/>
              <a:pathLst>
                <a:path w="1002" h="874" extrusionOk="0">
                  <a:moveTo>
                    <a:pt x="459" y="0"/>
                  </a:moveTo>
                  <a:cubicBezTo>
                    <a:pt x="348" y="0"/>
                    <a:pt x="242" y="53"/>
                    <a:pt x="162" y="183"/>
                  </a:cubicBezTo>
                  <a:cubicBezTo>
                    <a:pt x="0" y="528"/>
                    <a:pt x="438" y="873"/>
                    <a:pt x="741" y="873"/>
                  </a:cubicBezTo>
                  <a:cubicBezTo>
                    <a:pt x="880" y="873"/>
                    <a:pt x="991" y="800"/>
                    <a:pt x="1002" y="620"/>
                  </a:cubicBezTo>
                  <a:cubicBezTo>
                    <a:pt x="1002" y="586"/>
                    <a:pt x="1002" y="553"/>
                    <a:pt x="1002" y="553"/>
                  </a:cubicBezTo>
                  <a:cubicBezTo>
                    <a:pt x="1002" y="293"/>
                    <a:pt x="720" y="0"/>
                    <a:pt x="45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6" name="Google Shape;6642;p66">
              <a:extLst>
                <a:ext uri="{FF2B5EF4-FFF2-40B4-BE49-F238E27FC236}">
                  <a16:creationId xmlns:a16="http://schemas.microsoft.com/office/drawing/2014/main" id="{CCC133C0-CE80-5564-940A-9B8289B34249}"/>
                </a:ext>
              </a:extLst>
            </p:cNvPr>
            <p:cNvSpPr/>
            <p:nvPr/>
          </p:nvSpPr>
          <p:spPr>
            <a:xfrm>
              <a:off x="6065600" y="1390125"/>
              <a:ext cx="30550" cy="22425"/>
            </a:xfrm>
            <a:custGeom>
              <a:avLst/>
              <a:gdLst/>
              <a:ahLst/>
              <a:cxnLst/>
              <a:rect l="l" t="t" r="r" b="b"/>
              <a:pathLst>
                <a:path w="1222" h="897" extrusionOk="0">
                  <a:moveTo>
                    <a:pt x="766" y="1"/>
                  </a:moveTo>
                  <a:cubicBezTo>
                    <a:pt x="737" y="1"/>
                    <a:pt x="706" y="4"/>
                    <a:pt x="672" y="12"/>
                  </a:cubicBezTo>
                  <a:lnTo>
                    <a:pt x="605" y="12"/>
                  </a:lnTo>
                  <a:cubicBezTo>
                    <a:pt x="269" y="112"/>
                    <a:pt x="0" y="785"/>
                    <a:pt x="504" y="885"/>
                  </a:cubicBezTo>
                  <a:cubicBezTo>
                    <a:pt x="534" y="893"/>
                    <a:pt x="563" y="896"/>
                    <a:pt x="591" y="896"/>
                  </a:cubicBezTo>
                  <a:cubicBezTo>
                    <a:pt x="1038" y="896"/>
                    <a:pt x="1221" y="1"/>
                    <a:pt x="76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7" name="Google Shape;6643;p66">
              <a:extLst>
                <a:ext uri="{FF2B5EF4-FFF2-40B4-BE49-F238E27FC236}">
                  <a16:creationId xmlns:a16="http://schemas.microsoft.com/office/drawing/2014/main" id="{A0794361-178D-EC4C-D853-0DE613C21450}"/>
                </a:ext>
              </a:extLst>
            </p:cNvPr>
            <p:cNvSpPr/>
            <p:nvPr/>
          </p:nvSpPr>
          <p:spPr>
            <a:xfrm>
              <a:off x="6097750" y="1218975"/>
              <a:ext cx="25600" cy="19925"/>
            </a:xfrm>
            <a:custGeom>
              <a:avLst/>
              <a:gdLst/>
              <a:ahLst/>
              <a:cxnLst/>
              <a:rect l="l" t="t" r="r" b="b"/>
              <a:pathLst>
                <a:path w="1024" h="797" extrusionOk="0">
                  <a:moveTo>
                    <a:pt x="391" y="1"/>
                  </a:moveTo>
                  <a:cubicBezTo>
                    <a:pt x="178" y="1"/>
                    <a:pt x="1" y="112"/>
                    <a:pt x="58" y="371"/>
                  </a:cubicBezTo>
                  <a:lnTo>
                    <a:pt x="58" y="438"/>
                  </a:lnTo>
                  <a:cubicBezTo>
                    <a:pt x="137" y="635"/>
                    <a:pt x="399" y="797"/>
                    <a:pt x="624" y="797"/>
                  </a:cubicBezTo>
                  <a:cubicBezTo>
                    <a:pt x="783" y="797"/>
                    <a:pt x="924" y="715"/>
                    <a:pt x="966" y="506"/>
                  </a:cubicBezTo>
                  <a:cubicBezTo>
                    <a:pt x="1023" y="198"/>
                    <a:pt x="675" y="1"/>
                    <a:pt x="39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8" name="Google Shape;6644;p66">
              <a:extLst>
                <a:ext uri="{FF2B5EF4-FFF2-40B4-BE49-F238E27FC236}">
                  <a16:creationId xmlns:a16="http://schemas.microsoft.com/office/drawing/2014/main" id="{2E56C093-960A-0E1A-5DFA-CB9DD12B83F1}"/>
                </a:ext>
              </a:extLst>
            </p:cNvPr>
            <p:cNvSpPr/>
            <p:nvPr/>
          </p:nvSpPr>
          <p:spPr>
            <a:xfrm>
              <a:off x="6081000" y="1017200"/>
              <a:ext cx="29975" cy="23125"/>
            </a:xfrm>
            <a:custGeom>
              <a:avLst/>
              <a:gdLst/>
              <a:ahLst/>
              <a:cxnLst/>
              <a:rect l="l" t="t" r="r" b="b"/>
              <a:pathLst>
                <a:path w="1199" h="925" extrusionOk="0">
                  <a:moveTo>
                    <a:pt x="658" y="0"/>
                  </a:moveTo>
                  <a:cubicBezTo>
                    <a:pt x="171" y="0"/>
                    <a:pt x="1" y="925"/>
                    <a:pt x="467" y="925"/>
                  </a:cubicBezTo>
                  <a:cubicBezTo>
                    <a:pt x="495" y="925"/>
                    <a:pt x="527" y="921"/>
                    <a:pt x="560" y="914"/>
                  </a:cubicBezTo>
                  <a:lnTo>
                    <a:pt x="628" y="914"/>
                  </a:lnTo>
                  <a:cubicBezTo>
                    <a:pt x="964" y="779"/>
                    <a:pt x="1199" y="107"/>
                    <a:pt x="728" y="6"/>
                  </a:cubicBezTo>
                  <a:cubicBezTo>
                    <a:pt x="704" y="2"/>
                    <a:pt x="681" y="0"/>
                    <a:pt x="65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199" name="Google Shape;6645;p66">
              <a:extLst>
                <a:ext uri="{FF2B5EF4-FFF2-40B4-BE49-F238E27FC236}">
                  <a16:creationId xmlns:a16="http://schemas.microsoft.com/office/drawing/2014/main" id="{4DF94425-E493-3382-E0BE-F00DD56C5539}"/>
                </a:ext>
              </a:extLst>
            </p:cNvPr>
            <p:cNvSpPr/>
            <p:nvPr/>
          </p:nvSpPr>
          <p:spPr>
            <a:xfrm>
              <a:off x="6201625" y="730850"/>
              <a:ext cx="25525" cy="19975"/>
            </a:xfrm>
            <a:custGeom>
              <a:avLst/>
              <a:gdLst/>
              <a:ahLst/>
              <a:cxnLst/>
              <a:rect l="l" t="t" r="r" b="b"/>
              <a:pathLst>
                <a:path w="1021" h="799" extrusionOk="0">
                  <a:moveTo>
                    <a:pt x="378" y="1"/>
                  </a:moveTo>
                  <a:cubicBezTo>
                    <a:pt x="211" y="1"/>
                    <a:pt x="66" y="87"/>
                    <a:pt x="37" y="302"/>
                  </a:cubicBezTo>
                  <a:cubicBezTo>
                    <a:pt x="0" y="616"/>
                    <a:pt x="329" y="798"/>
                    <a:pt x="604" y="798"/>
                  </a:cubicBezTo>
                  <a:cubicBezTo>
                    <a:pt x="830" y="798"/>
                    <a:pt x="1020" y="676"/>
                    <a:pt x="945" y="403"/>
                  </a:cubicBezTo>
                  <a:cubicBezTo>
                    <a:pt x="945" y="403"/>
                    <a:pt x="945" y="370"/>
                    <a:pt x="945" y="370"/>
                  </a:cubicBezTo>
                  <a:cubicBezTo>
                    <a:pt x="868" y="157"/>
                    <a:pt x="602" y="1"/>
                    <a:pt x="3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0" name="Google Shape;6646;p66">
              <a:extLst>
                <a:ext uri="{FF2B5EF4-FFF2-40B4-BE49-F238E27FC236}">
                  <a16:creationId xmlns:a16="http://schemas.microsoft.com/office/drawing/2014/main" id="{6A5D36BA-818E-CD02-7973-7AF38A5F5A20}"/>
                </a:ext>
              </a:extLst>
            </p:cNvPr>
            <p:cNvSpPr/>
            <p:nvPr/>
          </p:nvSpPr>
          <p:spPr>
            <a:xfrm>
              <a:off x="5915800" y="1255625"/>
              <a:ext cx="34275" cy="18850"/>
            </a:xfrm>
            <a:custGeom>
              <a:avLst/>
              <a:gdLst/>
              <a:ahLst/>
              <a:cxnLst/>
              <a:rect l="l" t="t" r="r" b="b"/>
              <a:pathLst>
                <a:path w="1371" h="754" extrusionOk="0">
                  <a:moveTo>
                    <a:pt x="730" y="1"/>
                  </a:moveTo>
                  <a:cubicBezTo>
                    <a:pt x="393" y="1"/>
                    <a:pt x="1" y="266"/>
                    <a:pt x="245" y="619"/>
                  </a:cubicBezTo>
                  <a:cubicBezTo>
                    <a:pt x="308" y="714"/>
                    <a:pt x="410" y="753"/>
                    <a:pt x="523" y="753"/>
                  </a:cubicBezTo>
                  <a:cubicBezTo>
                    <a:pt x="890" y="753"/>
                    <a:pt x="1370" y="339"/>
                    <a:pt x="984" y="81"/>
                  </a:cubicBezTo>
                  <a:lnTo>
                    <a:pt x="951" y="48"/>
                  </a:lnTo>
                  <a:cubicBezTo>
                    <a:pt x="886" y="16"/>
                    <a:pt x="810" y="1"/>
                    <a:pt x="7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1" name="Google Shape;6647;p66">
              <a:extLst>
                <a:ext uri="{FF2B5EF4-FFF2-40B4-BE49-F238E27FC236}">
                  <a16:creationId xmlns:a16="http://schemas.microsoft.com/office/drawing/2014/main" id="{3B2E5F29-2479-54D7-680C-7A4703304D87}"/>
                </a:ext>
              </a:extLst>
            </p:cNvPr>
            <p:cNvSpPr/>
            <p:nvPr/>
          </p:nvSpPr>
          <p:spPr>
            <a:xfrm>
              <a:off x="5961800" y="1347575"/>
              <a:ext cx="34575" cy="18375"/>
            </a:xfrm>
            <a:custGeom>
              <a:avLst/>
              <a:gdLst/>
              <a:ahLst/>
              <a:cxnLst/>
              <a:rect l="l" t="t" r="r" b="b"/>
              <a:pathLst>
                <a:path w="1383" h="735" extrusionOk="0">
                  <a:moveTo>
                    <a:pt x="741" y="1"/>
                  </a:moveTo>
                  <a:cubicBezTo>
                    <a:pt x="405" y="1"/>
                    <a:pt x="1" y="267"/>
                    <a:pt x="253" y="605"/>
                  </a:cubicBezTo>
                  <a:cubicBezTo>
                    <a:pt x="315" y="696"/>
                    <a:pt x="413" y="734"/>
                    <a:pt x="521" y="734"/>
                  </a:cubicBezTo>
                  <a:cubicBezTo>
                    <a:pt x="890" y="734"/>
                    <a:pt x="1382" y="300"/>
                    <a:pt x="993" y="67"/>
                  </a:cubicBezTo>
                  <a:lnTo>
                    <a:pt x="926" y="33"/>
                  </a:lnTo>
                  <a:cubicBezTo>
                    <a:pt x="870" y="11"/>
                    <a:pt x="807" y="1"/>
                    <a:pt x="7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2" name="Google Shape;6648;p66">
              <a:extLst>
                <a:ext uri="{FF2B5EF4-FFF2-40B4-BE49-F238E27FC236}">
                  <a16:creationId xmlns:a16="http://schemas.microsoft.com/office/drawing/2014/main" id="{099C5117-6FCD-60A5-9380-66DFA93E3E15}"/>
                </a:ext>
              </a:extLst>
            </p:cNvPr>
            <p:cNvSpPr/>
            <p:nvPr/>
          </p:nvSpPr>
          <p:spPr>
            <a:xfrm>
              <a:off x="6153400" y="1299475"/>
              <a:ext cx="25975" cy="23125"/>
            </a:xfrm>
            <a:custGeom>
              <a:avLst/>
              <a:gdLst/>
              <a:ahLst/>
              <a:cxnLst/>
              <a:rect l="l" t="t" r="r" b="b"/>
              <a:pathLst>
                <a:path w="1039" h="925" extrusionOk="0">
                  <a:moveTo>
                    <a:pt x="298" y="1"/>
                  </a:moveTo>
                  <a:cubicBezTo>
                    <a:pt x="188" y="1"/>
                    <a:pt x="94" y="61"/>
                    <a:pt x="51" y="210"/>
                  </a:cubicBezTo>
                  <a:lnTo>
                    <a:pt x="51" y="277"/>
                  </a:lnTo>
                  <a:cubicBezTo>
                    <a:pt x="0" y="553"/>
                    <a:pt x="270" y="924"/>
                    <a:pt x="536" y="924"/>
                  </a:cubicBezTo>
                  <a:cubicBezTo>
                    <a:pt x="625" y="924"/>
                    <a:pt x="714" y="882"/>
                    <a:pt x="790" y="781"/>
                  </a:cubicBezTo>
                  <a:cubicBezTo>
                    <a:pt x="1038" y="483"/>
                    <a:pt x="607" y="1"/>
                    <a:pt x="2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3" name="Google Shape;6649;p66">
              <a:extLst>
                <a:ext uri="{FF2B5EF4-FFF2-40B4-BE49-F238E27FC236}">
                  <a16:creationId xmlns:a16="http://schemas.microsoft.com/office/drawing/2014/main" id="{BC86FB5B-BAF3-4334-AEC4-26D06ED2BFEC}"/>
                </a:ext>
              </a:extLst>
            </p:cNvPr>
            <p:cNvSpPr/>
            <p:nvPr/>
          </p:nvSpPr>
          <p:spPr>
            <a:xfrm>
              <a:off x="6002725" y="1183300"/>
              <a:ext cx="36525" cy="20650"/>
            </a:xfrm>
            <a:custGeom>
              <a:avLst/>
              <a:gdLst/>
              <a:ahLst/>
              <a:cxnLst/>
              <a:rect l="l" t="t" r="r" b="b"/>
              <a:pathLst>
                <a:path w="1461" h="826" extrusionOk="0">
                  <a:moveTo>
                    <a:pt x="902" y="1"/>
                  </a:moveTo>
                  <a:cubicBezTo>
                    <a:pt x="499" y="1"/>
                    <a:pt x="0" y="706"/>
                    <a:pt x="499" y="824"/>
                  </a:cubicBezTo>
                  <a:lnTo>
                    <a:pt x="566" y="824"/>
                  </a:lnTo>
                  <a:cubicBezTo>
                    <a:pt x="578" y="825"/>
                    <a:pt x="590" y="825"/>
                    <a:pt x="602" y="825"/>
                  </a:cubicBezTo>
                  <a:cubicBezTo>
                    <a:pt x="969" y="825"/>
                    <a:pt x="1460" y="343"/>
                    <a:pt x="1070" y="51"/>
                  </a:cubicBezTo>
                  <a:cubicBezTo>
                    <a:pt x="1018" y="16"/>
                    <a:pt x="961" y="1"/>
                    <a:pt x="9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4" name="Google Shape;6650;p66">
              <a:extLst>
                <a:ext uri="{FF2B5EF4-FFF2-40B4-BE49-F238E27FC236}">
                  <a16:creationId xmlns:a16="http://schemas.microsoft.com/office/drawing/2014/main" id="{4F05F94D-E0FF-3869-2C61-0CC6A0E52258}"/>
                </a:ext>
              </a:extLst>
            </p:cNvPr>
            <p:cNvSpPr/>
            <p:nvPr/>
          </p:nvSpPr>
          <p:spPr>
            <a:xfrm>
              <a:off x="6060900" y="1194750"/>
              <a:ext cx="24650" cy="22925"/>
            </a:xfrm>
            <a:custGeom>
              <a:avLst/>
              <a:gdLst/>
              <a:ahLst/>
              <a:cxnLst/>
              <a:rect l="l" t="t" r="r" b="b"/>
              <a:pathLst>
                <a:path w="986" h="917" extrusionOk="0">
                  <a:moveTo>
                    <a:pt x="471" y="1"/>
                  </a:moveTo>
                  <a:cubicBezTo>
                    <a:pt x="381" y="1"/>
                    <a:pt x="293" y="48"/>
                    <a:pt x="222" y="164"/>
                  </a:cubicBezTo>
                  <a:cubicBezTo>
                    <a:pt x="0" y="459"/>
                    <a:pt x="427" y="916"/>
                    <a:pt x="724" y="916"/>
                  </a:cubicBezTo>
                  <a:cubicBezTo>
                    <a:pt x="833" y="916"/>
                    <a:pt x="925" y="855"/>
                    <a:pt x="961" y="702"/>
                  </a:cubicBezTo>
                  <a:lnTo>
                    <a:pt x="961" y="634"/>
                  </a:lnTo>
                  <a:cubicBezTo>
                    <a:pt x="986" y="363"/>
                    <a:pt x="720" y="1"/>
                    <a:pt x="4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5" name="Google Shape;6651;p66">
              <a:extLst>
                <a:ext uri="{FF2B5EF4-FFF2-40B4-BE49-F238E27FC236}">
                  <a16:creationId xmlns:a16="http://schemas.microsoft.com/office/drawing/2014/main" id="{8D448BF7-23C1-46ED-A1B9-ACE2805B73EC}"/>
                </a:ext>
              </a:extLst>
            </p:cNvPr>
            <p:cNvSpPr/>
            <p:nvPr/>
          </p:nvSpPr>
          <p:spPr>
            <a:xfrm>
              <a:off x="6147400" y="831625"/>
              <a:ext cx="35750" cy="20575"/>
            </a:xfrm>
            <a:custGeom>
              <a:avLst/>
              <a:gdLst/>
              <a:ahLst/>
              <a:cxnLst/>
              <a:rect l="l" t="t" r="r" b="b"/>
              <a:pathLst>
                <a:path w="1430" h="823" extrusionOk="0">
                  <a:moveTo>
                    <a:pt x="826" y="0"/>
                  </a:moveTo>
                  <a:cubicBezTo>
                    <a:pt x="461" y="0"/>
                    <a:pt x="1" y="482"/>
                    <a:pt x="391" y="775"/>
                  </a:cubicBezTo>
                  <a:cubicBezTo>
                    <a:pt x="446" y="808"/>
                    <a:pt x="504" y="823"/>
                    <a:pt x="562" y="823"/>
                  </a:cubicBezTo>
                  <a:cubicBezTo>
                    <a:pt x="976" y="823"/>
                    <a:pt x="1430" y="90"/>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6" name="Google Shape;6652;p66">
              <a:extLst>
                <a:ext uri="{FF2B5EF4-FFF2-40B4-BE49-F238E27FC236}">
                  <a16:creationId xmlns:a16="http://schemas.microsoft.com/office/drawing/2014/main" id="{193B4AE7-EC3F-F8C4-0BDF-7CA8A34192D1}"/>
                </a:ext>
              </a:extLst>
            </p:cNvPr>
            <p:cNvSpPr/>
            <p:nvPr/>
          </p:nvSpPr>
          <p:spPr>
            <a:xfrm>
              <a:off x="6057050" y="1216275"/>
              <a:ext cx="25875" cy="24525"/>
            </a:xfrm>
            <a:custGeom>
              <a:avLst/>
              <a:gdLst/>
              <a:ahLst/>
              <a:cxnLst/>
              <a:rect l="l" t="t" r="r" b="b"/>
              <a:pathLst>
                <a:path w="1035" h="981" extrusionOk="0">
                  <a:moveTo>
                    <a:pt x="397" y="1"/>
                  </a:moveTo>
                  <a:cubicBezTo>
                    <a:pt x="319" y="1"/>
                    <a:pt x="241" y="43"/>
                    <a:pt x="174" y="143"/>
                  </a:cubicBezTo>
                  <a:cubicBezTo>
                    <a:pt x="174" y="143"/>
                    <a:pt x="140" y="177"/>
                    <a:pt x="140" y="210"/>
                  </a:cubicBezTo>
                  <a:cubicBezTo>
                    <a:pt x="0" y="490"/>
                    <a:pt x="187" y="980"/>
                    <a:pt x="506" y="980"/>
                  </a:cubicBezTo>
                  <a:cubicBezTo>
                    <a:pt x="570" y="980"/>
                    <a:pt x="639" y="961"/>
                    <a:pt x="712" y="916"/>
                  </a:cubicBezTo>
                  <a:cubicBezTo>
                    <a:pt x="1035" y="674"/>
                    <a:pt x="711" y="1"/>
                    <a:pt x="3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7" name="Google Shape;6653;p66">
              <a:extLst>
                <a:ext uri="{FF2B5EF4-FFF2-40B4-BE49-F238E27FC236}">
                  <a16:creationId xmlns:a16="http://schemas.microsoft.com/office/drawing/2014/main" id="{86CF23DB-0E8F-9ECE-E230-17FF62AF3016}"/>
                </a:ext>
              </a:extLst>
            </p:cNvPr>
            <p:cNvSpPr/>
            <p:nvPr/>
          </p:nvSpPr>
          <p:spPr>
            <a:xfrm>
              <a:off x="6140925" y="1113775"/>
              <a:ext cx="25850" cy="24525"/>
            </a:xfrm>
            <a:custGeom>
              <a:avLst/>
              <a:gdLst/>
              <a:ahLst/>
              <a:cxnLst/>
              <a:rect l="l" t="t" r="r" b="b"/>
              <a:pathLst>
                <a:path w="1034" h="981" extrusionOk="0">
                  <a:moveTo>
                    <a:pt x="372" y="1"/>
                  </a:moveTo>
                  <a:cubicBezTo>
                    <a:pt x="292" y="1"/>
                    <a:pt x="213" y="42"/>
                    <a:pt x="146" y="143"/>
                  </a:cubicBezTo>
                  <a:cubicBezTo>
                    <a:pt x="146" y="176"/>
                    <a:pt x="146" y="210"/>
                    <a:pt x="113" y="210"/>
                  </a:cubicBezTo>
                  <a:cubicBezTo>
                    <a:pt x="1" y="490"/>
                    <a:pt x="192" y="980"/>
                    <a:pt x="492" y="980"/>
                  </a:cubicBezTo>
                  <a:cubicBezTo>
                    <a:pt x="552" y="980"/>
                    <a:pt x="617" y="961"/>
                    <a:pt x="684" y="916"/>
                  </a:cubicBezTo>
                  <a:cubicBezTo>
                    <a:pt x="1034" y="674"/>
                    <a:pt x="694" y="1"/>
                    <a:pt x="3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8" name="Google Shape;6654;p66">
              <a:extLst>
                <a:ext uri="{FF2B5EF4-FFF2-40B4-BE49-F238E27FC236}">
                  <a16:creationId xmlns:a16="http://schemas.microsoft.com/office/drawing/2014/main" id="{0D49013C-BBE6-F511-D66E-38E688A4D330}"/>
                </a:ext>
              </a:extLst>
            </p:cNvPr>
            <p:cNvSpPr/>
            <p:nvPr/>
          </p:nvSpPr>
          <p:spPr>
            <a:xfrm>
              <a:off x="6020925" y="1281800"/>
              <a:ext cx="35975" cy="20450"/>
            </a:xfrm>
            <a:custGeom>
              <a:avLst/>
              <a:gdLst/>
              <a:ahLst/>
              <a:cxnLst/>
              <a:rect l="l" t="t" r="r" b="b"/>
              <a:pathLst>
                <a:path w="1439" h="818" extrusionOk="0">
                  <a:moveTo>
                    <a:pt x="869" y="0"/>
                  </a:moveTo>
                  <a:cubicBezTo>
                    <a:pt x="468" y="0"/>
                    <a:pt x="1" y="646"/>
                    <a:pt x="510" y="816"/>
                  </a:cubicBezTo>
                  <a:lnTo>
                    <a:pt x="544" y="816"/>
                  </a:lnTo>
                  <a:cubicBezTo>
                    <a:pt x="556" y="817"/>
                    <a:pt x="569" y="817"/>
                    <a:pt x="582" y="817"/>
                  </a:cubicBezTo>
                  <a:cubicBezTo>
                    <a:pt x="949" y="817"/>
                    <a:pt x="1438" y="368"/>
                    <a:pt x="1081" y="76"/>
                  </a:cubicBezTo>
                  <a:cubicBezTo>
                    <a:pt x="1017" y="23"/>
                    <a:pt x="944" y="0"/>
                    <a:pt x="8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09" name="Google Shape;6655;p66">
              <a:extLst>
                <a:ext uri="{FF2B5EF4-FFF2-40B4-BE49-F238E27FC236}">
                  <a16:creationId xmlns:a16="http://schemas.microsoft.com/office/drawing/2014/main" id="{1A458FAC-65A8-7DC0-9E4C-B8E2F119C475}"/>
                </a:ext>
              </a:extLst>
            </p:cNvPr>
            <p:cNvSpPr/>
            <p:nvPr/>
          </p:nvSpPr>
          <p:spPr>
            <a:xfrm>
              <a:off x="6119700" y="1122025"/>
              <a:ext cx="25525" cy="22550"/>
            </a:xfrm>
            <a:custGeom>
              <a:avLst/>
              <a:gdLst/>
              <a:ahLst/>
              <a:cxnLst/>
              <a:rect l="l" t="t" r="r" b="b"/>
              <a:pathLst>
                <a:path w="1021" h="902" extrusionOk="0">
                  <a:moveTo>
                    <a:pt x="488" y="0"/>
                  </a:moveTo>
                  <a:cubicBezTo>
                    <a:pt x="394" y="0"/>
                    <a:pt x="301" y="43"/>
                    <a:pt x="222" y="149"/>
                  </a:cubicBezTo>
                  <a:cubicBezTo>
                    <a:pt x="1" y="444"/>
                    <a:pt x="446" y="901"/>
                    <a:pt x="753" y="901"/>
                  </a:cubicBezTo>
                  <a:cubicBezTo>
                    <a:pt x="865" y="901"/>
                    <a:pt x="959" y="840"/>
                    <a:pt x="995" y="687"/>
                  </a:cubicBezTo>
                  <a:lnTo>
                    <a:pt x="995" y="619"/>
                  </a:lnTo>
                  <a:cubicBezTo>
                    <a:pt x="1020" y="346"/>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0" name="Google Shape;6656;p66">
              <a:extLst>
                <a:ext uri="{FF2B5EF4-FFF2-40B4-BE49-F238E27FC236}">
                  <a16:creationId xmlns:a16="http://schemas.microsoft.com/office/drawing/2014/main" id="{60922B26-C193-FC62-7594-918A5277CE57}"/>
                </a:ext>
              </a:extLst>
            </p:cNvPr>
            <p:cNvSpPr/>
            <p:nvPr/>
          </p:nvSpPr>
          <p:spPr>
            <a:xfrm>
              <a:off x="6042375" y="1081175"/>
              <a:ext cx="35750" cy="20575"/>
            </a:xfrm>
            <a:custGeom>
              <a:avLst/>
              <a:gdLst/>
              <a:ahLst/>
              <a:cxnLst/>
              <a:rect l="l" t="t" r="r" b="b"/>
              <a:pathLst>
                <a:path w="1430" h="823" extrusionOk="0">
                  <a:moveTo>
                    <a:pt x="826" y="0"/>
                  </a:moveTo>
                  <a:cubicBezTo>
                    <a:pt x="461" y="0"/>
                    <a:pt x="1" y="482"/>
                    <a:pt x="391" y="775"/>
                  </a:cubicBezTo>
                  <a:cubicBezTo>
                    <a:pt x="441" y="808"/>
                    <a:pt x="496" y="823"/>
                    <a:pt x="553" y="823"/>
                  </a:cubicBezTo>
                  <a:cubicBezTo>
                    <a:pt x="950" y="823"/>
                    <a:pt x="1429" y="90"/>
                    <a:pt x="929" y="2"/>
                  </a:cubicBezTo>
                  <a:lnTo>
                    <a:pt x="862" y="2"/>
                  </a:lnTo>
                  <a:cubicBezTo>
                    <a:pt x="850" y="1"/>
                    <a:pt x="838" y="0"/>
                    <a:pt x="82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1" name="Google Shape;6657;p66">
              <a:extLst>
                <a:ext uri="{FF2B5EF4-FFF2-40B4-BE49-F238E27FC236}">
                  <a16:creationId xmlns:a16="http://schemas.microsoft.com/office/drawing/2014/main" id="{72A95D66-42EC-117E-1D05-D6A2E36117A6}"/>
                </a:ext>
              </a:extLst>
            </p:cNvPr>
            <p:cNvSpPr/>
            <p:nvPr/>
          </p:nvSpPr>
          <p:spPr>
            <a:xfrm>
              <a:off x="6058025" y="922950"/>
              <a:ext cx="25300" cy="23025"/>
            </a:xfrm>
            <a:custGeom>
              <a:avLst/>
              <a:gdLst/>
              <a:ahLst/>
              <a:cxnLst/>
              <a:rect l="l" t="t" r="r" b="b"/>
              <a:pathLst>
                <a:path w="1012" h="921" extrusionOk="0">
                  <a:moveTo>
                    <a:pt x="279" y="0"/>
                  </a:moveTo>
                  <a:cubicBezTo>
                    <a:pt x="150" y="0"/>
                    <a:pt x="40" y="71"/>
                    <a:pt x="1" y="247"/>
                  </a:cubicBezTo>
                  <a:cubicBezTo>
                    <a:pt x="1" y="281"/>
                    <a:pt x="1" y="281"/>
                    <a:pt x="1" y="315"/>
                  </a:cubicBezTo>
                  <a:cubicBezTo>
                    <a:pt x="1" y="583"/>
                    <a:pt x="265" y="921"/>
                    <a:pt x="513" y="921"/>
                  </a:cubicBezTo>
                  <a:cubicBezTo>
                    <a:pt x="608" y="921"/>
                    <a:pt x="700" y="872"/>
                    <a:pt x="774" y="752"/>
                  </a:cubicBezTo>
                  <a:cubicBezTo>
                    <a:pt x="1012" y="418"/>
                    <a:pt x="592" y="0"/>
                    <a:pt x="2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2" name="Google Shape;6658;p66">
              <a:extLst>
                <a:ext uri="{FF2B5EF4-FFF2-40B4-BE49-F238E27FC236}">
                  <a16:creationId xmlns:a16="http://schemas.microsoft.com/office/drawing/2014/main" id="{77E3CFA3-B7D5-CBC9-C9A7-187DF0626445}"/>
                </a:ext>
              </a:extLst>
            </p:cNvPr>
            <p:cNvSpPr/>
            <p:nvPr/>
          </p:nvSpPr>
          <p:spPr>
            <a:xfrm>
              <a:off x="6037250" y="1216325"/>
              <a:ext cx="24775" cy="22375"/>
            </a:xfrm>
            <a:custGeom>
              <a:avLst/>
              <a:gdLst/>
              <a:ahLst/>
              <a:cxnLst/>
              <a:rect l="l" t="t" r="r" b="b"/>
              <a:pathLst>
                <a:path w="991" h="895" extrusionOk="0">
                  <a:moveTo>
                    <a:pt x="268" y="1"/>
                  </a:moveTo>
                  <a:cubicBezTo>
                    <a:pt x="151" y="1"/>
                    <a:pt x="54" y="70"/>
                    <a:pt x="25" y="242"/>
                  </a:cubicBezTo>
                  <a:lnTo>
                    <a:pt x="25" y="276"/>
                  </a:lnTo>
                  <a:cubicBezTo>
                    <a:pt x="0" y="549"/>
                    <a:pt x="287" y="895"/>
                    <a:pt x="547" y="895"/>
                  </a:cubicBezTo>
                  <a:cubicBezTo>
                    <a:pt x="639" y="895"/>
                    <a:pt x="728" y="851"/>
                    <a:pt x="798" y="746"/>
                  </a:cubicBezTo>
                  <a:cubicBezTo>
                    <a:pt x="990" y="434"/>
                    <a:pt x="564" y="1"/>
                    <a:pt x="26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3" name="Google Shape;6659;p66">
              <a:extLst>
                <a:ext uri="{FF2B5EF4-FFF2-40B4-BE49-F238E27FC236}">
                  <a16:creationId xmlns:a16="http://schemas.microsoft.com/office/drawing/2014/main" id="{7C3050AB-19C1-D287-90BA-B002220FB9ED}"/>
                </a:ext>
              </a:extLst>
            </p:cNvPr>
            <p:cNvSpPr/>
            <p:nvPr/>
          </p:nvSpPr>
          <p:spPr>
            <a:xfrm>
              <a:off x="6089825" y="1157550"/>
              <a:ext cx="25750" cy="24425"/>
            </a:xfrm>
            <a:custGeom>
              <a:avLst/>
              <a:gdLst/>
              <a:ahLst/>
              <a:cxnLst/>
              <a:rect l="l" t="t" r="r" b="b"/>
              <a:pathLst>
                <a:path w="1030" h="977" extrusionOk="0">
                  <a:moveTo>
                    <a:pt x="379" y="0"/>
                  </a:moveTo>
                  <a:cubicBezTo>
                    <a:pt x="304" y="0"/>
                    <a:pt x="233" y="41"/>
                    <a:pt x="174" y="139"/>
                  </a:cubicBezTo>
                  <a:lnTo>
                    <a:pt x="140" y="207"/>
                  </a:lnTo>
                  <a:cubicBezTo>
                    <a:pt x="0" y="487"/>
                    <a:pt x="187" y="977"/>
                    <a:pt x="486" y="977"/>
                  </a:cubicBezTo>
                  <a:cubicBezTo>
                    <a:pt x="546" y="977"/>
                    <a:pt x="611" y="957"/>
                    <a:pt x="678" y="912"/>
                  </a:cubicBezTo>
                  <a:cubicBezTo>
                    <a:pt x="1030" y="696"/>
                    <a:pt x="684" y="0"/>
                    <a:pt x="37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4" name="Google Shape;6660;p66">
              <a:extLst>
                <a:ext uri="{FF2B5EF4-FFF2-40B4-BE49-F238E27FC236}">
                  <a16:creationId xmlns:a16="http://schemas.microsoft.com/office/drawing/2014/main" id="{3B5F483E-C53F-D03A-D4B6-C7A0142979B7}"/>
                </a:ext>
              </a:extLst>
            </p:cNvPr>
            <p:cNvSpPr/>
            <p:nvPr/>
          </p:nvSpPr>
          <p:spPr>
            <a:xfrm>
              <a:off x="5980450" y="1065050"/>
              <a:ext cx="25175" cy="24500"/>
            </a:xfrm>
            <a:custGeom>
              <a:avLst/>
              <a:gdLst/>
              <a:ahLst/>
              <a:cxnLst/>
              <a:rect l="l" t="t" r="r" b="b"/>
              <a:pathLst>
                <a:path w="1007" h="980" extrusionOk="0">
                  <a:moveTo>
                    <a:pt x="356" y="0"/>
                  </a:moveTo>
                  <a:cubicBezTo>
                    <a:pt x="280" y="0"/>
                    <a:pt x="206" y="42"/>
                    <a:pt x="146" y="143"/>
                  </a:cubicBezTo>
                  <a:cubicBezTo>
                    <a:pt x="146" y="176"/>
                    <a:pt x="112" y="176"/>
                    <a:pt x="112" y="210"/>
                  </a:cubicBezTo>
                  <a:cubicBezTo>
                    <a:pt x="0" y="490"/>
                    <a:pt x="192" y="980"/>
                    <a:pt x="492" y="980"/>
                  </a:cubicBezTo>
                  <a:cubicBezTo>
                    <a:pt x="552" y="980"/>
                    <a:pt x="617" y="960"/>
                    <a:pt x="684" y="916"/>
                  </a:cubicBezTo>
                  <a:cubicBezTo>
                    <a:pt x="1007" y="673"/>
                    <a:pt x="662" y="0"/>
                    <a:pt x="3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5" name="Google Shape;6661;p66">
              <a:extLst>
                <a:ext uri="{FF2B5EF4-FFF2-40B4-BE49-F238E27FC236}">
                  <a16:creationId xmlns:a16="http://schemas.microsoft.com/office/drawing/2014/main" id="{9B5A2EB7-C766-633F-6D12-4DD7C2AC530D}"/>
                </a:ext>
              </a:extLst>
            </p:cNvPr>
            <p:cNvSpPr/>
            <p:nvPr/>
          </p:nvSpPr>
          <p:spPr>
            <a:xfrm>
              <a:off x="6075225" y="1340925"/>
              <a:ext cx="36000" cy="20250"/>
            </a:xfrm>
            <a:custGeom>
              <a:avLst/>
              <a:gdLst/>
              <a:ahLst/>
              <a:cxnLst/>
              <a:rect l="l" t="t" r="r" b="b"/>
              <a:pathLst>
                <a:path w="1440" h="810" extrusionOk="0">
                  <a:moveTo>
                    <a:pt x="900" y="1"/>
                  </a:moveTo>
                  <a:cubicBezTo>
                    <a:pt x="494" y="1"/>
                    <a:pt x="1" y="660"/>
                    <a:pt x="489" y="803"/>
                  </a:cubicBezTo>
                  <a:lnTo>
                    <a:pt x="556" y="803"/>
                  </a:lnTo>
                  <a:cubicBezTo>
                    <a:pt x="580" y="808"/>
                    <a:pt x="605" y="810"/>
                    <a:pt x="630" y="810"/>
                  </a:cubicBezTo>
                  <a:cubicBezTo>
                    <a:pt x="992" y="810"/>
                    <a:pt x="1439" y="378"/>
                    <a:pt x="1094" y="64"/>
                  </a:cubicBezTo>
                  <a:cubicBezTo>
                    <a:pt x="1035" y="20"/>
                    <a:pt x="969" y="1"/>
                    <a:pt x="90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6" name="Google Shape;6662;p66">
              <a:extLst>
                <a:ext uri="{FF2B5EF4-FFF2-40B4-BE49-F238E27FC236}">
                  <a16:creationId xmlns:a16="http://schemas.microsoft.com/office/drawing/2014/main" id="{61097734-25A4-182D-7C60-ACE38D3B8348}"/>
                </a:ext>
              </a:extLst>
            </p:cNvPr>
            <p:cNvSpPr/>
            <p:nvPr/>
          </p:nvSpPr>
          <p:spPr>
            <a:xfrm>
              <a:off x="6097875" y="979175"/>
              <a:ext cx="25275" cy="22550"/>
            </a:xfrm>
            <a:custGeom>
              <a:avLst/>
              <a:gdLst/>
              <a:ahLst/>
              <a:cxnLst/>
              <a:rect l="l" t="t" r="r" b="b"/>
              <a:pathLst>
                <a:path w="1011" h="902" extrusionOk="0">
                  <a:moveTo>
                    <a:pt x="472" y="1"/>
                  </a:moveTo>
                  <a:cubicBezTo>
                    <a:pt x="380" y="1"/>
                    <a:pt x="292" y="44"/>
                    <a:pt x="221" y="149"/>
                  </a:cubicBezTo>
                  <a:cubicBezTo>
                    <a:pt x="0" y="445"/>
                    <a:pt x="427" y="902"/>
                    <a:pt x="724" y="902"/>
                  </a:cubicBezTo>
                  <a:cubicBezTo>
                    <a:pt x="833" y="902"/>
                    <a:pt x="925" y="840"/>
                    <a:pt x="961" y="687"/>
                  </a:cubicBezTo>
                  <a:cubicBezTo>
                    <a:pt x="961" y="654"/>
                    <a:pt x="961" y="620"/>
                    <a:pt x="961" y="620"/>
                  </a:cubicBezTo>
                  <a:cubicBezTo>
                    <a:pt x="1010" y="347"/>
                    <a:pt x="730"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7" name="Google Shape;6663;p66">
              <a:extLst>
                <a:ext uri="{FF2B5EF4-FFF2-40B4-BE49-F238E27FC236}">
                  <a16:creationId xmlns:a16="http://schemas.microsoft.com/office/drawing/2014/main" id="{F38FBE63-D5CB-813F-1EBF-7EF9FF639C7D}"/>
                </a:ext>
              </a:extLst>
            </p:cNvPr>
            <p:cNvSpPr/>
            <p:nvPr/>
          </p:nvSpPr>
          <p:spPr>
            <a:xfrm>
              <a:off x="5980500" y="1100375"/>
              <a:ext cx="35925" cy="20200"/>
            </a:xfrm>
            <a:custGeom>
              <a:avLst/>
              <a:gdLst/>
              <a:ahLst/>
              <a:cxnLst/>
              <a:rect l="l" t="t" r="r" b="b"/>
              <a:pathLst>
                <a:path w="1437" h="808" extrusionOk="0">
                  <a:moveTo>
                    <a:pt x="780" y="1"/>
                  </a:moveTo>
                  <a:cubicBezTo>
                    <a:pt x="422" y="1"/>
                    <a:pt x="1" y="462"/>
                    <a:pt x="379" y="746"/>
                  </a:cubicBezTo>
                  <a:cubicBezTo>
                    <a:pt x="436" y="789"/>
                    <a:pt x="500" y="807"/>
                    <a:pt x="566" y="807"/>
                  </a:cubicBezTo>
                  <a:cubicBezTo>
                    <a:pt x="965" y="807"/>
                    <a:pt x="1436" y="122"/>
                    <a:pt x="917" y="7"/>
                  </a:cubicBezTo>
                  <a:lnTo>
                    <a:pt x="850" y="7"/>
                  </a:lnTo>
                  <a:cubicBezTo>
                    <a:pt x="827" y="3"/>
                    <a:pt x="804" y="1"/>
                    <a:pt x="7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8" name="Google Shape;6664;p66">
              <a:extLst>
                <a:ext uri="{FF2B5EF4-FFF2-40B4-BE49-F238E27FC236}">
                  <a16:creationId xmlns:a16="http://schemas.microsoft.com/office/drawing/2014/main" id="{33B454A2-79CE-EBD5-D380-C255C8BB6703}"/>
                </a:ext>
              </a:extLst>
            </p:cNvPr>
            <p:cNvSpPr/>
            <p:nvPr/>
          </p:nvSpPr>
          <p:spPr>
            <a:xfrm>
              <a:off x="6065225" y="1003475"/>
              <a:ext cx="31475" cy="22375"/>
            </a:xfrm>
            <a:custGeom>
              <a:avLst/>
              <a:gdLst/>
              <a:ahLst/>
              <a:cxnLst/>
              <a:rect l="l" t="t" r="r" b="b"/>
              <a:pathLst>
                <a:path w="1259" h="895" extrusionOk="0">
                  <a:moveTo>
                    <a:pt x="645" y="0"/>
                  </a:moveTo>
                  <a:cubicBezTo>
                    <a:pt x="198" y="0"/>
                    <a:pt x="1" y="894"/>
                    <a:pt x="471" y="894"/>
                  </a:cubicBezTo>
                  <a:cubicBezTo>
                    <a:pt x="486" y="894"/>
                    <a:pt x="502" y="893"/>
                    <a:pt x="519" y="891"/>
                  </a:cubicBezTo>
                  <a:lnTo>
                    <a:pt x="586" y="891"/>
                  </a:lnTo>
                  <a:cubicBezTo>
                    <a:pt x="923" y="824"/>
                    <a:pt x="1259" y="152"/>
                    <a:pt x="754" y="18"/>
                  </a:cubicBezTo>
                  <a:cubicBezTo>
                    <a:pt x="717" y="6"/>
                    <a:pt x="680" y="0"/>
                    <a:pt x="6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19" name="Google Shape;6665;p66">
              <a:extLst>
                <a:ext uri="{FF2B5EF4-FFF2-40B4-BE49-F238E27FC236}">
                  <a16:creationId xmlns:a16="http://schemas.microsoft.com/office/drawing/2014/main" id="{642C4310-A263-E639-679D-B5539F764100}"/>
                </a:ext>
              </a:extLst>
            </p:cNvPr>
            <p:cNvSpPr/>
            <p:nvPr/>
          </p:nvSpPr>
          <p:spPr>
            <a:xfrm>
              <a:off x="6161375" y="1177050"/>
              <a:ext cx="25950" cy="23500"/>
            </a:xfrm>
            <a:custGeom>
              <a:avLst/>
              <a:gdLst/>
              <a:ahLst/>
              <a:cxnLst/>
              <a:rect l="l" t="t" r="r" b="b"/>
              <a:pathLst>
                <a:path w="1038" h="940" extrusionOk="0">
                  <a:moveTo>
                    <a:pt x="639" y="1"/>
                  </a:moveTo>
                  <a:cubicBezTo>
                    <a:pt x="598" y="1"/>
                    <a:pt x="554" y="10"/>
                    <a:pt x="505" y="32"/>
                  </a:cubicBezTo>
                  <a:lnTo>
                    <a:pt x="437" y="65"/>
                  </a:lnTo>
                  <a:cubicBezTo>
                    <a:pt x="135" y="233"/>
                    <a:pt x="0" y="939"/>
                    <a:pt x="505" y="939"/>
                  </a:cubicBezTo>
                  <a:cubicBezTo>
                    <a:pt x="513" y="940"/>
                    <a:pt x="521" y="940"/>
                    <a:pt x="528" y="940"/>
                  </a:cubicBezTo>
                  <a:cubicBezTo>
                    <a:pt x="1024" y="940"/>
                    <a:pt x="1037"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0" name="Google Shape;6666;p66">
              <a:extLst>
                <a:ext uri="{FF2B5EF4-FFF2-40B4-BE49-F238E27FC236}">
                  <a16:creationId xmlns:a16="http://schemas.microsoft.com/office/drawing/2014/main" id="{EA33584E-2268-A478-76BF-AED0C79BA049}"/>
                </a:ext>
              </a:extLst>
            </p:cNvPr>
            <p:cNvSpPr/>
            <p:nvPr/>
          </p:nvSpPr>
          <p:spPr>
            <a:xfrm>
              <a:off x="6029700" y="1230750"/>
              <a:ext cx="24800" cy="22400"/>
            </a:xfrm>
            <a:custGeom>
              <a:avLst/>
              <a:gdLst/>
              <a:ahLst/>
              <a:cxnLst/>
              <a:rect l="l" t="t" r="r" b="b"/>
              <a:pathLst>
                <a:path w="992" h="896" extrusionOk="0">
                  <a:moveTo>
                    <a:pt x="260" y="1"/>
                  </a:moveTo>
                  <a:cubicBezTo>
                    <a:pt x="146" y="1"/>
                    <a:pt x="53" y="68"/>
                    <a:pt x="25" y="236"/>
                  </a:cubicBezTo>
                  <a:cubicBezTo>
                    <a:pt x="25" y="236"/>
                    <a:pt x="25" y="270"/>
                    <a:pt x="25" y="303"/>
                  </a:cubicBezTo>
                  <a:cubicBezTo>
                    <a:pt x="0" y="573"/>
                    <a:pt x="278" y="895"/>
                    <a:pt x="535" y="895"/>
                  </a:cubicBezTo>
                  <a:cubicBezTo>
                    <a:pt x="631" y="895"/>
                    <a:pt x="724" y="850"/>
                    <a:pt x="798" y="740"/>
                  </a:cubicBezTo>
                  <a:cubicBezTo>
                    <a:pt x="992" y="449"/>
                    <a:pt x="556" y="1"/>
                    <a:pt x="2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1" name="Google Shape;6667;p66">
              <a:extLst>
                <a:ext uri="{FF2B5EF4-FFF2-40B4-BE49-F238E27FC236}">
                  <a16:creationId xmlns:a16="http://schemas.microsoft.com/office/drawing/2014/main" id="{57F8F593-3F9D-98B9-749B-A498D282A8F2}"/>
                </a:ext>
              </a:extLst>
            </p:cNvPr>
            <p:cNvSpPr/>
            <p:nvPr/>
          </p:nvSpPr>
          <p:spPr>
            <a:xfrm>
              <a:off x="6119750" y="1222175"/>
              <a:ext cx="25675" cy="22325"/>
            </a:xfrm>
            <a:custGeom>
              <a:avLst/>
              <a:gdLst/>
              <a:ahLst/>
              <a:cxnLst/>
              <a:rect l="l" t="t" r="r" b="b"/>
              <a:pathLst>
                <a:path w="1027" h="893" extrusionOk="0">
                  <a:moveTo>
                    <a:pt x="471" y="0"/>
                  </a:moveTo>
                  <a:cubicBezTo>
                    <a:pt x="365" y="0"/>
                    <a:pt x="264" y="51"/>
                    <a:pt x="187" y="176"/>
                  </a:cubicBezTo>
                  <a:cubicBezTo>
                    <a:pt x="0" y="526"/>
                    <a:pt x="445" y="892"/>
                    <a:pt x="757" y="892"/>
                  </a:cubicBezTo>
                  <a:cubicBezTo>
                    <a:pt x="895" y="892"/>
                    <a:pt x="1006" y="821"/>
                    <a:pt x="1027" y="646"/>
                  </a:cubicBezTo>
                  <a:cubicBezTo>
                    <a:pt x="1027" y="613"/>
                    <a:pt x="1027" y="579"/>
                    <a:pt x="1027" y="579"/>
                  </a:cubicBezTo>
                  <a:cubicBezTo>
                    <a:pt x="1027" y="315"/>
                    <a:pt x="736"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2" name="Google Shape;6668;p66">
              <a:extLst>
                <a:ext uri="{FF2B5EF4-FFF2-40B4-BE49-F238E27FC236}">
                  <a16:creationId xmlns:a16="http://schemas.microsoft.com/office/drawing/2014/main" id="{60DBB03D-A410-E85E-6BEE-B5F599DEA825}"/>
                </a:ext>
              </a:extLst>
            </p:cNvPr>
            <p:cNvSpPr/>
            <p:nvPr/>
          </p:nvSpPr>
          <p:spPr>
            <a:xfrm>
              <a:off x="6092700" y="885725"/>
              <a:ext cx="25000" cy="21775"/>
            </a:xfrm>
            <a:custGeom>
              <a:avLst/>
              <a:gdLst/>
              <a:ahLst/>
              <a:cxnLst/>
              <a:rect l="l" t="t" r="r" b="b"/>
              <a:pathLst>
                <a:path w="1000" h="871" extrusionOk="0">
                  <a:moveTo>
                    <a:pt x="471" y="0"/>
                  </a:moveTo>
                  <a:cubicBezTo>
                    <a:pt x="355" y="0"/>
                    <a:pt x="243" y="55"/>
                    <a:pt x="160" y="190"/>
                  </a:cubicBezTo>
                  <a:cubicBezTo>
                    <a:pt x="1" y="530"/>
                    <a:pt x="423" y="870"/>
                    <a:pt x="725" y="870"/>
                  </a:cubicBezTo>
                  <a:cubicBezTo>
                    <a:pt x="871" y="870"/>
                    <a:pt x="989" y="791"/>
                    <a:pt x="1000" y="594"/>
                  </a:cubicBezTo>
                  <a:lnTo>
                    <a:pt x="1000" y="527"/>
                  </a:lnTo>
                  <a:cubicBezTo>
                    <a:pt x="1000" y="271"/>
                    <a:pt x="728" y="0"/>
                    <a:pt x="47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3" name="Google Shape;6669;p66">
              <a:extLst>
                <a:ext uri="{FF2B5EF4-FFF2-40B4-BE49-F238E27FC236}">
                  <a16:creationId xmlns:a16="http://schemas.microsoft.com/office/drawing/2014/main" id="{1B90BA6A-4E62-BE2D-F227-DB3FF1624F12}"/>
                </a:ext>
              </a:extLst>
            </p:cNvPr>
            <p:cNvSpPr/>
            <p:nvPr/>
          </p:nvSpPr>
          <p:spPr>
            <a:xfrm>
              <a:off x="6026950" y="1173475"/>
              <a:ext cx="30675" cy="23150"/>
            </a:xfrm>
            <a:custGeom>
              <a:avLst/>
              <a:gdLst/>
              <a:ahLst/>
              <a:cxnLst/>
              <a:rect l="l" t="t" r="r" b="b"/>
              <a:pathLst>
                <a:path w="1227" h="926" extrusionOk="0">
                  <a:moveTo>
                    <a:pt x="745" y="0"/>
                  </a:moveTo>
                  <a:cubicBezTo>
                    <a:pt x="722" y="0"/>
                    <a:pt x="698" y="2"/>
                    <a:pt x="672" y="7"/>
                  </a:cubicBezTo>
                  <a:lnTo>
                    <a:pt x="605" y="7"/>
                  </a:lnTo>
                  <a:cubicBezTo>
                    <a:pt x="269" y="141"/>
                    <a:pt x="0" y="813"/>
                    <a:pt x="504" y="914"/>
                  </a:cubicBezTo>
                  <a:cubicBezTo>
                    <a:pt x="534" y="922"/>
                    <a:pt x="563" y="925"/>
                    <a:pt x="591" y="925"/>
                  </a:cubicBezTo>
                  <a:cubicBezTo>
                    <a:pt x="1044" y="925"/>
                    <a:pt x="1227" y="0"/>
                    <a:pt x="7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4" name="Google Shape;6670;p66">
              <a:extLst>
                <a:ext uri="{FF2B5EF4-FFF2-40B4-BE49-F238E27FC236}">
                  <a16:creationId xmlns:a16="http://schemas.microsoft.com/office/drawing/2014/main" id="{31A27728-E226-5C0E-8CDF-CC45A4F1EB0F}"/>
                </a:ext>
              </a:extLst>
            </p:cNvPr>
            <p:cNvSpPr/>
            <p:nvPr/>
          </p:nvSpPr>
          <p:spPr>
            <a:xfrm>
              <a:off x="6123800" y="1100875"/>
              <a:ext cx="25575" cy="19575"/>
            </a:xfrm>
            <a:custGeom>
              <a:avLst/>
              <a:gdLst/>
              <a:ahLst/>
              <a:cxnLst/>
              <a:rect l="l" t="t" r="r" b="b"/>
              <a:pathLst>
                <a:path w="1023" h="783" extrusionOk="0">
                  <a:moveTo>
                    <a:pt x="398" y="0"/>
                  </a:moveTo>
                  <a:cubicBezTo>
                    <a:pt x="182" y="0"/>
                    <a:pt x="0" y="109"/>
                    <a:pt x="58" y="356"/>
                  </a:cubicBezTo>
                  <a:cubicBezTo>
                    <a:pt x="58" y="390"/>
                    <a:pt x="58" y="390"/>
                    <a:pt x="58" y="424"/>
                  </a:cubicBezTo>
                  <a:cubicBezTo>
                    <a:pt x="137" y="620"/>
                    <a:pt x="399" y="782"/>
                    <a:pt x="624" y="782"/>
                  </a:cubicBezTo>
                  <a:cubicBezTo>
                    <a:pt x="783" y="782"/>
                    <a:pt x="924" y="700"/>
                    <a:pt x="966" y="491"/>
                  </a:cubicBezTo>
                  <a:cubicBezTo>
                    <a:pt x="1023" y="186"/>
                    <a:pt x="681" y="0"/>
                    <a:pt x="39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5" name="Google Shape;6671;p66">
              <a:extLst>
                <a:ext uri="{FF2B5EF4-FFF2-40B4-BE49-F238E27FC236}">
                  <a16:creationId xmlns:a16="http://schemas.microsoft.com/office/drawing/2014/main" id="{7BBEB947-7F70-4652-F223-A4B3A38EA08B}"/>
                </a:ext>
              </a:extLst>
            </p:cNvPr>
            <p:cNvSpPr/>
            <p:nvPr/>
          </p:nvSpPr>
          <p:spPr>
            <a:xfrm>
              <a:off x="6140775" y="874250"/>
              <a:ext cx="29025" cy="22550"/>
            </a:xfrm>
            <a:custGeom>
              <a:avLst/>
              <a:gdLst/>
              <a:ahLst/>
              <a:cxnLst/>
              <a:rect l="l" t="t" r="r" b="b"/>
              <a:pathLst>
                <a:path w="1161" h="902" extrusionOk="0">
                  <a:moveTo>
                    <a:pt x="572" y="0"/>
                  </a:moveTo>
                  <a:cubicBezTo>
                    <a:pt x="136" y="0"/>
                    <a:pt x="0" y="901"/>
                    <a:pt x="417" y="901"/>
                  </a:cubicBezTo>
                  <a:cubicBezTo>
                    <a:pt x="449" y="901"/>
                    <a:pt x="484" y="896"/>
                    <a:pt x="522" y="885"/>
                  </a:cubicBezTo>
                  <a:lnTo>
                    <a:pt x="589" y="885"/>
                  </a:lnTo>
                  <a:cubicBezTo>
                    <a:pt x="925" y="784"/>
                    <a:pt x="1161" y="78"/>
                    <a:pt x="656" y="11"/>
                  </a:cubicBezTo>
                  <a:cubicBezTo>
                    <a:pt x="627" y="4"/>
                    <a:pt x="599" y="0"/>
                    <a:pt x="5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6" name="Google Shape;6672;p66">
              <a:extLst>
                <a:ext uri="{FF2B5EF4-FFF2-40B4-BE49-F238E27FC236}">
                  <a16:creationId xmlns:a16="http://schemas.microsoft.com/office/drawing/2014/main" id="{9B85F820-C112-FBF6-9A9D-67EAC4711E94}"/>
                </a:ext>
              </a:extLst>
            </p:cNvPr>
            <p:cNvSpPr/>
            <p:nvPr/>
          </p:nvSpPr>
          <p:spPr>
            <a:xfrm>
              <a:off x="6102825" y="1302825"/>
              <a:ext cx="25600" cy="19475"/>
            </a:xfrm>
            <a:custGeom>
              <a:avLst/>
              <a:gdLst/>
              <a:ahLst/>
              <a:cxnLst/>
              <a:rect l="l" t="t" r="r" b="b"/>
              <a:pathLst>
                <a:path w="1024" h="779" extrusionOk="0">
                  <a:moveTo>
                    <a:pt x="381" y="0"/>
                  </a:moveTo>
                  <a:cubicBezTo>
                    <a:pt x="221" y="0"/>
                    <a:pt x="85" y="79"/>
                    <a:pt x="57" y="277"/>
                  </a:cubicBezTo>
                  <a:cubicBezTo>
                    <a:pt x="1" y="596"/>
                    <a:pt x="332" y="779"/>
                    <a:pt x="612" y="779"/>
                  </a:cubicBezTo>
                  <a:cubicBezTo>
                    <a:pt x="834" y="779"/>
                    <a:pt x="1024" y="664"/>
                    <a:pt x="964" y="412"/>
                  </a:cubicBezTo>
                  <a:lnTo>
                    <a:pt x="964" y="344"/>
                  </a:lnTo>
                  <a:cubicBezTo>
                    <a:pt x="867" y="150"/>
                    <a:pt x="601" y="0"/>
                    <a:pt x="38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7" name="Google Shape;6673;p66">
              <a:extLst>
                <a:ext uri="{FF2B5EF4-FFF2-40B4-BE49-F238E27FC236}">
                  <a16:creationId xmlns:a16="http://schemas.microsoft.com/office/drawing/2014/main" id="{D54555ED-B670-8D43-19D9-4AE3AFDD602D}"/>
                </a:ext>
              </a:extLst>
            </p:cNvPr>
            <p:cNvSpPr/>
            <p:nvPr/>
          </p:nvSpPr>
          <p:spPr>
            <a:xfrm>
              <a:off x="6046050" y="1244700"/>
              <a:ext cx="34075" cy="18475"/>
            </a:xfrm>
            <a:custGeom>
              <a:avLst/>
              <a:gdLst/>
              <a:ahLst/>
              <a:cxnLst/>
              <a:rect l="l" t="t" r="r" b="b"/>
              <a:pathLst>
                <a:path w="1363" h="739" extrusionOk="0">
                  <a:moveTo>
                    <a:pt x="727" y="1"/>
                  </a:moveTo>
                  <a:cubicBezTo>
                    <a:pt x="391" y="1"/>
                    <a:pt x="0" y="260"/>
                    <a:pt x="244" y="586"/>
                  </a:cubicBezTo>
                  <a:cubicBezTo>
                    <a:pt x="311" y="694"/>
                    <a:pt x="422" y="738"/>
                    <a:pt x="542" y="738"/>
                  </a:cubicBezTo>
                  <a:cubicBezTo>
                    <a:pt x="906" y="738"/>
                    <a:pt x="1363" y="334"/>
                    <a:pt x="984" y="82"/>
                  </a:cubicBezTo>
                  <a:lnTo>
                    <a:pt x="950" y="48"/>
                  </a:lnTo>
                  <a:cubicBezTo>
                    <a:pt x="885" y="15"/>
                    <a:pt x="808" y="1"/>
                    <a:pt x="7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8" name="Google Shape;6674;p66">
              <a:extLst>
                <a:ext uri="{FF2B5EF4-FFF2-40B4-BE49-F238E27FC236}">
                  <a16:creationId xmlns:a16="http://schemas.microsoft.com/office/drawing/2014/main" id="{C3B344A4-772C-D7F8-8E33-E69DAB635B7A}"/>
                </a:ext>
              </a:extLst>
            </p:cNvPr>
            <p:cNvSpPr/>
            <p:nvPr/>
          </p:nvSpPr>
          <p:spPr>
            <a:xfrm>
              <a:off x="5999600" y="1088500"/>
              <a:ext cx="34575" cy="18650"/>
            </a:xfrm>
            <a:custGeom>
              <a:avLst/>
              <a:gdLst/>
              <a:ahLst/>
              <a:cxnLst/>
              <a:rect l="l" t="t" r="r" b="b"/>
              <a:pathLst>
                <a:path w="1383" h="746" extrusionOk="0">
                  <a:moveTo>
                    <a:pt x="721" y="0"/>
                  </a:moveTo>
                  <a:cubicBezTo>
                    <a:pt x="389" y="0"/>
                    <a:pt x="0" y="286"/>
                    <a:pt x="220" y="616"/>
                  </a:cubicBezTo>
                  <a:cubicBezTo>
                    <a:pt x="289" y="708"/>
                    <a:pt x="393" y="746"/>
                    <a:pt x="506" y="746"/>
                  </a:cubicBezTo>
                  <a:cubicBezTo>
                    <a:pt x="890" y="746"/>
                    <a:pt x="1383" y="312"/>
                    <a:pt x="993" y="78"/>
                  </a:cubicBezTo>
                  <a:lnTo>
                    <a:pt x="926" y="45"/>
                  </a:lnTo>
                  <a:cubicBezTo>
                    <a:pt x="865" y="14"/>
                    <a:pt x="795" y="0"/>
                    <a:pt x="72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29" name="Google Shape;6675;p66">
              <a:extLst>
                <a:ext uri="{FF2B5EF4-FFF2-40B4-BE49-F238E27FC236}">
                  <a16:creationId xmlns:a16="http://schemas.microsoft.com/office/drawing/2014/main" id="{20A61D1B-0975-07B8-B59D-192D610ADE9A}"/>
                </a:ext>
              </a:extLst>
            </p:cNvPr>
            <p:cNvSpPr/>
            <p:nvPr/>
          </p:nvSpPr>
          <p:spPr>
            <a:xfrm>
              <a:off x="6074400" y="1136125"/>
              <a:ext cx="25350" cy="23000"/>
            </a:xfrm>
            <a:custGeom>
              <a:avLst/>
              <a:gdLst/>
              <a:ahLst/>
              <a:cxnLst/>
              <a:rect l="l" t="t" r="r" b="b"/>
              <a:pathLst>
                <a:path w="1014" h="920" extrusionOk="0">
                  <a:moveTo>
                    <a:pt x="297" y="0"/>
                  </a:moveTo>
                  <a:cubicBezTo>
                    <a:pt x="189" y="0"/>
                    <a:pt x="96" y="64"/>
                    <a:pt x="51" y="223"/>
                  </a:cubicBezTo>
                  <a:cubicBezTo>
                    <a:pt x="51" y="223"/>
                    <a:pt x="51" y="257"/>
                    <a:pt x="51" y="291"/>
                  </a:cubicBezTo>
                  <a:cubicBezTo>
                    <a:pt x="0" y="547"/>
                    <a:pt x="280" y="920"/>
                    <a:pt x="550" y="920"/>
                  </a:cubicBezTo>
                  <a:cubicBezTo>
                    <a:pt x="635" y="920"/>
                    <a:pt x="719" y="883"/>
                    <a:pt x="791" y="795"/>
                  </a:cubicBezTo>
                  <a:cubicBezTo>
                    <a:pt x="1014" y="498"/>
                    <a:pt x="598" y="0"/>
                    <a:pt x="29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0" name="Google Shape;6676;p66">
              <a:extLst>
                <a:ext uri="{FF2B5EF4-FFF2-40B4-BE49-F238E27FC236}">
                  <a16:creationId xmlns:a16="http://schemas.microsoft.com/office/drawing/2014/main" id="{B56B3B72-9AE2-0772-36A3-CC32DECEFF80}"/>
                </a:ext>
              </a:extLst>
            </p:cNvPr>
            <p:cNvSpPr/>
            <p:nvPr/>
          </p:nvSpPr>
          <p:spPr>
            <a:xfrm>
              <a:off x="6087825" y="857900"/>
              <a:ext cx="36275" cy="20875"/>
            </a:xfrm>
            <a:custGeom>
              <a:avLst/>
              <a:gdLst/>
              <a:ahLst/>
              <a:cxnLst/>
              <a:rect l="l" t="t" r="r" b="b"/>
              <a:pathLst>
                <a:path w="1451" h="835" extrusionOk="0">
                  <a:moveTo>
                    <a:pt x="880" y="0"/>
                  </a:moveTo>
                  <a:cubicBezTo>
                    <a:pt x="480" y="0"/>
                    <a:pt x="1" y="717"/>
                    <a:pt x="523" y="833"/>
                  </a:cubicBezTo>
                  <a:lnTo>
                    <a:pt x="590" y="833"/>
                  </a:lnTo>
                  <a:cubicBezTo>
                    <a:pt x="602" y="834"/>
                    <a:pt x="614" y="835"/>
                    <a:pt x="626" y="835"/>
                  </a:cubicBezTo>
                  <a:cubicBezTo>
                    <a:pt x="991" y="835"/>
                    <a:pt x="1451" y="353"/>
                    <a:pt x="1060" y="60"/>
                  </a:cubicBezTo>
                  <a:cubicBezTo>
                    <a:pt x="1005" y="18"/>
                    <a:pt x="943" y="0"/>
                    <a:pt x="880"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1" name="Google Shape;6677;p66">
              <a:extLst>
                <a:ext uri="{FF2B5EF4-FFF2-40B4-BE49-F238E27FC236}">
                  <a16:creationId xmlns:a16="http://schemas.microsoft.com/office/drawing/2014/main" id="{10543E36-09B7-952C-5B6C-DE671B3ED3B2}"/>
                </a:ext>
              </a:extLst>
            </p:cNvPr>
            <p:cNvSpPr/>
            <p:nvPr/>
          </p:nvSpPr>
          <p:spPr>
            <a:xfrm>
              <a:off x="6121325" y="1156950"/>
              <a:ext cx="25375" cy="22750"/>
            </a:xfrm>
            <a:custGeom>
              <a:avLst/>
              <a:gdLst/>
              <a:ahLst/>
              <a:cxnLst/>
              <a:rect l="l" t="t" r="r" b="b"/>
              <a:pathLst>
                <a:path w="1015" h="910" extrusionOk="0">
                  <a:moveTo>
                    <a:pt x="473" y="1"/>
                  </a:moveTo>
                  <a:cubicBezTo>
                    <a:pt x="386" y="1"/>
                    <a:pt x="299" y="39"/>
                    <a:pt x="224" y="130"/>
                  </a:cubicBezTo>
                  <a:cubicBezTo>
                    <a:pt x="1" y="428"/>
                    <a:pt x="439" y="910"/>
                    <a:pt x="736" y="910"/>
                  </a:cubicBezTo>
                  <a:cubicBezTo>
                    <a:pt x="841" y="910"/>
                    <a:pt x="929" y="850"/>
                    <a:pt x="964" y="701"/>
                  </a:cubicBezTo>
                  <a:cubicBezTo>
                    <a:pt x="964" y="668"/>
                    <a:pt x="964" y="634"/>
                    <a:pt x="964" y="634"/>
                  </a:cubicBezTo>
                  <a:cubicBezTo>
                    <a:pt x="1015" y="355"/>
                    <a:pt x="741" y="1"/>
                    <a:pt x="47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2" name="Google Shape;6678;p66">
              <a:extLst>
                <a:ext uri="{FF2B5EF4-FFF2-40B4-BE49-F238E27FC236}">
                  <a16:creationId xmlns:a16="http://schemas.microsoft.com/office/drawing/2014/main" id="{BE345ECD-1AAF-A20F-9983-924F8740BDA7}"/>
                </a:ext>
              </a:extLst>
            </p:cNvPr>
            <p:cNvSpPr/>
            <p:nvPr/>
          </p:nvSpPr>
          <p:spPr>
            <a:xfrm>
              <a:off x="5933975" y="1313075"/>
              <a:ext cx="35575" cy="20875"/>
            </a:xfrm>
            <a:custGeom>
              <a:avLst/>
              <a:gdLst/>
              <a:ahLst/>
              <a:cxnLst/>
              <a:rect l="l" t="t" r="r" b="b"/>
              <a:pathLst>
                <a:path w="1423" h="835" extrusionOk="0">
                  <a:moveTo>
                    <a:pt x="829" y="0"/>
                  </a:moveTo>
                  <a:cubicBezTo>
                    <a:pt x="463" y="0"/>
                    <a:pt x="1" y="514"/>
                    <a:pt x="392" y="775"/>
                  </a:cubicBezTo>
                  <a:cubicBezTo>
                    <a:pt x="452" y="816"/>
                    <a:pt x="516" y="834"/>
                    <a:pt x="581" y="834"/>
                  </a:cubicBezTo>
                  <a:cubicBezTo>
                    <a:pt x="990" y="834"/>
                    <a:pt x="1423" y="118"/>
                    <a:pt x="930" y="2"/>
                  </a:cubicBezTo>
                  <a:lnTo>
                    <a:pt x="862" y="2"/>
                  </a:lnTo>
                  <a:cubicBezTo>
                    <a:pt x="851" y="1"/>
                    <a:pt x="840" y="0"/>
                    <a:pt x="8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3" name="Google Shape;6679;p66">
              <a:extLst>
                <a:ext uri="{FF2B5EF4-FFF2-40B4-BE49-F238E27FC236}">
                  <a16:creationId xmlns:a16="http://schemas.microsoft.com/office/drawing/2014/main" id="{5A71DAFD-4381-95A5-EB56-1FBA4AB69115}"/>
                </a:ext>
              </a:extLst>
            </p:cNvPr>
            <p:cNvSpPr/>
            <p:nvPr/>
          </p:nvSpPr>
          <p:spPr>
            <a:xfrm>
              <a:off x="6178050" y="886075"/>
              <a:ext cx="25700" cy="24525"/>
            </a:xfrm>
            <a:custGeom>
              <a:avLst/>
              <a:gdLst/>
              <a:ahLst/>
              <a:cxnLst/>
              <a:rect l="l" t="t" r="r" b="b"/>
              <a:pathLst>
                <a:path w="1028" h="981" extrusionOk="0">
                  <a:moveTo>
                    <a:pt x="383" y="1"/>
                  </a:moveTo>
                  <a:cubicBezTo>
                    <a:pt x="308" y="1"/>
                    <a:pt x="234" y="42"/>
                    <a:pt x="174" y="143"/>
                  </a:cubicBezTo>
                  <a:lnTo>
                    <a:pt x="140" y="210"/>
                  </a:lnTo>
                  <a:cubicBezTo>
                    <a:pt x="0" y="490"/>
                    <a:pt x="187" y="980"/>
                    <a:pt x="486" y="980"/>
                  </a:cubicBezTo>
                  <a:cubicBezTo>
                    <a:pt x="546" y="980"/>
                    <a:pt x="611" y="961"/>
                    <a:pt x="678" y="916"/>
                  </a:cubicBezTo>
                  <a:cubicBezTo>
                    <a:pt x="1028" y="674"/>
                    <a:pt x="688" y="1"/>
                    <a:pt x="3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4" name="Google Shape;6680;p66">
              <a:extLst>
                <a:ext uri="{FF2B5EF4-FFF2-40B4-BE49-F238E27FC236}">
                  <a16:creationId xmlns:a16="http://schemas.microsoft.com/office/drawing/2014/main" id="{0C15CFBF-4D1D-423D-00BE-94EC9BDB0DE8}"/>
                </a:ext>
              </a:extLst>
            </p:cNvPr>
            <p:cNvSpPr/>
            <p:nvPr/>
          </p:nvSpPr>
          <p:spPr>
            <a:xfrm>
              <a:off x="6024150" y="1364500"/>
              <a:ext cx="26350" cy="24175"/>
            </a:xfrm>
            <a:custGeom>
              <a:avLst/>
              <a:gdLst/>
              <a:ahLst/>
              <a:cxnLst/>
              <a:rect l="l" t="t" r="r" b="b"/>
              <a:pathLst>
                <a:path w="1054" h="967" extrusionOk="0">
                  <a:moveTo>
                    <a:pt x="393" y="0"/>
                  </a:moveTo>
                  <a:cubicBezTo>
                    <a:pt x="305" y="0"/>
                    <a:pt x="218" y="48"/>
                    <a:pt x="146" y="163"/>
                  </a:cubicBezTo>
                  <a:cubicBezTo>
                    <a:pt x="146" y="163"/>
                    <a:pt x="146" y="196"/>
                    <a:pt x="112" y="196"/>
                  </a:cubicBezTo>
                  <a:cubicBezTo>
                    <a:pt x="0" y="476"/>
                    <a:pt x="191" y="967"/>
                    <a:pt x="492" y="967"/>
                  </a:cubicBezTo>
                  <a:cubicBezTo>
                    <a:pt x="552" y="967"/>
                    <a:pt x="616" y="947"/>
                    <a:pt x="683" y="902"/>
                  </a:cubicBezTo>
                  <a:cubicBezTo>
                    <a:pt x="1053" y="638"/>
                    <a:pt x="717"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5" name="Google Shape;6681;p66">
              <a:extLst>
                <a:ext uri="{FF2B5EF4-FFF2-40B4-BE49-F238E27FC236}">
                  <a16:creationId xmlns:a16="http://schemas.microsoft.com/office/drawing/2014/main" id="{1A8A20FD-DDBB-F67E-1081-F1539208AADD}"/>
                </a:ext>
              </a:extLst>
            </p:cNvPr>
            <p:cNvSpPr/>
            <p:nvPr/>
          </p:nvSpPr>
          <p:spPr>
            <a:xfrm>
              <a:off x="6080400" y="1102300"/>
              <a:ext cx="35900" cy="20250"/>
            </a:xfrm>
            <a:custGeom>
              <a:avLst/>
              <a:gdLst/>
              <a:ahLst/>
              <a:cxnLst/>
              <a:rect l="l" t="t" r="r" b="b"/>
              <a:pathLst>
                <a:path w="1436" h="810" extrusionOk="0">
                  <a:moveTo>
                    <a:pt x="894" y="1"/>
                  </a:moveTo>
                  <a:cubicBezTo>
                    <a:pt x="489" y="1"/>
                    <a:pt x="0" y="660"/>
                    <a:pt x="517" y="803"/>
                  </a:cubicBezTo>
                  <a:lnTo>
                    <a:pt x="551" y="803"/>
                  </a:lnTo>
                  <a:cubicBezTo>
                    <a:pt x="573" y="808"/>
                    <a:pt x="597" y="810"/>
                    <a:pt x="620" y="810"/>
                  </a:cubicBezTo>
                  <a:cubicBezTo>
                    <a:pt x="983" y="810"/>
                    <a:pt x="1436" y="348"/>
                    <a:pt x="1089" y="64"/>
                  </a:cubicBezTo>
                  <a:cubicBezTo>
                    <a:pt x="1030" y="20"/>
                    <a:pt x="963" y="1"/>
                    <a:pt x="89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6" name="Google Shape;6682;p66">
              <a:extLst>
                <a:ext uri="{FF2B5EF4-FFF2-40B4-BE49-F238E27FC236}">
                  <a16:creationId xmlns:a16="http://schemas.microsoft.com/office/drawing/2014/main" id="{0EB9CAF9-3F1D-E7AE-18E2-8647188616E4}"/>
                </a:ext>
              </a:extLst>
            </p:cNvPr>
            <p:cNvSpPr/>
            <p:nvPr/>
          </p:nvSpPr>
          <p:spPr>
            <a:xfrm>
              <a:off x="6158350" y="1111100"/>
              <a:ext cx="24675" cy="22550"/>
            </a:xfrm>
            <a:custGeom>
              <a:avLst/>
              <a:gdLst/>
              <a:ahLst/>
              <a:cxnLst/>
              <a:rect l="l" t="t" r="r" b="b"/>
              <a:pathLst>
                <a:path w="987" h="902" extrusionOk="0">
                  <a:moveTo>
                    <a:pt x="468" y="0"/>
                  </a:moveTo>
                  <a:cubicBezTo>
                    <a:pt x="379" y="0"/>
                    <a:pt x="293" y="44"/>
                    <a:pt x="222" y="149"/>
                  </a:cubicBezTo>
                  <a:cubicBezTo>
                    <a:pt x="1" y="444"/>
                    <a:pt x="428" y="901"/>
                    <a:pt x="725" y="901"/>
                  </a:cubicBezTo>
                  <a:cubicBezTo>
                    <a:pt x="834" y="901"/>
                    <a:pt x="926" y="840"/>
                    <a:pt x="962" y="687"/>
                  </a:cubicBezTo>
                  <a:lnTo>
                    <a:pt x="962" y="620"/>
                  </a:lnTo>
                  <a:cubicBezTo>
                    <a:pt x="986" y="346"/>
                    <a:pt x="718" y="0"/>
                    <a:pt x="46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7" name="Google Shape;6683;p66">
              <a:extLst>
                <a:ext uri="{FF2B5EF4-FFF2-40B4-BE49-F238E27FC236}">
                  <a16:creationId xmlns:a16="http://schemas.microsoft.com/office/drawing/2014/main" id="{4A5E14DF-22AE-1EA8-D6C7-F9F1CBCE050A}"/>
                </a:ext>
              </a:extLst>
            </p:cNvPr>
            <p:cNvSpPr/>
            <p:nvPr/>
          </p:nvSpPr>
          <p:spPr>
            <a:xfrm>
              <a:off x="6173450" y="940850"/>
              <a:ext cx="35650" cy="20650"/>
            </a:xfrm>
            <a:custGeom>
              <a:avLst/>
              <a:gdLst/>
              <a:ahLst/>
              <a:cxnLst/>
              <a:rect l="l" t="t" r="r" b="b"/>
              <a:pathLst>
                <a:path w="1426" h="826" extrusionOk="0">
                  <a:moveTo>
                    <a:pt x="826" y="0"/>
                  </a:moveTo>
                  <a:cubicBezTo>
                    <a:pt x="461" y="0"/>
                    <a:pt x="1" y="482"/>
                    <a:pt x="391" y="775"/>
                  </a:cubicBezTo>
                  <a:cubicBezTo>
                    <a:pt x="444" y="810"/>
                    <a:pt x="503" y="826"/>
                    <a:pt x="563" y="826"/>
                  </a:cubicBezTo>
                  <a:cubicBezTo>
                    <a:pt x="958" y="826"/>
                    <a:pt x="1425" y="148"/>
                    <a:pt x="929" y="2"/>
                  </a:cubicBezTo>
                  <a:lnTo>
                    <a:pt x="862" y="2"/>
                  </a:lnTo>
                  <a:cubicBezTo>
                    <a:pt x="850" y="1"/>
                    <a:pt x="838" y="0"/>
                    <a:pt x="8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8" name="Google Shape;6684;p66">
              <a:extLst>
                <a:ext uri="{FF2B5EF4-FFF2-40B4-BE49-F238E27FC236}">
                  <a16:creationId xmlns:a16="http://schemas.microsoft.com/office/drawing/2014/main" id="{50589F9C-B296-7051-CF3F-B4BAC5F51060}"/>
                </a:ext>
              </a:extLst>
            </p:cNvPr>
            <p:cNvSpPr/>
            <p:nvPr/>
          </p:nvSpPr>
          <p:spPr>
            <a:xfrm>
              <a:off x="6053200" y="1120100"/>
              <a:ext cx="25400" cy="22825"/>
            </a:xfrm>
            <a:custGeom>
              <a:avLst/>
              <a:gdLst/>
              <a:ahLst/>
              <a:cxnLst/>
              <a:rect l="l" t="t" r="r" b="b"/>
              <a:pathLst>
                <a:path w="1016" h="913" extrusionOk="0">
                  <a:moveTo>
                    <a:pt x="270" y="0"/>
                  </a:moveTo>
                  <a:cubicBezTo>
                    <a:pt x="151" y="0"/>
                    <a:pt x="54" y="65"/>
                    <a:pt x="26" y="226"/>
                  </a:cubicBezTo>
                  <a:cubicBezTo>
                    <a:pt x="26" y="260"/>
                    <a:pt x="26" y="293"/>
                    <a:pt x="26" y="293"/>
                  </a:cubicBezTo>
                  <a:cubicBezTo>
                    <a:pt x="1" y="566"/>
                    <a:pt x="269" y="913"/>
                    <a:pt x="533" y="913"/>
                  </a:cubicBezTo>
                  <a:cubicBezTo>
                    <a:pt x="627" y="913"/>
                    <a:pt x="719" y="869"/>
                    <a:pt x="799" y="764"/>
                  </a:cubicBezTo>
                  <a:cubicBezTo>
                    <a:pt x="1016" y="425"/>
                    <a:pt x="573" y="0"/>
                    <a:pt x="2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39" name="Google Shape;6685;p66">
              <a:extLst>
                <a:ext uri="{FF2B5EF4-FFF2-40B4-BE49-F238E27FC236}">
                  <a16:creationId xmlns:a16="http://schemas.microsoft.com/office/drawing/2014/main" id="{40D564CB-5663-D4EC-639E-B250A0E7CF07}"/>
                </a:ext>
              </a:extLst>
            </p:cNvPr>
            <p:cNvSpPr/>
            <p:nvPr/>
          </p:nvSpPr>
          <p:spPr>
            <a:xfrm>
              <a:off x="6102975" y="996675"/>
              <a:ext cx="24825" cy="22375"/>
            </a:xfrm>
            <a:custGeom>
              <a:avLst/>
              <a:gdLst/>
              <a:ahLst/>
              <a:cxnLst/>
              <a:rect l="l" t="t" r="r" b="b"/>
              <a:pathLst>
                <a:path w="993" h="895" extrusionOk="0">
                  <a:moveTo>
                    <a:pt x="476" y="0"/>
                  </a:moveTo>
                  <a:cubicBezTo>
                    <a:pt x="383" y="0"/>
                    <a:pt x="292" y="45"/>
                    <a:pt x="219" y="155"/>
                  </a:cubicBezTo>
                  <a:cubicBezTo>
                    <a:pt x="1" y="446"/>
                    <a:pt x="430" y="895"/>
                    <a:pt x="736" y="895"/>
                  </a:cubicBezTo>
                  <a:cubicBezTo>
                    <a:pt x="855" y="895"/>
                    <a:pt x="955" y="828"/>
                    <a:pt x="992" y="659"/>
                  </a:cubicBezTo>
                  <a:lnTo>
                    <a:pt x="992" y="592"/>
                  </a:lnTo>
                  <a:cubicBezTo>
                    <a:pt x="992" y="323"/>
                    <a:pt x="72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0" name="Google Shape;6686;p66">
              <a:extLst>
                <a:ext uri="{FF2B5EF4-FFF2-40B4-BE49-F238E27FC236}">
                  <a16:creationId xmlns:a16="http://schemas.microsoft.com/office/drawing/2014/main" id="{E2C18835-B639-61CE-1CAE-1F04185B4CD8}"/>
                </a:ext>
              </a:extLst>
            </p:cNvPr>
            <p:cNvSpPr/>
            <p:nvPr/>
          </p:nvSpPr>
          <p:spPr>
            <a:xfrm>
              <a:off x="6104975" y="1432200"/>
              <a:ext cx="26275" cy="24050"/>
            </a:xfrm>
            <a:custGeom>
              <a:avLst/>
              <a:gdLst/>
              <a:ahLst/>
              <a:cxnLst/>
              <a:rect l="l" t="t" r="r" b="b"/>
              <a:pathLst>
                <a:path w="1051" h="962" extrusionOk="0">
                  <a:moveTo>
                    <a:pt x="576" y="0"/>
                  </a:moveTo>
                  <a:cubicBezTo>
                    <a:pt x="513" y="0"/>
                    <a:pt x="445" y="23"/>
                    <a:pt x="374" y="76"/>
                  </a:cubicBezTo>
                  <a:cubicBezTo>
                    <a:pt x="0" y="317"/>
                    <a:pt x="349" y="961"/>
                    <a:pt x="676" y="961"/>
                  </a:cubicBezTo>
                  <a:cubicBezTo>
                    <a:pt x="761" y="961"/>
                    <a:pt x="843" y="919"/>
                    <a:pt x="912" y="816"/>
                  </a:cubicBezTo>
                  <a:cubicBezTo>
                    <a:pt x="912" y="816"/>
                    <a:pt x="912" y="782"/>
                    <a:pt x="912" y="782"/>
                  </a:cubicBezTo>
                  <a:cubicBezTo>
                    <a:pt x="1051" y="505"/>
                    <a:pt x="870" y="0"/>
                    <a:pt x="5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1" name="Google Shape;6687;p66">
              <a:extLst>
                <a:ext uri="{FF2B5EF4-FFF2-40B4-BE49-F238E27FC236}">
                  <a16:creationId xmlns:a16="http://schemas.microsoft.com/office/drawing/2014/main" id="{DF2D9AD4-75A9-F7FF-D156-A02614A85FAE}"/>
                </a:ext>
              </a:extLst>
            </p:cNvPr>
            <p:cNvSpPr/>
            <p:nvPr/>
          </p:nvSpPr>
          <p:spPr>
            <a:xfrm>
              <a:off x="5854350" y="1443875"/>
              <a:ext cx="25650" cy="24050"/>
            </a:xfrm>
            <a:custGeom>
              <a:avLst/>
              <a:gdLst/>
              <a:ahLst/>
              <a:cxnLst/>
              <a:rect l="l" t="t" r="r" b="b"/>
              <a:pathLst>
                <a:path w="1026" h="962" extrusionOk="0">
                  <a:moveTo>
                    <a:pt x="559" y="1"/>
                  </a:moveTo>
                  <a:cubicBezTo>
                    <a:pt x="495" y="1"/>
                    <a:pt x="424" y="25"/>
                    <a:pt x="350" y="80"/>
                  </a:cubicBezTo>
                  <a:cubicBezTo>
                    <a:pt x="1" y="295"/>
                    <a:pt x="340" y="962"/>
                    <a:pt x="661" y="962"/>
                  </a:cubicBezTo>
                  <a:cubicBezTo>
                    <a:pt x="742" y="962"/>
                    <a:pt x="821" y="920"/>
                    <a:pt x="888" y="819"/>
                  </a:cubicBezTo>
                  <a:cubicBezTo>
                    <a:pt x="888" y="819"/>
                    <a:pt x="888" y="786"/>
                    <a:pt x="888" y="752"/>
                  </a:cubicBezTo>
                  <a:cubicBezTo>
                    <a:pt x="1026" y="477"/>
                    <a:pt x="849" y="1"/>
                    <a:pt x="55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2" name="Google Shape;6688;p66">
              <a:extLst>
                <a:ext uri="{FF2B5EF4-FFF2-40B4-BE49-F238E27FC236}">
                  <a16:creationId xmlns:a16="http://schemas.microsoft.com/office/drawing/2014/main" id="{8DBAD42E-D2A9-1281-FBDD-675D4F18D5C1}"/>
                </a:ext>
              </a:extLst>
            </p:cNvPr>
            <p:cNvSpPr/>
            <p:nvPr/>
          </p:nvSpPr>
          <p:spPr>
            <a:xfrm>
              <a:off x="6040200" y="1115500"/>
              <a:ext cx="36000" cy="20200"/>
            </a:xfrm>
            <a:custGeom>
              <a:avLst/>
              <a:gdLst/>
              <a:ahLst/>
              <a:cxnLst/>
              <a:rect l="l" t="t" r="r" b="b"/>
              <a:pathLst>
                <a:path w="1440" h="808" extrusionOk="0">
                  <a:moveTo>
                    <a:pt x="808" y="0"/>
                  </a:moveTo>
                  <a:cubicBezTo>
                    <a:pt x="446" y="0"/>
                    <a:pt x="0" y="432"/>
                    <a:pt x="378" y="746"/>
                  </a:cubicBezTo>
                  <a:cubicBezTo>
                    <a:pt x="430" y="789"/>
                    <a:pt x="490" y="807"/>
                    <a:pt x="554" y="807"/>
                  </a:cubicBezTo>
                  <a:cubicBezTo>
                    <a:pt x="939" y="807"/>
                    <a:pt x="1439" y="122"/>
                    <a:pt x="949" y="7"/>
                  </a:cubicBezTo>
                  <a:lnTo>
                    <a:pt x="882" y="7"/>
                  </a:lnTo>
                  <a:cubicBezTo>
                    <a:pt x="858" y="2"/>
                    <a:pt x="833" y="0"/>
                    <a:pt x="80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3" name="Google Shape;6689;p66">
              <a:extLst>
                <a:ext uri="{FF2B5EF4-FFF2-40B4-BE49-F238E27FC236}">
                  <a16:creationId xmlns:a16="http://schemas.microsoft.com/office/drawing/2014/main" id="{21DE3244-D519-CD68-4446-787CDC059BD9}"/>
                </a:ext>
              </a:extLst>
            </p:cNvPr>
            <p:cNvSpPr/>
            <p:nvPr/>
          </p:nvSpPr>
          <p:spPr>
            <a:xfrm>
              <a:off x="6014550" y="1148250"/>
              <a:ext cx="24950" cy="23100"/>
            </a:xfrm>
            <a:custGeom>
              <a:avLst/>
              <a:gdLst/>
              <a:ahLst/>
              <a:cxnLst/>
              <a:rect l="l" t="t" r="r" b="b"/>
              <a:pathLst>
                <a:path w="998" h="924" extrusionOk="0">
                  <a:moveTo>
                    <a:pt x="254" y="0"/>
                  </a:moveTo>
                  <a:cubicBezTo>
                    <a:pt x="148" y="0"/>
                    <a:pt x="61" y="60"/>
                    <a:pt x="26" y="209"/>
                  </a:cubicBezTo>
                  <a:lnTo>
                    <a:pt x="26" y="276"/>
                  </a:lnTo>
                  <a:cubicBezTo>
                    <a:pt x="0" y="553"/>
                    <a:pt x="276" y="924"/>
                    <a:pt x="544" y="924"/>
                  </a:cubicBezTo>
                  <a:cubicBezTo>
                    <a:pt x="634" y="924"/>
                    <a:pt x="722" y="882"/>
                    <a:pt x="799" y="780"/>
                  </a:cubicBezTo>
                  <a:cubicBezTo>
                    <a:pt x="997" y="482"/>
                    <a:pt x="553" y="0"/>
                    <a:pt x="25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4" name="Google Shape;6690;p66">
              <a:extLst>
                <a:ext uri="{FF2B5EF4-FFF2-40B4-BE49-F238E27FC236}">
                  <a16:creationId xmlns:a16="http://schemas.microsoft.com/office/drawing/2014/main" id="{649243BC-4EA9-2623-0BCC-34794D52A5DE}"/>
                </a:ext>
              </a:extLst>
            </p:cNvPr>
            <p:cNvSpPr/>
            <p:nvPr/>
          </p:nvSpPr>
          <p:spPr>
            <a:xfrm>
              <a:off x="6145800" y="930725"/>
              <a:ext cx="35450" cy="21150"/>
            </a:xfrm>
            <a:custGeom>
              <a:avLst/>
              <a:gdLst/>
              <a:ahLst/>
              <a:cxnLst/>
              <a:rect l="l" t="t" r="r" b="b"/>
              <a:pathLst>
                <a:path w="1418" h="846" extrusionOk="0">
                  <a:moveTo>
                    <a:pt x="826" y="1"/>
                  </a:moveTo>
                  <a:cubicBezTo>
                    <a:pt x="420" y="1"/>
                    <a:pt x="1" y="729"/>
                    <a:pt x="489" y="844"/>
                  </a:cubicBezTo>
                  <a:lnTo>
                    <a:pt x="556" y="844"/>
                  </a:lnTo>
                  <a:cubicBezTo>
                    <a:pt x="568" y="845"/>
                    <a:pt x="580" y="846"/>
                    <a:pt x="592" y="846"/>
                  </a:cubicBezTo>
                  <a:cubicBezTo>
                    <a:pt x="957" y="846"/>
                    <a:pt x="1417" y="364"/>
                    <a:pt x="1027" y="71"/>
                  </a:cubicBezTo>
                  <a:cubicBezTo>
                    <a:pt x="963" y="22"/>
                    <a:pt x="895"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5" name="Google Shape;6691;p66">
              <a:extLst>
                <a:ext uri="{FF2B5EF4-FFF2-40B4-BE49-F238E27FC236}">
                  <a16:creationId xmlns:a16="http://schemas.microsoft.com/office/drawing/2014/main" id="{3D2ECF65-83D1-CB10-05C8-C261B385E552}"/>
                </a:ext>
              </a:extLst>
            </p:cNvPr>
            <p:cNvSpPr/>
            <p:nvPr/>
          </p:nvSpPr>
          <p:spPr>
            <a:xfrm>
              <a:off x="6109275" y="1022325"/>
              <a:ext cx="31375" cy="22375"/>
            </a:xfrm>
            <a:custGeom>
              <a:avLst/>
              <a:gdLst/>
              <a:ahLst/>
              <a:cxnLst/>
              <a:rect l="l" t="t" r="r" b="b"/>
              <a:pathLst>
                <a:path w="1255" h="895" extrusionOk="0">
                  <a:moveTo>
                    <a:pt x="758" y="0"/>
                  </a:moveTo>
                  <a:cubicBezTo>
                    <a:pt x="741" y="0"/>
                    <a:pt x="724" y="1"/>
                    <a:pt x="706" y="3"/>
                  </a:cubicBezTo>
                  <a:lnTo>
                    <a:pt x="639" y="3"/>
                  </a:lnTo>
                  <a:cubicBezTo>
                    <a:pt x="303" y="70"/>
                    <a:pt x="1" y="709"/>
                    <a:pt x="471" y="877"/>
                  </a:cubicBezTo>
                  <a:cubicBezTo>
                    <a:pt x="509" y="889"/>
                    <a:pt x="546" y="894"/>
                    <a:pt x="581" y="894"/>
                  </a:cubicBezTo>
                  <a:cubicBezTo>
                    <a:pt x="1032" y="894"/>
                    <a:pt x="1254" y="0"/>
                    <a:pt x="75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6" name="Google Shape;6692;p66">
              <a:extLst>
                <a:ext uri="{FF2B5EF4-FFF2-40B4-BE49-F238E27FC236}">
                  <a16:creationId xmlns:a16="http://schemas.microsoft.com/office/drawing/2014/main" id="{62A3382D-8A12-E07C-F7D1-D30805E52CB3}"/>
                </a:ext>
              </a:extLst>
            </p:cNvPr>
            <p:cNvSpPr/>
            <p:nvPr/>
          </p:nvSpPr>
          <p:spPr>
            <a:xfrm>
              <a:off x="6135300" y="1229925"/>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874"/>
                  </a:lnTo>
                  <a:cubicBezTo>
                    <a:pt x="909" y="706"/>
                    <a:pt x="1043" y="0"/>
                    <a:pt x="5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7" name="Google Shape;6693;p66">
              <a:extLst>
                <a:ext uri="{FF2B5EF4-FFF2-40B4-BE49-F238E27FC236}">
                  <a16:creationId xmlns:a16="http://schemas.microsoft.com/office/drawing/2014/main" id="{198FA0A4-E5EA-508F-9182-7E531E763B1D}"/>
                </a:ext>
              </a:extLst>
            </p:cNvPr>
            <p:cNvSpPr/>
            <p:nvPr/>
          </p:nvSpPr>
          <p:spPr>
            <a:xfrm>
              <a:off x="6085350" y="1236375"/>
              <a:ext cx="29825" cy="22425"/>
            </a:xfrm>
            <a:custGeom>
              <a:avLst/>
              <a:gdLst/>
              <a:ahLst/>
              <a:cxnLst/>
              <a:rect l="l" t="t" r="r" b="b"/>
              <a:pathLst>
                <a:path w="1193" h="897" extrusionOk="0">
                  <a:moveTo>
                    <a:pt x="630" y="0"/>
                  </a:moveTo>
                  <a:cubicBezTo>
                    <a:pt x="161" y="0"/>
                    <a:pt x="0" y="896"/>
                    <a:pt x="432" y="896"/>
                  </a:cubicBezTo>
                  <a:cubicBezTo>
                    <a:pt x="460" y="896"/>
                    <a:pt x="489" y="893"/>
                    <a:pt x="521" y="885"/>
                  </a:cubicBezTo>
                  <a:lnTo>
                    <a:pt x="588" y="885"/>
                  </a:lnTo>
                  <a:cubicBezTo>
                    <a:pt x="924" y="784"/>
                    <a:pt x="1193" y="112"/>
                    <a:pt x="722" y="11"/>
                  </a:cubicBezTo>
                  <a:cubicBezTo>
                    <a:pt x="691" y="4"/>
                    <a:pt x="660" y="0"/>
                    <a:pt x="63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8" name="Google Shape;6694;p66">
              <a:extLst>
                <a:ext uri="{FF2B5EF4-FFF2-40B4-BE49-F238E27FC236}">
                  <a16:creationId xmlns:a16="http://schemas.microsoft.com/office/drawing/2014/main" id="{ED43C9DD-E764-5BC4-3638-DFF655532412}"/>
                </a:ext>
              </a:extLst>
            </p:cNvPr>
            <p:cNvSpPr/>
            <p:nvPr/>
          </p:nvSpPr>
          <p:spPr>
            <a:xfrm>
              <a:off x="5887250" y="1467975"/>
              <a:ext cx="25575" cy="19575"/>
            </a:xfrm>
            <a:custGeom>
              <a:avLst/>
              <a:gdLst/>
              <a:ahLst/>
              <a:cxnLst/>
              <a:rect l="l" t="t" r="r" b="b"/>
              <a:pathLst>
                <a:path w="1023" h="783" extrusionOk="0">
                  <a:moveTo>
                    <a:pt x="402" y="1"/>
                  </a:moveTo>
                  <a:cubicBezTo>
                    <a:pt x="242" y="1"/>
                    <a:pt x="104" y="83"/>
                    <a:pt x="76" y="292"/>
                  </a:cubicBezTo>
                  <a:cubicBezTo>
                    <a:pt x="0" y="597"/>
                    <a:pt x="345" y="783"/>
                    <a:pt x="627" y="783"/>
                  </a:cubicBezTo>
                  <a:cubicBezTo>
                    <a:pt x="843" y="783"/>
                    <a:pt x="1023" y="674"/>
                    <a:pt x="950" y="427"/>
                  </a:cubicBezTo>
                  <a:lnTo>
                    <a:pt x="950" y="359"/>
                  </a:lnTo>
                  <a:cubicBezTo>
                    <a:pt x="891" y="163"/>
                    <a:pt x="626" y="1"/>
                    <a:pt x="4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49" name="Google Shape;6695;p66">
              <a:extLst>
                <a:ext uri="{FF2B5EF4-FFF2-40B4-BE49-F238E27FC236}">
                  <a16:creationId xmlns:a16="http://schemas.microsoft.com/office/drawing/2014/main" id="{50876556-3A0F-2F66-AE9C-AF7233C307BB}"/>
                </a:ext>
              </a:extLst>
            </p:cNvPr>
            <p:cNvSpPr/>
            <p:nvPr/>
          </p:nvSpPr>
          <p:spPr>
            <a:xfrm>
              <a:off x="6071275" y="1009775"/>
              <a:ext cx="25975" cy="19400"/>
            </a:xfrm>
            <a:custGeom>
              <a:avLst/>
              <a:gdLst/>
              <a:ahLst/>
              <a:cxnLst/>
              <a:rect l="l" t="t" r="r" b="b"/>
              <a:pathLst>
                <a:path w="1039" h="776" extrusionOk="0">
                  <a:moveTo>
                    <a:pt x="423" y="0"/>
                  </a:moveTo>
                  <a:cubicBezTo>
                    <a:pt x="195" y="0"/>
                    <a:pt x="0" y="115"/>
                    <a:pt x="76" y="371"/>
                  </a:cubicBezTo>
                  <a:lnTo>
                    <a:pt x="76" y="438"/>
                  </a:lnTo>
                  <a:cubicBezTo>
                    <a:pt x="152" y="628"/>
                    <a:pt x="412" y="776"/>
                    <a:pt x="635" y="776"/>
                  </a:cubicBezTo>
                  <a:cubicBezTo>
                    <a:pt x="805" y="776"/>
                    <a:pt x="954" y="690"/>
                    <a:pt x="983" y="471"/>
                  </a:cubicBezTo>
                  <a:cubicBezTo>
                    <a:pt x="1039" y="174"/>
                    <a:pt x="705" y="0"/>
                    <a:pt x="4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0" name="Google Shape;6696;p66">
              <a:extLst>
                <a:ext uri="{FF2B5EF4-FFF2-40B4-BE49-F238E27FC236}">
                  <a16:creationId xmlns:a16="http://schemas.microsoft.com/office/drawing/2014/main" id="{9EE108F7-BF16-650A-E556-187E4AADE35A}"/>
                </a:ext>
              </a:extLst>
            </p:cNvPr>
            <p:cNvSpPr/>
            <p:nvPr/>
          </p:nvSpPr>
          <p:spPr>
            <a:xfrm>
              <a:off x="5882075" y="1365475"/>
              <a:ext cx="34425" cy="19050"/>
            </a:xfrm>
            <a:custGeom>
              <a:avLst/>
              <a:gdLst/>
              <a:ahLst/>
              <a:cxnLst/>
              <a:rect l="l" t="t" r="r" b="b"/>
              <a:pathLst>
                <a:path w="1377" h="762" extrusionOk="0">
                  <a:moveTo>
                    <a:pt x="813" y="0"/>
                  </a:moveTo>
                  <a:cubicBezTo>
                    <a:pt x="435" y="0"/>
                    <a:pt x="0" y="465"/>
                    <a:pt x="384" y="695"/>
                  </a:cubicBezTo>
                  <a:lnTo>
                    <a:pt x="418" y="729"/>
                  </a:lnTo>
                  <a:cubicBezTo>
                    <a:pt x="473" y="751"/>
                    <a:pt x="537" y="761"/>
                    <a:pt x="605" y="761"/>
                  </a:cubicBezTo>
                  <a:cubicBezTo>
                    <a:pt x="948" y="761"/>
                    <a:pt x="1376" y="494"/>
                    <a:pt x="1124" y="157"/>
                  </a:cubicBezTo>
                  <a:cubicBezTo>
                    <a:pt x="1044" y="45"/>
                    <a:pt x="931" y="0"/>
                    <a:pt x="8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1" name="Google Shape;6697;p66">
              <a:extLst>
                <a:ext uri="{FF2B5EF4-FFF2-40B4-BE49-F238E27FC236}">
                  <a16:creationId xmlns:a16="http://schemas.microsoft.com/office/drawing/2014/main" id="{4DD9C1FE-EB80-8610-619E-A345B1954D16}"/>
                </a:ext>
              </a:extLst>
            </p:cNvPr>
            <p:cNvSpPr/>
            <p:nvPr/>
          </p:nvSpPr>
          <p:spPr>
            <a:xfrm>
              <a:off x="5955225" y="1461225"/>
              <a:ext cx="25325" cy="23000"/>
            </a:xfrm>
            <a:custGeom>
              <a:avLst/>
              <a:gdLst/>
              <a:ahLst/>
              <a:cxnLst/>
              <a:rect l="l" t="t" r="r" b="b"/>
              <a:pathLst>
                <a:path w="1013" h="920" extrusionOk="0">
                  <a:moveTo>
                    <a:pt x="482" y="1"/>
                  </a:moveTo>
                  <a:cubicBezTo>
                    <a:pt x="400" y="1"/>
                    <a:pt x="319" y="38"/>
                    <a:pt x="248" y="125"/>
                  </a:cubicBezTo>
                  <a:cubicBezTo>
                    <a:pt x="0" y="422"/>
                    <a:pt x="427" y="920"/>
                    <a:pt x="736" y="920"/>
                  </a:cubicBezTo>
                  <a:cubicBezTo>
                    <a:pt x="847" y="920"/>
                    <a:pt x="943" y="856"/>
                    <a:pt x="987" y="697"/>
                  </a:cubicBezTo>
                  <a:lnTo>
                    <a:pt x="987" y="663"/>
                  </a:lnTo>
                  <a:cubicBezTo>
                    <a:pt x="1013" y="381"/>
                    <a:pt x="745" y="1"/>
                    <a:pt x="48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2" name="Google Shape;6698;p66">
              <a:extLst>
                <a:ext uri="{FF2B5EF4-FFF2-40B4-BE49-F238E27FC236}">
                  <a16:creationId xmlns:a16="http://schemas.microsoft.com/office/drawing/2014/main" id="{30676290-0EAB-2095-7CFA-ABB1E6969F29}"/>
                </a:ext>
              </a:extLst>
            </p:cNvPr>
            <p:cNvSpPr/>
            <p:nvPr/>
          </p:nvSpPr>
          <p:spPr>
            <a:xfrm>
              <a:off x="6074600" y="965950"/>
              <a:ext cx="35275" cy="20150"/>
            </a:xfrm>
            <a:custGeom>
              <a:avLst/>
              <a:gdLst/>
              <a:ahLst/>
              <a:cxnLst/>
              <a:rect l="l" t="t" r="r" b="b"/>
              <a:pathLst>
                <a:path w="1411" h="806" extrusionOk="0">
                  <a:moveTo>
                    <a:pt x="781" y="0"/>
                  </a:moveTo>
                  <a:cubicBezTo>
                    <a:pt x="422" y="0"/>
                    <a:pt x="1" y="462"/>
                    <a:pt x="379" y="746"/>
                  </a:cubicBezTo>
                  <a:cubicBezTo>
                    <a:pt x="435" y="787"/>
                    <a:pt x="496" y="805"/>
                    <a:pt x="559" y="805"/>
                  </a:cubicBezTo>
                  <a:cubicBezTo>
                    <a:pt x="953" y="805"/>
                    <a:pt x="1410" y="93"/>
                    <a:pt x="917" y="6"/>
                  </a:cubicBezTo>
                  <a:lnTo>
                    <a:pt x="850" y="6"/>
                  </a:lnTo>
                  <a:cubicBezTo>
                    <a:pt x="827" y="2"/>
                    <a:pt x="804" y="0"/>
                    <a:pt x="78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3" name="Google Shape;6699;p66">
              <a:extLst>
                <a:ext uri="{FF2B5EF4-FFF2-40B4-BE49-F238E27FC236}">
                  <a16:creationId xmlns:a16="http://schemas.microsoft.com/office/drawing/2014/main" id="{88060A9E-1094-084B-CAF6-ACC0E37D2BCF}"/>
                </a:ext>
              </a:extLst>
            </p:cNvPr>
            <p:cNvSpPr/>
            <p:nvPr/>
          </p:nvSpPr>
          <p:spPr>
            <a:xfrm>
              <a:off x="5999650" y="1259575"/>
              <a:ext cx="25800" cy="22825"/>
            </a:xfrm>
            <a:custGeom>
              <a:avLst/>
              <a:gdLst/>
              <a:ahLst/>
              <a:cxnLst/>
              <a:rect l="l" t="t" r="r" b="b"/>
              <a:pathLst>
                <a:path w="1032" h="913" extrusionOk="0">
                  <a:moveTo>
                    <a:pt x="294" y="0"/>
                  </a:moveTo>
                  <a:cubicBezTo>
                    <a:pt x="176" y="0"/>
                    <a:pt x="79" y="65"/>
                    <a:pt x="50" y="226"/>
                  </a:cubicBezTo>
                  <a:lnTo>
                    <a:pt x="50" y="293"/>
                  </a:lnTo>
                  <a:cubicBezTo>
                    <a:pt x="1" y="566"/>
                    <a:pt x="263" y="913"/>
                    <a:pt x="525" y="913"/>
                  </a:cubicBezTo>
                  <a:cubicBezTo>
                    <a:pt x="618" y="913"/>
                    <a:pt x="711" y="869"/>
                    <a:pt x="790" y="764"/>
                  </a:cubicBezTo>
                  <a:cubicBezTo>
                    <a:pt x="1031" y="425"/>
                    <a:pt x="595" y="0"/>
                    <a:pt x="2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4" name="Google Shape;6700;p66">
              <a:extLst>
                <a:ext uri="{FF2B5EF4-FFF2-40B4-BE49-F238E27FC236}">
                  <a16:creationId xmlns:a16="http://schemas.microsoft.com/office/drawing/2014/main" id="{7BE578AD-9E73-B1EC-BD59-71ECDA1A93E1}"/>
                </a:ext>
              </a:extLst>
            </p:cNvPr>
            <p:cNvSpPr/>
            <p:nvPr/>
          </p:nvSpPr>
          <p:spPr>
            <a:xfrm>
              <a:off x="5937550" y="1161575"/>
              <a:ext cx="25775" cy="24050"/>
            </a:xfrm>
            <a:custGeom>
              <a:avLst/>
              <a:gdLst/>
              <a:ahLst/>
              <a:cxnLst/>
              <a:rect l="l" t="t" r="r" b="b"/>
              <a:pathLst>
                <a:path w="1031" h="962" extrusionOk="0">
                  <a:moveTo>
                    <a:pt x="559" y="0"/>
                  </a:moveTo>
                  <a:cubicBezTo>
                    <a:pt x="494" y="0"/>
                    <a:pt x="423" y="24"/>
                    <a:pt x="350" y="79"/>
                  </a:cubicBezTo>
                  <a:cubicBezTo>
                    <a:pt x="0" y="294"/>
                    <a:pt x="360" y="961"/>
                    <a:pt x="673" y="961"/>
                  </a:cubicBezTo>
                  <a:cubicBezTo>
                    <a:pt x="752" y="961"/>
                    <a:pt x="827" y="920"/>
                    <a:pt x="887" y="819"/>
                  </a:cubicBezTo>
                  <a:cubicBezTo>
                    <a:pt x="887" y="819"/>
                    <a:pt x="887" y="785"/>
                    <a:pt x="921" y="751"/>
                  </a:cubicBezTo>
                  <a:cubicBezTo>
                    <a:pt x="1031" y="477"/>
                    <a:pt x="849" y="0"/>
                    <a:pt x="5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5" name="Google Shape;6701;p66">
              <a:extLst>
                <a:ext uri="{FF2B5EF4-FFF2-40B4-BE49-F238E27FC236}">
                  <a16:creationId xmlns:a16="http://schemas.microsoft.com/office/drawing/2014/main" id="{7E95911F-C030-82AB-35EB-236204D23EB3}"/>
                </a:ext>
              </a:extLst>
            </p:cNvPr>
            <p:cNvSpPr/>
            <p:nvPr/>
          </p:nvSpPr>
          <p:spPr>
            <a:xfrm>
              <a:off x="6141025" y="1418800"/>
              <a:ext cx="35950" cy="20250"/>
            </a:xfrm>
            <a:custGeom>
              <a:avLst/>
              <a:gdLst/>
              <a:ahLst/>
              <a:cxnLst/>
              <a:rect l="l" t="t" r="r" b="b"/>
              <a:pathLst>
                <a:path w="1438" h="810" extrusionOk="0">
                  <a:moveTo>
                    <a:pt x="808" y="1"/>
                  </a:moveTo>
                  <a:cubicBezTo>
                    <a:pt x="446" y="1"/>
                    <a:pt x="1" y="433"/>
                    <a:pt x="378" y="747"/>
                  </a:cubicBezTo>
                  <a:cubicBezTo>
                    <a:pt x="431" y="791"/>
                    <a:pt x="494" y="810"/>
                    <a:pt x="559" y="810"/>
                  </a:cubicBezTo>
                  <a:cubicBezTo>
                    <a:pt x="944" y="810"/>
                    <a:pt x="1437" y="151"/>
                    <a:pt x="949" y="7"/>
                  </a:cubicBezTo>
                  <a:lnTo>
                    <a:pt x="882" y="7"/>
                  </a:lnTo>
                  <a:cubicBezTo>
                    <a:pt x="858" y="3"/>
                    <a:pt x="833" y="1"/>
                    <a:pt x="8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6" name="Google Shape;6702;p66">
              <a:extLst>
                <a:ext uri="{FF2B5EF4-FFF2-40B4-BE49-F238E27FC236}">
                  <a16:creationId xmlns:a16="http://schemas.microsoft.com/office/drawing/2014/main" id="{28981805-1F40-4D35-1FA7-FDAB6CDBC3BF}"/>
                </a:ext>
              </a:extLst>
            </p:cNvPr>
            <p:cNvSpPr/>
            <p:nvPr/>
          </p:nvSpPr>
          <p:spPr>
            <a:xfrm>
              <a:off x="5943125" y="1464500"/>
              <a:ext cx="25500" cy="22775"/>
            </a:xfrm>
            <a:custGeom>
              <a:avLst/>
              <a:gdLst/>
              <a:ahLst/>
              <a:cxnLst/>
              <a:rect l="l" t="t" r="r" b="b"/>
              <a:pathLst>
                <a:path w="1020" h="911" extrusionOk="0">
                  <a:moveTo>
                    <a:pt x="272" y="0"/>
                  </a:moveTo>
                  <a:cubicBezTo>
                    <a:pt x="158" y="0"/>
                    <a:pt x="62" y="66"/>
                    <a:pt x="26" y="229"/>
                  </a:cubicBezTo>
                  <a:cubicBezTo>
                    <a:pt x="26" y="229"/>
                    <a:pt x="26" y="263"/>
                    <a:pt x="26" y="263"/>
                  </a:cubicBezTo>
                  <a:cubicBezTo>
                    <a:pt x="1" y="540"/>
                    <a:pt x="277" y="911"/>
                    <a:pt x="544" y="911"/>
                  </a:cubicBezTo>
                  <a:cubicBezTo>
                    <a:pt x="634" y="911"/>
                    <a:pt x="723" y="869"/>
                    <a:pt x="799" y="767"/>
                  </a:cubicBezTo>
                  <a:cubicBezTo>
                    <a:pt x="1019" y="473"/>
                    <a:pt x="579" y="0"/>
                    <a:pt x="27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7" name="Google Shape;6703;p66">
              <a:extLst>
                <a:ext uri="{FF2B5EF4-FFF2-40B4-BE49-F238E27FC236}">
                  <a16:creationId xmlns:a16="http://schemas.microsoft.com/office/drawing/2014/main" id="{987A2A63-60CA-DBEC-279C-12373462734D}"/>
                </a:ext>
              </a:extLst>
            </p:cNvPr>
            <p:cNvSpPr/>
            <p:nvPr/>
          </p:nvSpPr>
          <p:spPr>
            <a:xfrm>
              <a:off x="5854975" y="1408250"/>
              <a:ext cx="35550" cy="20875"/>
            </a:xfrm>
            <a:custGeom>
              <a:avLst/>
              <a:gdLst/>
              <a:ahLst/>
              <a:cxnLst/>
              <a:rect l="l" t="t" r="r" b="b"/>
              <a:pathLst>
                <a:path w="1422" h="835" extrusionOk="0">
                  <a:moveTo>
                    <a:pt x="852" y="0"/>
                  </a:moveTo>
                  <a:cubicBezTo>
                    <a:pt x="458" y="0"/>
                    <a:pt x="0" y="717"/>
                    <a:pt x="493" y="833"/>
                  </a:cubicBezTo>
                  <a:lnTo>
                    <a:pt x="561" y="833"/>
                  </a:lnTo>
                  <a:cubicBezTo>
                    <a:pt x="573" y="834"/>
                    <a:pt x="584" y="834"/>
                    <a:pt x="597" y="834"/>
                  </a:cubicBezTo>
                  <a:cubicBezTo>
                    <a:pt x="962" y="834"/>
                    <a:pt x="1422" y="352"/>
                    <a:pt x="1031" y="60"/>
                  </a:cubicBezTo>
                  <a:cubicBezTo>
                    <a:pt x="976" y="18"/>
                    <a:pt x="915" y="0"/>
                    <a:pt x="85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8" name="Google Shape;6704;p66">
              <a:extLst>
                <a:ext uri="{FF2B5EF4-FFF2-40B4-BE49-F238E27FC236}">
                  <a16:creationId xmlns:a16="http://schemas.microsoft.com/office/drawing/2014/main" id="{580A668E-4CF3-9289-6A45-CC09467EBEB9}"/>
                </a:ext>
              </a:extLst>
            </p:cNvPr>
            <p:cNvSpPr/>
            <p:nvPr/>
          </p:nvSpPr>
          <p:spPr>
            <a:xfrm>
              <a:off x="5955200" y="1322675"/>
              <a:ext cx="25325" cy="22675"/>
            </a:xfrm>
            <a:custGeom>
              <a:avLst/>
              <a:gdLst/>
              <a:ahLst/>
              <a:cxnLst/>
              <a:rect l="l" t="t" r="r" b="b"/>
              <a:pathLst>
                <a:path w="1013" h="907" extrusionOk="0">
                  <a:moveTo>
                    <a:pt x="492" y="1"/>
                  </a:moveTo>
                  <a:cubicBezTo>
                    <a:pt x="395" y="1"/>
                    <a:pt x="297" y="46"/>
                    <a:pt x="215" y="155"/>
                  </a:cubicBezTo>
                  <a:cubicBezTo>
                    <a:pt x="1" y="489"/>
                    <a:pt x="428" y="907"/>
                    <a:pt x="730" y="907"/>
                  </a:cubicBezTo>
                  <a:cubicBezTo>
                    <a:pt x="855" y="907"/>
                    <a:pt x="959" y="836"/>
                    <a:pt x="988" y="660"/>
                  </a:cubicBezTo>
                  <a:cubicBezTo>
                    <a:pt x="988" y="660"/>
                    <a:pt x="988" y="626"/>
                    <a:pt x="988" y="592"/>
                  </a:cubicBezTo>
                  <a:cubicBezTo>
                    <a:pt x="1012" y="323"/>
                    <a:pt x="752" y="1"/>
                    <a:pt x="4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59" name="Google Shape;6705;p66">
              <a:extLst>
                <a:ext uri="{FF2B5EF4-FFF2-40B4-BE49-F238E27FC236}">
                  <a16:creationId xmlns:a16="http://schemas.microsoft.com/office/drawing/2014/main" id="{2FC94007-710C-6D04-9708-2C7B1FF2543C}"/>
                </a:ext>
              </a:extLst>
            </p:cNvPr>
            <p:cNvSpPr/>
            <p:nvPr/>
          </p:nvSpPr>
          <p:spPr>
            <a:xfrm>
              <a:off x="6070825" y="959700"/>
              <a:ext cx="24800" cy="22375"/>
            </a:xfrm>
            <a:custGeom>
              <a:avLst/>
              <a:gdLst/>
              <a:ahLst/>
              <a:cxnLst/>
              <a:rect l="l" t="t" r="r" b="b"/>
              <a:pathLst>
                <a:path w="992" h="895" extrusionOk="0">
                  <a:moveTo>
                    <a:pt x="457" y="1"/>
                  </a:moveTo>
                  <a:cubicBezTo>
                    <a:pt x="361" y="1"/>
                    <a:pt x="268" y="46"/>
                    <a:pt x="194" y="155"/>
                  </a:cubicBezTo>
                  <a:cubicBezTo>
                    <a:pt x="0" y="446"/>
                    <a:pt x="436" y="895"/>
                    <a:pt x="732" y="895"/>
                  </a:cubicBezTo>
                  <a:cubicBezTo>
                    <a:pt x="846" y="895"/>
                    <a:pt x="939" y="828"/>
                    <a:pt x="967" y="660"/>
                  </a:cubicBezTo>
                  <a:lnTo>
                    <a:pt x="967" y="592"/>
                  </a:lnTo>
                  <a:cubicBezTo>
                    <a:pt x="992" y="323"/>
                    <a:pt x="714" y="1"/>
                    <a:pt x="45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0" name="Google Shape;6706;p66">
              <a:extLst>
                <a:ext uri="{FF2B5EF4-FFF2-40B4-BE49-F238E27FC236}">
                  <a16:creationId xmlns:a16="http://schemas.microsoft.com/office/drawing/2014/main" id="{BF77C96C-184C-5B91-4680-661D4A65664A}"/>
                </a:ext>
              </a:extLst>
            </p:cNvPr>
            <p:cNvSpPr/>
            <p:nvPr/>
          </p:nvSpPr>
          <p:spPr>
            <a:xfrm>
              <a:off x="5974350" y="1186775"/>
              <a:ext cx="24950" cy="24050"/>
            </a:xfrm>
            <a:custGeom>
              <a:avLst/>
              <a:gdLst/>
              <a:ahLst/>
              <a:cxnLst/>
              <a:rect l="l" t="t" r="r" b="b"/>
              <a:pathLst>
                <a:path w="998" h="962" extrusionOk="0">
                  <a:moveTo>
                    <a:pt x="519" y="0"/>
                  </a:moveTo>
                  <a:cubicBezTo>
                    <a:pt x="457" y="0"/>
                    <a:pt x="390" y="24"/>
                    <a:pt x="323" y="80"/>
                  </a:cubicBezTo>
                  <a:cubicBezTo>
                    <a:pt x="0" y="295"/>
                    <a:pt x="323" y="961"/>
                    <a:pt x="637" y="961"/>
                  </a:cubicBezTo>
                  <a:cubicBezTo>
                    <a:pt x="715" y="961"/>
                    <a:pt x="793" y="920"/>
                    <a:pt x="861" y="819"/>
                  </a:cubicBezTo>
                  <a:lnTo>
                    <a:pt x="861" y="752"/>
                  </a:lnTo>
                  <a:cubicBezTo>
                    <a:pt x="998" y="477"/>
                    <a:pt x="799" y="0"/>
                    <a:pt x="51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1" name="Google Shape;6707;p66">
              <a:extLst>
                <a:ext uri="{FF2B5EF4-FFF2-40B4-BE49-F238E27FC236}">
                  <a16:creationId xmlns:a16="http://schemas.microsoft.com/office/drawing/2014/main" id="{7D38068C-C1A2-8A15-5F16-77AE9211FE25}"/>
                </a:ext>
              </a:extLst>
            </p:cNvPr>
            <p:cNvSpPr/>
            <p:nvPr/>
          </p:nvSpPr>
          <p:spPr>
            <a:xfrm>
              <a:off x="6167700" y="928450"/>
              <a:ext cx="25250" cy="22900"/>
            </a:xfrm>
            <a:custGeom>
              <a:avLst/>
              <a:gdLst/>
              <a:ahLst/>
              <a:cxnLst/>
              <a:rect l="l" t="t" r="r" b="b"/>
              <a:pathLst>
                <a:path w="1010" h="916" extrusionOk="0">
                  <a:moveTo>
                    <a:pt x="275" y="0"/>
                  </a:moveTo>
                  <a:cubicBezTo>
                    <a:pt x="166" y="0"/>
                    <a:pt x="77" y="65"/>
                    <a:pt x="50" y="229"/>
                  </a:cubicBezTo>
                  <a:cubicBezTo>
                    <a:pt x="16" y="263"/>
                    <a:pt x="16" y="263"/>
                    <a:pt x="50" y="296"/>
                  </a:cubicBezTo>
                  <a:cubicBezTo>
                    <a:pt x="0" y="569"/>
                    <a:pt x="262" y="916"/>
                    <a:pt x="525" y="916"/>
                  </a:cubicBezTo>
                  <a:cubicBezTo>
                    <a:pt x="617" y="916"/>
                    <a:pt x="710" y="872"/>
                    <a:pt x="789" y="767"/>
                  </a:cubicBezTo>
                  <a:cubicBezTo>
                    <a:pt x="1010" y="473"/>
                    <a:pt x="569" y="0"/>
                    <a:pt x="2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2" name="Google Shape;6708;p66">
              <a:extLst>
                <a:ext uri="{FF2B5EF4-FFF2-40B4-BE49-F238E27FC236}">
                  <a16:creationId xmlns:a16="http://schemas.microsoft.com/office/drawing/2014/main" id="{6D9EF8C0-2C2D-D61A-CDA2-2BDD13ECB191}"/>
                </a:ext>
              </a:extLst>
            </p:cNvPr>
            <p:cNvSpPr/>
            <p:nvPr/>
          </p:nvSpPr>
          <p:spPr>
            <a:xfrm>
              <a:off x="6059325" y="1298125"/>
              <a:ext cx="36225" cy="20075"/>
            </a:xfrm>
            <a:custGeom>
              <a:avLst/>
              <a:gdLst/>
              <a:ahLst/>
              <a:cxnLst/>
              <a:rect l="l" t="t" r="r" b="b"/>
              <a:pathLst>
                <a:path w="1449" h="803" extrusionOk="0">
                  <a:moveTo>
                    <a:pt x="871" y="1"/>
                  </a:moveTo>
                  <a:cubicBezTo>
                    <a:pt x="472" y="1"/>
                    <a:pt x="1" y="686"/>
                    <a:pt x="520" y="801"/>
                  </a:cubicBezTo>
                  <a:lnTo>
                    <a:pt x="587" y="801"/>
                  </a:lnTo>
                  <a:cubicBezTo>
                    <a:pt x="599" y="802"/>
                    <a:pt x="611" y="803"/>
                    <a:pt x="623" y="803"/>
                  </a:cubicBezTo>
                  <a:cubicBezTo>
                    <a:pt x="988" y="803"/>
                    <a:pt x="1448" y="322"/>
                    <a:pt x="1058" y="62"/>
                  </a:cubicBezTo>
                  <a:cubicBezTo>
                    <a:pt x="1001" y="19"/>
                    <a:pt x="937" y="1"/>
                    <a:pt x="87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3" name="Google Shape;6709;p66">
              <a:extLst>
                <a:ext uri="{FF2B5EF4-FFF2-40B4-BE49-F238E27FC236}">
                  <a16:creationId xmlns:a16="http://schemas.microsoft.com/office/drawing/2014/main" id="{1BD92947-6046-933B-6322-E4D7169B4F70}"/>
                </a:ext>
              </a:extLst>
            </p:cNvPr>
            <p:cNvSpPr/>
            <p:nvPr/>
          </p:nvSpPr>
          <p:spPr>
            <a:xfrm>
              <a:off x="6185750" y="1303775"/>
              <a:ext cx="32250" cy="22250"/>
            </a:xfrm>
            <a:custGeom>
              <a:avLst/>
              <a:gdLst/>
              <a:ahLst/>
              <a:cxnLst/>
              <a:rect l="l" t="t" r="r" b="b"/>
              <a:pathLst>
                <a:path w="1290" h="890" extrusionOk="0">
                  <a:moveTo>
                    <a:pt x="792" y="1"/>
                  </a:moveTo>
                  <a:cubicBezTo>
                    <a:pt x="775" y="1"/>
                    <a:pt x="758" y="2"/>
                    <a:pt x="739" y="4"/>
                  </a:cubicBezTo>
                  <a:lnTo>
                    <a:pt x="672" y="4"/>
                  </a:lnTo>
                  <a:cubicBezTo>
                    <a:pt x="303" y="105"/>
                    <a:pt x="0" y="743"/>
                    <a:pt x="471" y="878"/>
                  </a:cubicBezTo>
                  <a:cubicBezTo>
                    <a:pt x="500" y="886"/>
                    <a:pt x="530" y="889"/>
                    <a:pt x="558" y="889"/>
                  </a:cubicBezTo>
                  <a:cubicBezTo>
                    <a:pt x="1000" y="889"/>
                    <a:pt x="1290" y="1"/>
                    <a:pt x="7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4" name="Google Shape;6710;p66">
              <a:extLst>
                <a:ext uri="{FF2B5EF4-FFF2-40B4-BE49-F238E27FC236}">
                  <a16:creationId xmlns:a16="http://schemas.microsoft.com/office/drawing/2014/main" id="{927CAA53-9187-5977-0078-B2ABB4173074}"/>
                </a:ext>
              </a:extLst>
            </p:cNvPr>
            <p:cNvSpPr/>
            <p:nvPr/>
          </p:nvSpPr>
          <p:spPr>
            <a:xfrm>
              <a:off x="6131400" y="971950"/>
              <a:ext cx="26650" cy="23525"/>
            </a:xfrm>
            <a:custGeom>
              <a:avLst/>
              <a:gdLst/>
              <a:ahLst/>
              <a:cxnLst/>
              <a:rect l="l" t="t" r="r" b="b"/>
              <a:pathLst>
                <a:path w="1066" h="941" extrusionOk="0">
                  <a:moveTo>
                    <a:pt x="537" y="1"/>
                  </a:moveTo>
                  <a:cubicBezTo>
                    <a:pt x="40" y="1"/>
                    <a:pt x="1" y="940"/>
                    <a:pt x="419" y="940"/>
                  </a:cubicBezTo>
                  <a:cubicBezTo>
                    <a:pt x="462" y="940"/>
                    <a:pt x="509" y="930"/>
                    <a:pt x="561" y="909"/>
                  </a:cubicBezTo>
                  <a:lnTo>
                    <a:pt x="594" y="875"/>
                  </a:lnTo>
                  <a:cubicBezTo>
                    <a:pt x="931" y="707"/>
                    <a:pt x="1065" y="2"/>
                    <a:pt x="561" y="2"/>
                  </a:cubicBezTo>
                  <a:cubicBezTo>
                    <a:pt x="553" y="1"/>
                    <a:pt x="545" y="1"/>
                    <a:pt x="53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5" name="Google Shape;6711;p66">
              <a:extLst>
                <a:ext uri="{FF2B5EF4-FFF2-40B4-BE49-F238E27FC236}">
                  <a16:creationId xmlns:a16="http://schemas.microsoft.com/office/drawing/2014/main" id="{5D777CDD-66BA-47D0-119C-0D087E1D96A3}"/>
                </a:ext>
              </a:extLst>
            </p:cNvPr>
            <p:cNvSpPr/>
            <p:nvPr/>
          </p:nvSpPr>
          <p:spPr>
            <a:xfrm>
              <a:off x="5975075" y="1404325"/>
              <a:ext cx="24775" cy="22375"/>
            </a:xfrm>
            <a:custGeom>
              <a:avLst/>
              <a:gdLst/>
              <a:ahLst/>
              <a:cxnLst/>
              <a:rect l="l" t="t" r="r" b="b"/>
              <a:pathLst>
                <a:path w="991" h="895" extrusionOk="0">
                  <a:moveTo>
                    <a:pt x="444" y="1"/>
                  </a:moveTo>
                  <a:cubicBezTo>
                    <a:pt x="352" y="1"/>
                    <a:pt x="263" y="44"/>
                    <a:pt x="193" y="149"/>
                  </a:cubicBezTo>
                  <a:cubicBezTo>
                    <a:pt x="1" y="462"/>
                    <a:pt x="427" y="895"/>
                    <a:pt x="723" y="895"/>
                  </a:cubicBezTo>
                  <a:cubicBezTo>
                    <a:pt x="840" y="895"/>
                    <a:pt x="937" y="826"/>
                    <a:pt x="966" y="654"/>
                  </a:cubicBezTo>
                  <a:cubicBezTo>
                    <a:pt x="966" y="654"/>
                    <a:pt x="966" y="620"/>
                    <a:pt x="966" y="620"/>
                  </a:cubicBezTo>
                  <a:cubicBezTo>
                    <a:pt x="991" y="347"/>
                    <a:pt x="704" y="1"/>
                    <a:pt x="4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6" name="Google Shape;6712;p66">
              <a:extLst>
                <a:ext uri="{FF2B5EF4-FFF2-40B4-BE49-F238E27FC236}">
                  <a16:creationId xmlns:a16="http://schemas.microsoft.com/office/drawing/2014/main" id="{BCAD4211-2BE7-F1BF-D30A-30D4B0A09304}"/>
                </a:ext>
              </a:extLst>
            </p:cNvPr>
            <p:cNvSpPr/>
            <p:nvPr/>
          </p:nvSpPr>
          <p:spPr>
            <a:xfrm>
              <a:off x="6089125" y="970175"/>
              <a:ext cx="24875" cy="21875"/>
            </a:xfrm>
            <a:custGeom>
              <a:avLst/>
              <a:gdLst/>
              <a:ahLst/>
              <a:cxnLst/>
              <a:rect l="l" t="t" r="r" b="b"/>
              <a:pathLst>
                <a:path w="995" h="875" extrusionOk="0">
                  <a:moveTo>
                    <a:pt x="255" y="0"/>
                  </a:moveTo>
                  <a:cubicBezTo>
                    <a:pt x="125" y="0"/>
                    <a:pt x="20" y="69"/>
                    <a:pt x="0" y="241"/>
                  </a:cubicBezTo>
                  <a:lnTo>
                    <a:pt x="0" y="308"/>
                  </a:lnTo>
                  <a:cubicBezTo>
                    <a:pt x="0" y="567"/>
                    <a:pt x="280" y="875"/>
                    <a:pt x="529" y="875"/>
                  </a:cubicBezTo>
                  <a:cubicBezTo>
                    <a:pt x="635" y="875"/>
                    <a:pt x="736" y="819"/>
                    <a:pt x="807" y="677"/>
                  </a:cubicBezTo>
                  <a:cubicBezTo>
                    <a:pt x="995" y="372"/>
                    <a:pt x="558" y="0"/>
                    <a:pt x="25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7" name="Google Shape;6713;p66">
              <a:extLst>
                <a:ext uri="{FF2B5EF4-FFF2-40B4-BE49-F238E27FC236}">
                  <a16:creationId xmlns:a16="http://schemas.microsoft.com/office/drawing/2014/main" id="{C1365AA6-6F83-8CB3-5C9C-7D118130265F}"/>
                </a:ext>
              </a:extLst>
            </p:cNvPr>
            <p:cNvSpPr/>
            <p:nvPr/>
          </p:nvSpPr>
          <p:spPr>
            <a:xfrm>
              <a:off x="5942075" y="1207050"/>
              <a:ext cx="25000" cy="21575"/>
            </a:xfrm>
            <a:custGeom>
              <a:avLst/>
              <a:gdLst/>
              <a:ahLst/>
              <a:cxnLst/>
              <a:rect l="l" t="t" r="r" b="b"/>
              <a:pathLst>
                <a:path w="1000" h="863" extrusionOk="0">
                  <a:moveTo>
                    <a:pt x="276" y="0"/>
                  </a:moveTo>
                  <a:cubicBezTo>
                    <a:pt x="130" y="0"/>
                    <a:pt x="12" y="80"/>
                    <a:pt x="1" y="277"/>
                  </a:cubicBezTo>
                  <a:lnTo>
                    <a:pt x="1" y="310"/>
                  </a:lnTo>
                  <a:cubicBezTo>
                    <a:pt x="1" y="570"/>
                    <a:pt x="282" y="863"/>
                    <a:pt x="543" y="863"/>
                  </a:cubicBezTo>
                  <a:cubicBezTo>
                    <a:pt x="654" y="863"/>
                    <a:pt x="761" y="810"/>
                    <a:pt x="841" y="680"/>
                  </a:cubicBezTo>
                  <a:cubicBezTo>
                    <a:pt x="999" y="340"/>
                    <a:pt x="578" y="0"/>
                    <a:pt x="2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8" name="Google Shape;6714;p66">
              <a:extLst>
                <a:ext uri="{FF2B5EF4-FFF2-40B4-BE49-F238E27FC236}">
                  <a16:creationId xmlns:a16="http://schemas.microsoft.com/office/drawing/2014/main" id="{99F44B52-4E44-4FD5-5398-B59B95A9C366}"/>
                </a:ext>
              </a:extLst>
            </p:cNvPr>
            <p:cNvSpPr/>
            <p:nvPr/>
          </p:nvSpPr>
          <p:spPr>
            <a:xfrm>
              <a:off x="6086175" y="1042275"/>
              <a:ext cx="30700" cy="23150"/>
            </a:xfrm>
            <a:custGeom>
              <a:avLst/>
              <a:gdLst/>
              <a:ahLst/>
              <a:cxnLst/>
              <a:rect l="l" t="t" r="r" b="b"/>
              <a:pathLst>
                <a:path w="1228" h="926" extrusionOk="0">
                  <a:moveTo>
                    <a:pt x="636" y="1"/>
                  </a:moveTo>
                  <a:cubicBezTo>
                    <a:pt x="183" y="1"/>
                    <a:pt x="0" y="925"/>
                    <a:pt x="483" y="925"/>
                  </a:cubicBezTo>
                  <a:cubicBezTo>
                    <a:pt x="505" y="925"/>
                    <a:pt x="529" y="923"/>
                    <a:pt x="555" y="919"/>
                  </a:cubicBezTo>
                  <a:lnTo>
                    <a:pt x="622" y="919"/>
                  </a:lnTo>
                  <a:cubicBezTo>
                    <a:pt x="958" y="785"/>
                    <a:pt x="1227" y="112"/>
                    <a:pt x="723" y="12"/>
                  </a:cubicBezTo>
                  <a:cubicBezTo>
                    <a:pt x="693" y="4"/>
                    <a:pt x="664" y="1"/>
                    <a:pt x="63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69" name="Google Shape;6715;p66">
              <a:extLst>
                <a:ext uri="{FF2B5EF4-FFF2-40B4-BE49-F238E27FC236}">
                  <a16:creationId xmlns:a16="http://schemas.microsoft.com/office/drawing/2014/main" id="{461AA8AF-BDF9-0B16-F56A-05C2ABE39CE0}"/>
                </a:ext>
              </a:extLst>
            </p:cNvPr>
            <p:cNvSpPr/>
            <p:nvPr/>
          </p:nvSpPr>
          <p:spPr>
            <a:xfrm>
              <a:off x="5957475" y="1442825"/>
              <a:ext cx="25125" cy="20150"/>
            </a:xfrm>
            <a:custGeom>
              <a:avLst/>
              <a:gdLst/>
              <a:ahLst/>
              <a:cxnLst/>
              <a:rect l="l" t="t" r="r" b="b"/>
              <a:pathLst>
                <a:path w="1005" h="806" extrusionOk="0">
                  <a:moveTo>
                    <a:pt x="375" y="1"/>
                  </a:moveTo>
                  <a:cubicBezTo>
                    <a:pt x="219" y="1"/>
                    <a:pt x="84" y="83"/>
                    <a:pt x="57" y="290"/>
                  </a:cubicBezTo>
                  <a:cubicBezTo>
                    <a:pt x="0" y="612"/>
                    <a:pt x="337" y="805"/>
                    <a:pt x="613" y="805"/>
                  </a:cubicBezTo>
                  <a:cubicBezTo>
                    <a:pt x="827" y="805"/>
                    <a:pt x="1004" y="689"/>
                    <a:pt x="931" y="424"/>
                  </a:cubicBezTo>
                  <a:cubicBezTo>
                    <a:pt x="964" y="424"/>
                    <a:pt x="964" y="391"/>
                    <a:pt x="931" y="391"/>
                  </a:cubicBezTo>
                  <a:cubicBezTo>
                    <a:pt x="871" y="172"/>
                    <a:pt x="601" y="1"/>
                    <a:pt x="3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0" name="Google Shape;6716;p66">
              <a:extLst>
                <a:ext uri="{FF2B5EF4-FFF2-40B4-BE49-F238E27FC236}">
                  <a16:creationId xmlns:a16="http://schemas.microsoft.com/office/drawing/2014/main" id="{3C966023-FE64-96AF-F94D-4CEDB50DE316}"/>
                </a:ext>
              </a:extLst>
            </p:cNvPr>
            <p:cNvSpPr/>
            <p:nvPr/>
          </p:nvSpPr>
          <p:spPr>
            <a:xfrm>
              <a:off x="6037875" y="1219575"/>
              <a:ext cx="29075" cy="22400"/>
            </a:xfrm>
            <a:custGeom>
              <a:avLst/>
              <a:gdLst/>
              <a:ahLst/>
              <a:cxnLst/>
              <a:rect l="l" t="t" r="r" b="b"/>
              <a:pathLst>
                <a:path w="1163" h="896" extrusionOk="0">
                  <a:moveTo>
                    <a:pt x="727" y="0"/>
                  </a:moveTo>
                  <a:cubicBezTo>
                    <a:pt x="700" y="0"/>
                    <a:pt x="670" y="4"/>
                    <a:pt x="639" y="11"/>
                  </a:cubicBezTo>
                  <a:lnTo>
                    <a:pt x="571" y="11"/>
                  </a:lnTo>
                  <a:cubicBezTo>
                    <a:pt x="235" y="146"/>
                    <a:pt x="0" y="818"/>
                    <a:pt x="471" y="885"/>
                  </a:cubicBezTo>
                  <a:cubicBezTo>
                    <a:pt x="502" y="892"/>
                    <a:pt x="533" y="896"/>
                    <a:pt x="562" y="896"/>
                  </a:cubicBezTo>
                  <a:cubicBezTo>
                    <a:pt x="1029" y="896"/>
                    <a:pt x="1163" y="0"/>
                    <a:pt x="72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1" name="Google Shape;6717;p66">
              <a:extLst>
                <a:ext uri="{FF2B5EF4-FFF2-40B4-BE49-F238E27FC236}">
                  <a16:creationId xmlns:a16="http://schemas.microsoft.com/office/drawing/2014/main" id="{B9A49398-2357-BDED-6E18-ECEC2E789B99}"/>
                </a:ext>
              </a:extLst>
            </p:cNvPr>
            <p:cNvSpPr/>
            <p:nvPr/>
          </p:nvSpPr>
          <p:spPr>
            <a:xfrm>
              <a:off x="6007400" y="1503200"/>
              <a:ext cx="26000" cy="19950"/>
            </a:xfrm>
            <a:custGeom>
              <a:avLst/>
              <a:gdLst/>
              <a:ahLst/>
              <a:cxnLst/>
              <a:rect l="l" t="t" r="r" b="b"/>
              <a:pathLst>
                <a:path w="1040" h="798" extrusionOk="0">
                  <a:moveTo>
                    <a:pt x="428" y="0"/>
                  </a:moveTo>
                  <a:cubicBezTo>
                    <a:pt x="198" y="0"/>
                    <a:pt x="1" y="123"/>
                    <a:pt x="76" y="395"/>
                  </a:cubicBezTo>
                  <a:cubicBezTo>
                    <a:pt x="76" y="395"/>
                    <a:pt x="76" y="429"/>
                    <a:pt x="76" y="429"/>
                  </a:cubicBezTo>
                  <a:cubicBezTo>
                    <a:pt x="173" y="641"/>
                    <a:pt x="435" y="798"/>
                    <a:pt x="654" y="798"/>
                  </a:cubicBezTo>
                  <a:cubicBezTo>
                    <a:pt x="816" y="798"/>
                    <a:pt x="955" y="711"/>
                    <a:pt x="984" y="496"/>
                  </a:cubicBezTo>
                  <a:cubicBezTo>
                    <a:pt x="1039" y="182"/>
                    <a:pt x="709" y="0"/>
                    <a:pt x="42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2" name="Google Shape;6718;p66">
              <a:extLst>
                <a:ext uri="{FF2B5EF4-FFF2-40B4-BE49-F238E27FC236}">
                  <a16:creationId xmlns:a16="http://schemas.microsoft.com/office/drawing/2014/main" id="{D45039AE-CDCC-39EE-BED3-3609B463DFBE}"/>
                </a:ext>
              </a:extLst>
            </p:cNvPr>
            <p:cNvSpPr/>
            <p:nvPr/>
          </p:nvSpPr>
          <p:spPr>
            <a:xfrm>
              <a:off x="5994800" y="1256825"/>
              <a:ext cx="34900" cy="18000"/>
            </a:xfrm>
            <a:custGeom>
              <a:avLst/>
              <a:gdLst/>
              <a:ahLst/>
              <a:cxnLst/>
              <a:rect l="l" t="t" r="r" b="b"/>
              <a:pathLst>
                <a:path w="1396" h="720" extrusionOk="0">
                  <a:moveTo>
                    <a:pt x="869" y="0"/>
                  </a:moveTo>
                  <a:cubicBezTo>
                    <a:pt x="494" y="0"/>
                    <a:pt x="1" y="415"/>
                    <a:pt x="412" y="672"/>
                  </a:cubicBezTo>
                  <a:lnTo>
                    <a:pt x="446" y="672"/>
                  </a:lnTo>
                  <a:cubicBezTo>
                    <a:pt x="511" y="705"/>
                    <a:pt x="588" y="719"/>
                    <a:pt x="669" y="719"/>
                  </a:cubicBezTo>
                  <a:cubicBezTo>
                    <a:pt x="1005" y="719"/>
                    <a:pt x="1396" y="460"/>
                    <a:pt x="1152" y="134"/>
                  </a:cubicBezTo>
                  <a:cubicBezTo>
                    <a:pt x="1088" y="40"/>
                    <a:pt x="984" y="0"/>
                    <a:pt x="86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3" name="Google Shape;6719;p66">
              <a:extLst>
                <a:ext uri="{FF2B5EF4-FFF2-40B4-BE49-F238E27FC236}">
                  <a16:creationId xmlns:a16="http://schemas.microsoft.com/office/drawing/2014/main" id="{19361C78-D197-57DD-8B23-1E8CCD42651F}"/>
                </a:ext>
              </a:extLst>
            </p:cNvPr>
            <p:cNvSpPr/>
            <p:nvPr/>
          </p:nvSpPr>
          <p:spPr>
            <a:xfrm>
              <a:off x="5916350" y="1300750"/>
              <a:ext cx="25350" cy="23000"/>
            </a:xfrm>
            <a:custGeom>
              <a:avLst/>
              <a:gdLst/>
              <a:ahLst/>
              <a:cxnLst/>
              <a:rect l="l" t="t" r="r" b="b"/>
              <a:pathLst>
                <a:path w="1014" h="920" extrusionOk="0">
                  <a:moveTo>
                    <a:pt x="462" y="1"/>
                  </a:moveTo>
                  <a:cubicBezTo>
                    <a:pt x="378" y="1"/>
                    <a:pt x="295" y="37"/>
                    <a:pt x="223" y="125"/>
                  </a:cubicBezTo>
                  <a:cubicBezTo>
                    <a:pt x="0" y="422"/>
                    <a:pt x="415" y="919"/>
                    <a:pt x="717" y="919"/>
                  </a:cubicBezTo>
                  <a:cubicBezTo>
                    <a:pt x="825" y="919"/>
                    <a:pt x="918" y="856"/>
                    <a:pt x="962" y="696"/>
                  </a:cubicBezTo>
                  <a:cubicBezTo>
                    <a:pt x="962" y="696"/>
                    <a:pt x="962" y="663"/>
                    <a:pt x="962" y="663"/>
                  </a:cubicBezTo>
                  <a:cubicBezTo>
                    <a:pt x="1014" y="381"/>
                    <a:pt x="732" y="1"/>
                    <a:pt x="4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4" name="Google Shape;6720;p66">
              <a:extLst>
                <a:ext uri="{FF2B5EF4-FFF2-40B4-BE49-F238E27FC236}">
                  <a16:creationId xmlns:a16="http://schemas.microsoft.com/office/drawing/2014/main" id="{033E6B64-F37C-244E-476C-D3D99B93D7A0}"/>
                </a:ext>
              </a:extLst>
            </p:cNvPr>
            <p:cNvSpPr/>
            <p:nvPr/>
          </p:nvSpPr>
          <p:spPr>
            <a:xfrm>
              <a:off x="6150750" y="956800"/>
              <a:ext cx="35575" cy="20900"/>
            </a:xfrm>
            <a:custGeom>
              <a:avLst/>
              <a:gdLst/>
              <a:ahLst/>
              <a:cxnLst/>
              <a:rect l="l" t="t" r="r" b="b"/>
              <a:pathLst>
                <a:path w="1423" h="836" extrusionOk="0">
                  <a:moveTo>
                    <a:pt x="827" y="1"/>
                  </a:moveTo>
                  <a:cubicBezTo>
                    <a:pt x="461" y="1"/>
                    <a:pt x="0" y="483"/>
                    <a:pt x="358" y="776"/>
                  </a:cubicBezTo>
                  <a:cubicBezTo>
                    <a:pt x="414" y="817"/>
                    <a:pt x="475" y="835"/>
                    <a:pt x="539" y="835"/>
                  </a:cubicBezTo>
                  <a:cubicBezTo>
                    <a:pt x="940" y="835"/>
                    <a:pt x="1423" y="119"/>
                    <a:pt x="930" y="3"/>
                  </a:cubicBezTo>
                  <a:lnTo>
                    <a:pt x="862" y="3"/>
                  </a:lnTo>
                  <a:cubicBezTo>
                    <a:pt x="851" y="1"/>
                    <a:pt x="839" y="1"/>
                    <a:pt x="8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5" name="Google Shape;6721;p66">
              <a:extLst>
                <a:ext uri="{FF2B5EF4-FFF2-40B4-BE49-F238E27FC236}">
                  <a16:creationId xmlns:a16="http://schemas.microsoft.com/office/drawing/2014/main" id="{A0CAA6A0-AAB0-65B2-AD37-B9AF3B90A1B9}"/>
                </a:ext>
              </a:extLst>
            </p:cNvPr>
            <p:cNvSpPr/>
            <p:nvPr/>
          </p:nvSpPr>
          <p:spPr>
            <a:xfrm>
              <a:off x="5943125" y="1101250"/>
              <a:ext cx="25175" cy="23050"/>
            </a:xfrm>
            <a:custGeom>
              <a:avLst/>
              <a:gdLst/>
              <a:ahLst/>
              <a:cxnLst/>
              <a:rect l="l" t="t" r="r" b="b"/>
              <a:pathLst>
                <a:path w="1007" h="922" extrusionOk="0">
                  <a:moveTo>
                    <a:pt x="287" y="0"/>
                  </a:moveTo>
                  <a:cubicBezTo>
                    <a:pt x="167" y="0"/>
                    <a:pt x="64" y="69"/>
                    <a:pt x="26" y="241"/>
                  </a:cubicBezTo>
                  <a:lnTo>
                    <a:pt x="26" y="274"/>
                  </a:lnTo>
                  <a:cubicBezTo>
                    <a:pt x="1" y="551"/>
                    <a:pt x="277" y="922"/>
                    <a:pt x="530" y="922"/>
                  </a:cubicBezTo>
                  <a:cubicBezTo>
                    <a:pt x="615" y="922"/>
                    <a:pt x="698" y="880"/>
                    <a:pt x="765" y="778"/>
                  </a:cubicBezTo>
                  <a:cubicBezTo>
                    <a:pt x="1006" y="441"/>
                    <a:pt x="591" y="0"/>
                    <a:pt x="28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6" name="Google Shape;6722;p66">
              <a:extLst>
                <a:ext uri="{FF2B5EF4-FFF2-40B4-BE49-F238E27FC236}">
                  <a16:creationId xmlns:a16="http://schemas.microsoft.com/office/drawing/2014/main" id="{DDB5FC91-4BFE-3EE6-93A1-1C03B776D919}"/>
                </a:ext>
              </a:extLst>
            </p:cNvPr>
            <p:cNvSpPr/>
            <p:nvPr/>
          </p:nvSpPr>
          <p:spPr>
            <a:xfrm>
              <a:off x="5908750" y="1398150"/>
              <a:ext cx="35875" cy="20850"/>
            </a:xfrm>
            <a:custGeom>
              <a:avLst/>
              <a:gdLst/>
              <a:ahLst/>
              <a:cxnLst/>
              <a:rect l="l" t="t" r="r" b="b"/>
              <a:pathLst>
                <a:path w="1435" h="834" extrusionOk="0">
                  <a:moveTo>
                    <a:pt x="842" y="1"/>
                  </a:moveTo>
                  <a:cubicBezTo>
                    <a:pt x="433" y="1"/>
                    <a:pt x="0" y="717"/>
                    <a:pt x="493" y="833"/>
                  </a:cubicBezTo>
                  <a:lnTo>
                    <a:pt x="561" y="833"/>
                  </a:lnTo>
                  <a:cubicBezTo>
                    <a:pt x="930" y="833"/>
                    <a:pt x="1434" y="329"/>
                    <a:pt x="1031" y="60"/>
                  </a:cubicBezTo>
                  <a:cubicBezTo>
                    <a:pt x="971" y="19"/>
                    <a:pt x="907" y="1"/>
                    <a:pt x="84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7" name="Google Shape;6723;p66">
              <a:extLst>
                <a:ext uri="{FF2B5EF4-FFF2-40B4-BE49-F238E27FC236}">
                  <a16:creationId xmlns:a16="http://schemas.microsoft.com/office/drawing/2014/main" id="{87DCEC24-B932-3231-DEFA-80EEBB1F4744}"/>
                </a:ext>
              </a:extLst>
            </p:cNvPr>
            <p:cNvSpPr/>
            <p:nvPr/>
          </p:nvSpPr>
          <p:spPr>
            <a:xfrm>
              <a:off x="5879400" y="1257425"/>
              <a:ext cx="25000" cy="23975"/>
            </a:xfrm>
            <a:custGeom>
              <a:avLst/>
              <a:gdLst/>
              <a:ahLst/>
              <a:cxnLst/>
              <a:rect l="l" t="t" r="r" b="b"/>
              <a:pathLst>
                <a:path w="1000" h="959" extrusionOk="0">
                  <a:moveTo>
                    <a:pt x="525" y="0"/>
                  </a:moveTo>
                  <a:cubicBezTo>
                    <a:pt x="462" y="0"/>
                    <a:pt x="394" y="23"/>
                    <a:pt x="323" y="77"/>
                  </a:cubicBezTo>
                  <a:cubicBezTo>
                    <a:pt x="0" y="292"/>
                    <a:pt x="323" y="959"/>
                    <a:pt x="637" y="959"/>
                  </a:cubicBezTo>
                  <a:cubicBezTo>
                    <a:pt x="716" y="959"/>
                    <a:pt x="794" y="917"/>
                    <a:pt x="861" y="816"/>
                  </a:cubicBezTo>
                  <a:lnTo>
                    <a:pt x="861" y="782"/>
                  </a:lnTo>
                  <a:cubicBezTo>
                    <a:pt x="999" y="506"/>
                    <a:pt x="818" y="0"/>
                    <a:pt x="5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8" name="Google Shape;6724;p66">
              <a:extLst>
                <a:ext uri="{FF2B5EF4-FFF2-40B4-BE49-F238E27FC236}">
                  <a16:creationId xmlns:a16="http://schemas.microsoft.com/office/drawing/2014/main" id="{7BCE908B-4833-797C-2665-470BAFDF9818}"/>
                </a:ext>
              </a:extLst>
            </p:cNvPr>
            <p:cNvSpPr/>
            <p:nvPr/>
          </p:nvSpPr>
          <p:spPr>
            <a:xfrm>
              <a:off x="6016850" y="1262275"/>
              <a:ext cx="28575" cy="23200"/>
            </a:xfrm>
            <a:custGeom>
              <a:avLst/>
              <a:gdLst/>
              <a:ahLst/>
              <a:cxnLst/>
              <a:rect l="l" t="t" r="r" b="b"/>
              <a:pathLst>
                <a:path w="1143" h="928" extrusionOk="0">
                  <a:moveTo>
                    <a:pt x="713" y="0"/>
                  </a:moveTo>
                  <a:cubicBezTo>
                    <a:pt x="681" y="0"/>
                    <a:pt x="645" y="6"/>
                    <a:pt x="606" y="17"/>
                  </a:cubicBezTo>
                  <a:lnTo>
                    <a:pt x="539" y="17"/>
                  </a:lnTo>
                  <a:cubicBezTo>
                    <a:pt x="202" y="185"/>
                    <a:pt x="1" y="857"/>
                    <a:pt x="471" y="925"/>
                  </a:cubicBezTo>
                  <a:cubicBezTo>
                    <a:pt x="488" y="926"/>
                    <a:pt x="504" y="927"/>
                    <a:pt x="519" y="927"/>
                  </a:cubicBezTo>
                  <a:cubicBezTo>
                    <a:pt x="1012" y="927"/>
                    <a:pt x="1143" y="0"/>
                    <a:pt x="71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79" name="Google Shape;6725;p66">
              <a:extLst>
                <a:ext uri="{FF2B5EF4-FFF2-40B4-BE49-F238E27FC236}">
                  <a16:creationId xmlns:a16="http://schemas.microsoft.com/office/drawing/2014/main" id="{6D6232A3-5E6D-844E-AA03-4066BE3E7997}"/>
                </a:ext>
              </a:extLst>
            </p:cNvPr>
            <p:cNvSpPr/>
            <p:nvPr/>
          </p:nvSpPr>
          <p:spPr>
            <a:xfrm>
              <a:off x="6032200" y="886800"/>
              <a:ext cx="25500" cy="22550"/>
            </a:xfrm>
            <a:custGeom>
              <a:avLst/>
              <a:gdLst/>
              <a:ahLst/>
              <a:cxnLst/>
              <a:rect l="l" t="t" r="r" b="b"/>
              <a:pathLst>
                <a:path w="1020" h="902" extrusionOk="0">
                  <a:moveTo>
                    <a:pt x="268" y="0"/>
                  </a:moveTo>
                  <a:cubicBezTo>
                    <a:pt x="155" y="0"/>
                    <a:pt x="61" y="61"/>
                    <a:pt x="25" y="215"/>
                  </a:cubicBezTo>
                  <a:cubicBezTo>
                    <a:pt x="25" y="248"/>
                    <a:pt x="25" y="248"/>
                    <a:pt x="25" y="282"/>
                  </a:cubicBezTo>
                  <a:cubicBezTo>
                    <a:pt x="1" y="555"/>
                    <a:pt x="269" y="901"/>
                    <a:pt x="533" y="901"/>
                  </a:cubicBezTo>
                  <a:cubicBezTo>
                    <a:pt x="626" y="901"/>
                    <a:pt x="719" y="858"/>
                    <a:pt x="798" y="752"/>
                  </a:cubicBezTo>
                  <a:cubicBezTo>
                    <a:pt x="1020" y="457"/>
                    <a:pt x="575" y="0"/>
                    <a:pt x="2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0" name="Google Shape;6726;p66">
              <a:extLst>
                <a:ext uri="{FF2B5EF4-FFF2-40B4-BE49-F238E27FC236}">
                  <a16:creationId xmlns:a16="http://schemas.microsoft.com/office/drawing/2014/main" id="{676FD4DC-BFCC-9EBF-474D-3301644D1C52}"/>
                </a:ext>
              </a:extLst>
            </p:cNvPr>
            <p:cNvSpPr/>
            <p:nvPr/>
          </p:nvSpPr>
          <p:spPr>
            <a:xfrm>
              <a:off x="5873650" y="1206550"/>
              <a:ext cx="35900" cy="20200"/>
            </a:xfrm>
            <a:custGeom>
              <a:avLst/>
              <a:gdLst/>
              <a:ahLst/>
              <a:cxnLst/>
              <a:rect l="l" t="t" r="r" b="b"/>
              <a:pathLst>
                <a:path w="1436" h="808" extrusionOk="0">
                  <a:moveTo>
                    <a:pt x="871" y="0"/>
                  </a:moveTo>
                  <a:cubicBezTo>
                    <a:pt x="472" y="0"/>
                    <a:pt x="0" y="686"/>
                    <a:pt x="519" y="801"/>
                  </a:cubicBezTo>
                  <a:lnTo>
                    <a:pt x="553" y="801"/>
                  </a:lnTo>
                  <a:cubicBezTo>
                    <a:pt x="576" y="805"/>
                    <a:pt x="599" y="807"/>
                    <a:pt x="623" y="807"/>
                  </a:cubicBezTo>
                  <a:cubicBezTo>
                    <a:pt x="985" y="807"/>
                    <a:pt x="1436" y="345"/>
                    <a:pt x="1057" y="62"/>
                  </a:cubicBezTo>
                  <a:cubicBezTo>
                    <a:pt x="1000" y="19"/>
                    <a:pt x="936" y="0"/>
                    <a:pt x="8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1" name="Google Shape;6727;p66">
              <a:extLst>
                <a:ext uri="{FF2B5EF4-FFF2-40B4-BE49-F238E27FC236}">
                  <a16:creationId xmlns:a16="http://schemas.microsoft.com/office/drawing/2014/main" id="{F9DC86B9-8801-EA64-E053-3450C7D1F4B8}"/>
                </a:ext>
              </a:extLst>
            </p:cNvPr>
            <p:cNvSpPr/>
            <p:nvPr/>
          </p:nvSpPr>
          <p:spPr>
            <a:xfrm>
              <a:off x="5970825" y="1150075"/>
              <a:ext cx="24825" cy="22750"/>
            </a:xfrm>
            <a:custGeom>
              <a:avLst/>
              <a:gdLst/>
              <a:ahLst/>
              <a:cxnLst/>
              <a:rect l="l" t="t" r="r" b="b"/>
              <a:pathLst>
                <a:path w="993" h="910" extrusionOk="0">
                  <a:moveTo>
                    <a:pt x="461" y="0"/>
                  </a:moveTo>
                  <a:cubicBezTo>
                    <a:pt x="364" y="0"/>
                    <a:pt x="269" y="49"/>
                    <a:pt x="195" y="170"/>
                  </a:cubicBezTo>
                  <a:cubicBezTo>
                    <a:pt x="1" y="461"/>
                    <a:pt x="437" y="909"/>
                    <a:pt x="733" y="909"/>
                  </a:cubicBezTo>
                  <a:cubicBezTo>
                    <a:pt x="847" y="909"/>
                    <a:pt x="940" y="842"/>
                    <a:pt x="968" y="674"/>
                  </a:cubicBezTo>
                  <a:lnTo>
                    <a:pt x="968" y="607"/>
                  </a:lnTo>
                  <a:cubicBezTo>
                    <a:pt x="992"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2" name="Google Shape;6728;p66">
              <a:extLst>
                <a:ext uri="{FF2B5EF4-FFF2-40B4-BE49-F238E27FC236}">
                  <a16:creationId xmlns:a16="http://schemas.microsoft.com/office/drawing/2014/main" id="{D7ED2D39-1EB6-E293-B10F-7D75489BD8CB}"/>
                </a:ext>
              </a:extLst>
            </p:cNvPr>
            <p:cNvSpPr/>
            <p:nvPr/>
          </p:nvSpPr>
          <p:spPr>
            <a:xfrm>
              <a:off x="6111800" y="1128625"/>
              <a:ext cx="24825" cy="22375"/>
            </a:xfrm>
            <a:custGeom>
              <a:avLst/>
              <a:gdLst/>
              <a:ahLst/>
              <a:cxnLst/>
              <a:rect l="l" t="t" r="r" b="b"/>
              <a:pathLst>
                <a:path w="993" h="895" extrusionOk="0">
                  <a:moveTo>
                    <a:pt x="253" y="0"/>
                  </a:moveTo>
                  <a:cubicBezTo>
                    <a:pt x="136" y="0"/>
                    <a:pt x="38" y="63"/>
                    <a:pt x="1" y="221"/>
                  </a:cubicBezTo>
                  <a:cubicBezTo>
                    <a:pt x="1" y="255"/>
                    <a:pt x="1" y="255"/>
                    <a:pt x="1" y="288"/>
                  </a:cubicBezTo>
                  <a:cubicBezTo>
                    <a:pt x="1" y="556"/>
                    <a:pt x="265" y="894"/>
                    <a:pt x="513" y="894"/>
                  </a:cubicBezTo>
                  <a:cubicBezTo>
                    <a:pt x="608" y="894"/>
                    <a:pt x="699" y="845"/>
                    <a:pt x="774" y="725"/>
                  </a:cubicBezTo>
                  <a:cubicBezTo>
                    <a:pt x="993" y="433"/>
                    <a:pt x="560" y="0"/>
                    <a:pt x="2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3" name="Google Shape;6729;p66">
              <a:extLst>
                <a:ext uri="{FF2B5EF4-FFF2-40B4-BE49-F238E27FC236}">
                  <a16:creationId xmlns:a16="http://schemas.microsoft.com/office/drawing/2014/main" id="{1A74DDD0-A8CE-400A-E9D1-2CB4182D4D0B}"/>
                </a:ext>
              </a:extLst>
            </p:cNvPr>
            <p:cNvSpPr/>
            <p:nvPr/>
          </p:nvSpPr>
          <p:spPr>
            <a:xfrm>
              <a:off x="6119225" y="1312975"/>
              <a:ext cx="25075" cy="24450"/>
            </a:xfrm>
            <a:custGeom>
              <a:avLst/>
              <a:gdLst/>
              <a:ahLst/>
              <a:cxnLst/>
              <a:rect l="l" t="t" r="r" b="b"/>
              <a:pathLst>
                <a:path w="1003" h="978" extrusionOk="0">
                  <a:moveTo>
                    <a:pt x="376" y="1"/>
                  </a:moveTo>
                  <a:cubicBezTo>
                    <a:pt x="304" y="1"/>
                    <a:pt x="233" y="42"/>
                    <a:pt x="174" y="140"/>
                  </a:cubicBezTo>
                  <a:cubicBezTo>
                    <a:pt x="174" y="140"/>
                    <a:pt x="140" y="174"/>
                    <a:pt x="140" y="207"/>
                  </a:cubicBezTo>
                  <a:cubicBezTo>
                    <a:pt x="0" y="487"/>
                    <a:pt x="187" y="977"/>
                    <a:pt x="487" y="977"/>
                  </a:cubicBezTo>
                  <a:cubicBezTo>
                    <a:pt x="547" y="977"/>
                    <a:pt x="611" y="958"/>
                    <a:pt x="678" y="913"/>
                  </a:cubicBezTo>
                  <a:cubicBezTo>
                    <a:pt x="1003" y="697"/>
                    <a:pt x="674" y="1"/>
                    <a:pt x="3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4" name="Google Shape;6730;p66">
              <a:extLst>
                <a:ext uri="{FF2B5EF4-FFF2-40B4-BE49-F238E27FC236}">
                  <a16:creationId xmlns:a16="http://schemas.microsoft.com/office/drawing/2014/main" id="{93D83D39-B85D-2BE5-30AF-9D58A177E423}"/>
                </a:ext>
              </a:extLst>
            </p:cNvPr>
            <p:cNvSpPr/>
            <p:nvPr/>
          </p:nvSpPr>
          <p:spPr>
            <a:xfrm>
              <a:off x="5919325" y="1227125"/>
              <a:ext cx="25750" cy="24125"/>
            </a:xfrm>
            <a:custGeom>
              <a:avLst/>
              <a:gdLst/>
              <a:ahLst/>
              <a:cxnLst/>
              <a:rect l="l" t="t" r="r" b="b"/>
              <a:pathLst>
                <a:path w="1030" h="965" extrusionOk="0">
                  <a:moveTo>
                    <a:pt x="387" y="0"/>
                  </a:moveTo>
                  <a:cubicBezTo>
                    <a:pt x="309" y="0"/>
                    <a:pt x="233" y="43"/>
                    <a:pt x="171" y="146"/>
                  </a:cubicBezTo>
                  <a:cubicBezTo>
                    <a:pt x="171" y="146"/>
                    <a:pt x="138" y="180"/>
                    <a:pt x="138" y="180"/>
                  </a:cubicBezTo>
                  <a:cubicBezTo>
                    <a:pt x="0" y="482"/>
                    <a:pt x="200" y="964"/>
                    <a:pt x="498" y="964"/>
                  </a:cubicBezTo>
                  <a:cubicBezTo>
                    <a:pt x="564" y="964"/>
                    <a:pt x="636" y="940"/>
                    <a:pt x="709" y="885"/>
                  </a:cubicBezTo>
                  <a:cubicBezTo>
                    <a:pt x="1030" y="645"/>
                    <a:pt x="691" y="0"/>
                    <a:pt x="3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5" name="Google Shape;6731;p66">
              <a:extLst>
                <a:ext uri="{FF2B5EF4-FFF2-40B4-BE49-F238E27FC236}">
                  <a16:creationId xmlns:a16="http://schemas.microsoft.com/office/drawing/2014/main" id="{5867B53D-91EE-CDBC-FA9C-419754A1D93C}"/>
                </a:ext>
              </a:extLst>
            </p:cNvPr>
            <p:cNvSpPr/>
            <p:nvPr/>
          </p:nvSpPr>
          <p:spPr>
            <a:xfrm>
              <a:off x="6116400" y="830075"/>
              <a:ext cx="35950" cy="20250"/>
            </a:xfrm>
            <a:custGeom>
              <a:avLst/>
              <a:gdLst/>
              <a:ahLst/>
              <a:cxnLst/>
              <a:rect l="l" t="t" r="r" b="b"/>
              <a:pathLst>
                <a:path w="1438" h="810" extrusionOk="0">
                  <a:moveTo>
                    <a:pt x="878" y="1"/>
                  </a:moveTo>
                  <a:cubicBezTo>
                    <a:pt x="494" y="1"/>
                    <a:pt x="1" y="660"/>
                    <a:pt x="489" y="803"/>
                  </a:cubicBezTo>
                  <a:lnTo>
                    <a:pt x="556" y="803"/>
                  </a:lnTo>
                  <a:cubicBezTo>
                    <a:pt x="580" y="808"/>
                    <a:pt x="605" y="810"/>
                    <a:pt x="630" y="810"/>
                  </a:cubicBezTo>
                  <a:cubicBezTo>
                    <a:pt x="992" y="810"/>
                    <a:pt x="1437" y="378"/>
                    <a:pt x="1060" y="64"/>
                  </a:cubicBezTo>
                  <a:cubicBezTo>
                    <a:pt x="1006" y="20"/>
                    <a:pt x="944" y="1"/>
                    <a:pt x="87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6" name="Google Shape;6732;p66">
              <a:extLst>
                <a:ext uri="{FF2B5EF4-FFF2-40B4-BE49-F238E27FC236}">
                  <a16:creationId xmlns:a16="http://schemas.microsoft.com/office/drawing/2014/main" id="{2203DA91-71F3-852E-D7C0-274DFA37C24A}"/>
                </a:ext>
              </a:extLst>
            </p:cNvPr>
            <p:cNvSpPr/>
            <p:nvPr/>
          </p:nvSpPr>
          <p:spPr>
            <a:xfrm>
              <a:off x="6000375" y="1168550"/>
              <a:ext cx="35675" cy="20625"/>
            </a:xfrm>
            <a:custGeom>
              <a:avLst/>
              <a:gdLst/>
              <a:ahLst/>
              <a:cxnLst/>
              <a:rect l="l" t="t" r="r" b="b"/>
              <a:pathLst>
                <a:path w="1427" h="825" extrusionOk="0">
                  <a:moveTo>
                    <a:pt x="826" y="0"/>
                  </a:moveTo>
                  <a:cubicBezTo>
                    <a:pt x="460" y="0"/>
                    <a:pt x="1" y="482"/>
                    <a:pt x="391" y="775"/>
                  </a:cubicBezTo>
                  <a:cubicBezTo>
                    <a:pt x="442" y="809"/>
                    <a:pt x="499" y="824"/>
                    <a:pt x="557" y="824"/>
                  </a:cubicBezTo>
                  <a:cubicBezTo>
                    <a:pt x="954" y="824"/>
                    <a:pt x="1427" y="119"/>
                    <a:pt x="929" y="2"/>
                  </a:cubicBezTo>
                  <a:lnTo>
                    <a:pt x="861"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7" name="Google Shape;6733;p66">
              <a:extLst>
                <a:ext uri="{FF2B5EF4-FFF2-40B4-BE49-F238E27FC236}">
                  <a16:creationId xmlns:a16="http://schemas.microsoft.com/office/drawing/2014/main" id="{BECECA00-A045-E88F-77A8-0EDDCA9FBF00}"/>
                </a:ext>
              </a:extLst>
            </p:cNvPr>
            <p:cNvSpPr/>
            <p:nvPr/>
          </p:nvSpPr>
          <p:spPr>
            <a:xfrm>
              <a:off x="6048775" y="1462900"/>
              <a:ext cx="26825" cy="24150"/>
            </a:xfrm>
            <a:custGeom>
              <a:avLst/>
              <a:gdLst/>
              <a:ahLst/>
              <a:cxnLst/>
              <a:rect l="l" t="t" r="r" b="b"/>
              <a:pathLst>
                <a:path w="1073" h="966" extrusionOk="0">
                  <a:moveTo>
                    <a:pt x="633" y="1"/>
                  </a:moveTo>
                  <a:cubicBezTo>
                    <a:pt x="594" y="1"/>
                    <a:pt x="551" y="8"/>
                    <a:pt x="505" y="25"/>
                  </a:cubicBezTo>
                  <a:cubicBezTo>
                    <a:pt x="505" y="58"/>
                    <a:pt x="471" y="58"/>
                    <a:pt x="438" y="58"/>
                  </a:cubicBezTo>
                  <a:cubicBezTo>
                    <a:pt x="135" y="260"/>
                    <a:pt x="1" y="966"/>
                    <a:pt x="505" y="966"/>
                  </a:cubicBezTo>
                  <a:cubicBezTo>
                    <a:pt x="1030" y="966"/>
                    <a:pt x="1073" y="1"/>
                    <a:pt x="63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8" name="Google Shape;6734;p66">
              <a:extLst>
                <a:ext uri="{FF2B5EF4-FFF2-40B4-BE49-F238E27FC236}">
                  <a16:creationId xmlns:a16="http://schemas.microsoft.com/office/drawing/2014/main" id="{1ADC7040-5717-9E06-7B18-3088503106E1}"/>
                </a:ext>
              </a:extLst>
            </p:cNvPr>
            <p:cNvSpPr/>
            <p:nvPr/>
          </p:nvSpPr>
          <p:spPr>
            <a:xfrm>
              <a:off x="5901975" y="1357500"/>
              <a:ext cx="25375" cy="22525"/>
            </a:xfrm>
            <a:custGeom>
              <a:avLst/>
              <a:gdLst/>
              <a:ahLst/>
              <a:cxnLst/>
              <a:rect l="l" t="t" r="r" b="b"/>
              <a:pathLst>
                <a:path w="1015" h="901" extrusionOk="0">
                  <a:moveTo>
                    <a:pt x="289" y="0"/>
                  </a:moveTo>
                  <a:cubicBezTo>
                    <a:pt x="167" y="0"/>
                    <a:pt x="63" y="69"/>
                    <a:pt x="25" y="241"/>
                  </a:cubicBezTo>
                  <a:lnTo>
                    <a:pt x="25" y="308"/>
                  </a:lnTo>
                  <a:cubicBezTo>
                    <a:pt x="1" y="577"/>
                    <a:pt x="279" y="900"/>
                    <a:pt x="536" y="900"/>
                  </a:cubicBezTo>
                  <a:cubicBezTo>
                    <a:pt x="632" y="900"/>
                    <a:pt x="725" y="855"/>
                    <a:pt x="798" y="745"/>
                  </a:cubicBezTo>
                  <a:cubicBezTo>
                    <a:pt x="1014" y="433"/>
                    <a:pt x="595" y="0"/>
                    <a:pt x="289"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89" name="Google Shape;6735;p66">
              <a:extLst>
                <a:ext uri="{FF2B5EF4-FFF2-40B4-BE49-F238E27FC236}">
                  <a16:creationId xmlns:a16="http://schemas.microsoft.com/office/drawing/2014/main" id="{7AF8D0FE-7837-640E-5E5A-586D1A037214}"/>
                </a:ext>
              </a:extLst>
            </p:cNvPr>
            <p:cNvSpPr/>
            <p:nvPr/>
          </p:nvSpPr>
          <p:spPr>
            <a:xfrm>
              <a:off x="5983350" y="1215750"/>
              <a:ext cx="24300" cy="22250"/>
            </a:xfrm>
            <a:custGeom>
              <a:avLst/>
              <a:gdLst/>
              <a:ahLst/>
              <a:cxnLst/>
              <a:rect l="l" t="t" r="r" b="b"/>
              <a:pathLst>
                <a:path w="972" h="890" extrusionOk="0">
                  <a:moveTo>
                    <a:pt x="442" y="0"/>
                  </a:moveTo>
                  <a:cubicBezTo>
                    <a:pt x="336" y="0"/>
                    <a:pt x="235" y="57"/>
                    <a:pt x="164" y="198"/>
                  </a:cubicBezTo>
                  <a:cubicBezTo>
                    <a:pt x="0" y="503"/>
                    <a:pt x="426" y="890"/>
                    <a:pt x="720" y="890"/>
                  </a:cubicBezTo>
                  <a:cubicBezTo>
                    <a:pt x="848" y="890"/>
                    <a:pt x="951" y="817"/>
                    <a:pt x="971" y="635"/>
                  </a:cubicBezTo>
                  <a:cubicBezTo>
                    <a:pt x="971" y="601"/>
                    <a:pt x="971" y="567"/>
                    <a:pt x="971" y="567"/>
                  </a:cubicBezTo>
                  <a:cubicBezTo>
                    <a:pt x="971" y="308"/>
                    <a:pt x="691" y="0"/>
                    <a:pt x="44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0" name="Google Shape;6736;p66">
              <a:extLst>
                <a:ext uri="{FF2B5EF4-FFF2-40B4-BE49-F238E27FC236}">
                  <a16:creationId xmlns:a16="http://schemas.microsoft.com/office/drawing/2014/main" id="{0178802D-9ADB-F0A0-6B6F-26232921C7AF}"/>
                </a:ext>
              </a:extLst>
            </p:cNvPr>
            <p:cNvSpPr/>
            <p:nvPr/>
          </p:nvSpPr>
          <p:spPr>
            <a:xfrm>
              <a:off x="5906400" y="1187550"/>
              <a:ext cx="25625" cy="22225"/>
            </a:xfrm>
            <a:custGeom>
              <a:avLst/>
              <a:gdLst/>
              <a:ahLst/>
              <a:cxnLst/>
              <a:rect l="l" t="t" r="r" b="b"/>
              <a:pathLst>
                <a:path w="1025" h="889" extrusionOk="0">
                  <a:moveTo>
                    <a:pt x="467" y="0"/>
                  </a:moveTo>
                  <a:cubicBezTo>
                    <a:pt x="357" y="0"/>
                    <a:pt x="254" y="53"/>
                    <a:pt x="184" y="183"/>
                  </a:cubicBezTo>
                  <a:cubicBezTo>
                    <a:pt x="0" y="528"/>
                    <a:pt x="429" y="888"/>
                    <a:pt x="741" y="888"/>
                  </a:cubicBezTo>
                  <a:cubicBezTo>
                    <a:pt x="884" y="888"/>
                    <a:pt x="1003" y="811"/>
                    <a:pt x="1024" y="620"/>
                  </a:cubicBezTo>
                  <a:lnTo>
                    <a:pt x="1024" y="553"/>
                  </a:lnTo>
                  <a:cubicBezTo>
                    <a:pt x="1024" y="293"/>
                    <a:pt x="726" y="0"/>
                    <a:pt x="4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1" name="Google Shape;6737;p66">
              <a:extLst>
                <a:ext uri="{FF2B5EF4-FFF2-40B4-BE49-F238E27FC236}">
                  <a16:creationId xmlns:a16="http://schemas.microsoft.com/office/drawing/2014/main" id="{67BB7768-6BC4-BB7E-D414-D5EBCB8EE998}"/>
                </a:ext>
              </a:extLst>
            </p:cNvPr>
            <p:cNvSpPr/>
            <p:nvPr/>
          </p:nvSpPr>
          <p:spPr>
            <a:xfrm>
              <a:off x="5940400" y="1423850"/>
              <a:ext cx="29925" cy="22325"/>
            </a:xfrm>
            <a:custGeom>
              <a:avLst/>
              <a:gdLst/>
              <a:ahLst/>
              <a:cxnLst/>
              <a:rect l="l" t="t" r="r" b="b"/>
              <a:pathLst>
                <a:path w="1197" h="893" extrusionOk="0">
                  <a:moveTo>
                    <a:pt x="743" y="0"/>
                  </a:moveTo>
                  <a:cubicBezTo>
                    <a:pt x="721" y="0"/>
                    <a:pt x="697" y="3"/>
                    <a:pt x="673" y="7"/>
                  </a:cubicBezTo>
                  <a:lnTo>
                    <a:pt x="605" y="7"/>
                  </a:lnTo>
                  <a:cubicBezTo>
                    <a:pt x="236" y="108"/>
                    <a:pt x="0" y="780"/>
                    <a:pt x="471" y="881"/>
                  </a:cubicBezTo>
                  <a:cubicBezTo>
                    <a:pt x="504" y="889"/>
                    <a:pt x="535" y="892"/>
                    <a:pt x="565" y="892"/>
                  </a:cubicBezTo>
                  <a:cubicBezTo>
                    <a:pt x="1040" y="892"/>
                    <a:pt x="1197" y="0"/>
                    <a:pt x="7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2" name="Google Shape;6738;p66">
              <a:extLst>
                <a:ext uri="{FF2B5EF4-FFF2-40B4-BE49-F238E27FC236}">
                  <a16:creationId xmlns:a16="http://schemas.microsoft.com/office/drawing/2014/main" id="{A539F55D-EB30-CCEF-D11E-923DDF49E06C}"/>
                </a:ext>
              </a:extLst>
            </p:cNvPr>
            <p:cNvSpPr/>
            <p:nvPr/>
          </p:nvSpPr>
          <p:spPr>
            <a:xfrm>
              <a:off x="5880125" y="1317850"/>
              <a:ext cx="25600" cy="20150"/>
            </a:xfrm>
            <a:custGeom>
              <a:avLst/>
              <a:gdLst/>
              <a:ahLst/>
              <a:cxnLst/>
              <a:rect l="l" t="t" r="r" b="b"/>
              <a:pathLst>
                <a:path w="1024" h="806" extrusionOk="0">
                  <a:moveTo>
                    <a:pt x="404" y="1"/>
                  </a:moveTo>
                  <a:cubicBezTo>
                    <a:pt x="185" y="1"/>
                    <a:pt x="0" y="118"/>
                    <a:pt x="59" y="382"/>
                  </a:cubicBezTo>
                  <a:cubicBezTo>
                    <a:pt x="59" y="382"/>
                    <a:pt x="59" y="416"/>
                    <a:pt x="59" y="416"/>
                  </a:cubicBezTo>
                  <a:cubicBezTo>
                    <a:pt x="138" y="634"/>
                    <a:pt x="405" y="805"/>
                    <a:pt x="631" y="805"/>
                  </a:cubicBezTo>
                  <a:cubicBezTo>
                    <a:pt x="788" y="805"/>
                    <a:pt x="925" y="723"/>
                    <a:pt x="966" y="516"/>
                  </a:cubicBezTo>
                  <a:cubicBezTo>
                    <a:pt x="1023" y="195"/>
                    <a:pt x="686"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3" name="Google Shape;6739;p66">
              <a:extLst>
                <a:ext uri="{FF2B5EF4-FFF2-40B4-BE49-F238E27FC236}">
                  <a16:creationId xmlns:a16="http://schemas.microsoft.com/office/drawing/2014/main" id="{56C78EE2-CFC3-10DC-B69D-98D5DB3F7A5C}"/>
                </a:ext>
              </a:extLst>
            </p:cNvPr>
            <p:cNvSpPr/>
            <p:nvPr/>
          </p:nvSpPr>
          <p:spPr>
            <a:xfrm>
              <a:off x="5899400" y="1268425"/>
              <a:ext cx="29250" cy="23125"/>
            </a:xfrm>
            <a:custGeom>
              <a:avLst/>
              <a:gdLst/>
              <a:ahLst/>
              <a:cxnLst/>
              <a:rect l="l" t="t" r="r" b="b"/>
              <a:pathLst>
                <a:path w="1170" h="925" extrusionOk="0">
                  <a:moveTo>
                    <a:pt x="629" y="0"/>
                  </a:moveTo>
                  <a:cubicBezTo>
                    <a:pt x="145" y="0"/>
                    <a:pt x="1" y="925"/>
                    <a:pt x="443" y="925"/>
                  </a:cubicBezTo>
                  <a:cubicBezTo>
                    <a:pt x="470" y="925"/>
                    <a:pt x="500" y="921"/>
                    <a:pt x="531" y="914"/>
                  </a:cubicBezTo>
                  <a:lnTo>
                    <a:pt x="599" y="914"/>
                  </a:lnTo>
                  <a:cubicBezTo>
                    <a:pt x="935" y="779"/>
                    <a:pt x="1170" y="107"/>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4" name="Google Shape;6740;p66">
              <a:extLst>
                <a:ext uri="{FF2B5EF4-FFF2-40B4-BE49-F238E27FC236}">
                  <a16:creationId xmlns:a16="http://schemas.microsoft.com/office/drawing/2014/main" id="{A01EB4BD-9A5A-1A62-9BC6-ED56544385D8}"/>
                </a:ext>
              </a:extLst>
            </p:cNvPr>
            <p:cNvSpPr/>
            <p:nvPr/>
          </p:nvSpPr>
          <p:spPr>
            <a:xfrm>
              <a:off x="6059175" y="891325"/>
              <a:ext cx="25150" cy="19625"/>
            </a:xfrm>
            <a:custGeom>
              <a:avLst/>
              <a:gdLst/>
              <a:ahLst/>
              <a:cxnLst/>
              <a:rect l="l" t="t" r="r" b="b"/>
              <a:pathLst>
                <a:path w="1006" h="785" extrusionOk="0">
                  <a:moveTo>
                    <a:pt x="369" y="1"/>
                  </a:moveTo>
                  <a:cubicBezTo>
                    <a:pt x="206" y="1"/>
                    <a:pt x="70" y="88"/>
                    <a:pt x="55" y="303"/>
                  </a:cubicBezTo>
                  <a:cubicBezTo>
                    <a:pt x="1" y="613"/>
                    <a:pt x="313" y="785"/>
                    <a:pt x="583" y="785"/>
                  </a:cubicBezTo>
                  <a:cubicBezTo>
                    <a:pt x="810" y="785"/>
                    <a:pt x="1006" y="664"/>
                    <a:pt x="929" y="403"/>
                  </a:cubicBezTo>
                  <a:lnTo>
                    <a:pt x="929" y="370"/>
                  </a:lnTo>
                  <a:cubicBezTo>
                    <a:pt x="852" y="158"/>
                    <a:pt x="587" y="1"/>
                    <a:pt x="36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5" name="Google Shape;6741;p66">
              <a:extLst>
                <a:ext uri="{FF2B5EF4-FFF2-40B4-BE49-F238E27FC236}">
                  <a16:creationId xmlns:a16="http://schemas.microsoft.com/office/drawing/2014/main" id="{2DE00BEE-45F3-1500-E27E-3B7EF6DBCF4B}"/>
                </a:ext>
              </a:extLst>
            </p:cNvPr>
            <p:cNvSpPr/>
            <p:nvPr/>
          </p:nvSpPr>
          <p:spPr>
            <a:xfrm>
              <a:off x="6111325" y="870050"/>
              <a:ext cx="34500" cy="18750"/>
            </a:xfrm>
            <a:custGeom>
              <a:avLst/>
              <a:gdLst/>
              <a:ahLst/>
              <a:cxnLst/>
              <a:rect l="l" t="t" r="r" b="b"/>
              <a:pathLst>
                <a:path w="1380" h="750" extrusionOk="0">
                  <a:moveTo>
                    <a:pt x="722" y="0"/>
                  </a:moveTo>
                  <a:cubicBezTo>
                    <a:pt x="390" y="0"/>
                    <a:pt x="1" y="285"/>
                    <a:pt x="221" y="616"/>
                  </a:cubicBezTo>
                  <a:cubicBezTo>
                    <a:pt x="292" y="711"/>
                    <a:pt x="400" y="750"/>
                    <a:pt x="518" y="750"/>
                  </a:cubicBezTo>
                  <a:cubicBezTo>
                    <a:pt x="900" y="750"/>
                    <a:pt x="1380" y="335"/>
                    <a:pt x="994" y="78"/>
                  </a:cubicBezTo>
                  <a:lnTo>
                    <a:pt x="927" y="44"/>
                  </a:lnTo>
                  <a:cubicBezTo>
                    <a:pt x="866" y="14"/>
                    <a:pt x="796" y="0"/>
                    <a:pt x="72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6" name="Google Shape;6742;p66">
              <a:extLst>
                <a:ext uri="{FF2B5EF4-FFF2-40B4-BE49-F238E27FC236}">
                  <a16:creationId xmlns:a16="http://schemas.microsoft.com/office/drawing/2014/main" id="{35650939-A47E-9E7B-0A58-302D05FAE653}"/>
                </a:ext>
              </a:extLst>
            </p:cNvPr>
            <p:cNvSpPr/>
            <p:nvPr/>
          </p:nvSpPr>
          <p:spPr>
            <a:xfrm>
              <a:off x="6018325" y="1046400"/>
              <a:ext cx="34175" cy="18350"/>
            </a:xfrm>
            <a:custGeom>
              <a:avLst/>
              <a:gdLst/>
              <a:ahLst/>
              <a:cxnLst/>
              <a:rect l="l" t="t" r="r" b="b"/>
              <a:pathLst>
                <a:path w="1367" h="734" extrusionOk="0">
                  <a:moveTo>
                    <a:pt x="697" y="1"/>
                  </a:moveTo>
                  <a:cubicBezTo>
                    <a:pt x="369" y="1"/>
                    <a:pt x="0" y="261"/>
                    <a:pt x="244" y="586"/>
                  </a:cubicBezTo>
                  <a:cubicBezTo>
                    <a:pt x="317" y="691"/>
                    <a:pt x="426" y="734"/>
                    <a:pt x="544" y="734"/>
                  </a:cubicBezTo>
                  <a:cubicBezTo>
                    <a:pt x="915" y="734"/>
                    <a:pt x="1367" y="304"/>
                    <a:pt x="984" y="48"/>
                  </a:cubicBezTo>
                  <a:lnTo>
                    <a:pt x="916" y="48"/>
                  </a:lnTo>
                  <a:cubicBezTo>
                    <a:pt x="851" y="16"/>
                    <a:pt x="775" y="1"/>
                    <a:pt x="6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7" name="Google Shape;6743;p66">
              <a:extLst>
                <a:ext uri="{FF2B5EF4-FFF2-40B4-BE49-F238E27FC236}">
                  <a16:creationId xmlns:a16="http://schemas.microsoft.com/office/drawing/2014/main" id="{F65D0625-7D9D-E5B1-3FEC-D17802A44107}"/>
                </a:ext>
              </a:extLst>
            </p:cNvPr>
            <p:cNvSpPr/>
            <p:nvPr/>
          </p:nvSpPr>
          <p:spPr>
            <a:xfrm>
              <a:off x="5953400" y="1233575"/>
              <a:ext cx="25975" cy="23000"/>
            </a:xfrm>
            <a:custGeom>
              <a:avLst/>
              <a:gdLst/>
              <a:ahLst/>
              <a:cxnLst/>
              <a:rect l="l" t="t" r="r" b="b"/>
              <a:pathLst>
                <a:path w="1039" h="920" extrusionOk="0">
                  <a:moveTo>
                    <a:pt x="302" y="1"/>
                  </a:moveTo>
                  <a:cubicBezTo>
                    <a:pt x="192" y="1"/>
                    <a:pt x="96" y="65"/>
                    <a:pt x="52" y="224"/>
                  </a:cubicBezTo>
                  <a:lnTo>
                    <a:pt x="52" y="258"/>
                  </a:lnTo>
                  <a:cubicBezTo>
                    <a:pt x="0" y="540"/>
                    <a:pt x="282" y="920"/>
                    <a:pt x="552" y="920"/>
                  </a:cubicBezTo>
                  <a:cubicBezTo>
                    <a:pt x="636" y="920"/>
                    <a:pt x="719" y="883"/>
                    <a:pt x="791" y="795"/>
                  </a:cubicBezTo>
                  <a:cubicBezTo>
                    <a:pt x="1039" y="498"/>
                    <a:pt x="612" y="1"/>
                    <a:pt x="30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8" name="Google Shape;6744;p66">
              <a:extLst>
                <a:ext uri="{FF2B5EF4-FFF2-40B4-BE49-F238E27FC236}">
                  <a16:creationId xmlns:a16="http://schemas.microsoft.com/office/drawing/2014/main" id="{43C835C6-73A3-4BF4-F95C-64F1C4030584}"/>
                </a:ext>
              </a:extLst>
            </p:cNvPr>
            <p:cNvSpPr/>
            <p:nvPr/>
          </p:nvSpPr>
          <p:spPr>
            <a:xfrm>
              <a:off x="5970150" y="1455250"/>
              <a:ext cx="35200" cy="20200"/>
            </a:xfrm>
            <a:custGeom>
              <a:avLst/>
              <a:gdLst/>
              <a:ahLst/>
              <a:cxnLst/>
              <a:rect l="l" t="t" r="r" b="b"/>
              <a:pathLst>
                <a:path w="1408" h="808" extrusionOk="0">
                  <a:moveTo>
                    <a:pt x="844" y="0"/>
                  </a:moveTo>
                  <a:cubicBezTo>
                    <a:pt x="451" y="0"/>
                    <a:pt x="0" y="686"/>
                    <a:pt x="491" y="801"/>
                  </a:cubicBezTo>
                  <a:lnTo>
                    <a:pt x="558" y="801"/>
                  </a:lnTo>
                  <a:cubicBezTo>
                    <a:pt x="581" y="805"/>
                    <a:pt x="604" y="807"/>
                    <a:pt x="627" y="807"/>
                  </a:cubicBezTo>
                  <a:cubicBezTo>
                    <a:pt x="986" y="807"/>
                    <a:pt x="1407" y="346"/>
                    <a:pt x="1029" y="62"/>
                  </a:cubicBezTo>
                  <a:cubicBezTo>
                    <a:pt x="972" y="19"/>
                    <a:pt x="908" y="0"/>
                    <a:pt x="84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99" name="Google Shape;6745;p66">
              <a:extLst>
                <a:ext uri="{FF2B5EF4-FFF2-40B4-BE49-F238E27FC236}">
                  <a16:creationId xmlns:a16="http://schemas.microsoft.com/office/drawing/2014/main" id="{4488CEB7-1E40-636A-9CC1-72601A9B2A9C}"/>
                </a:ext>
              </a:extLst>
            </p:cNvPr>
            <p:cNvSpPr/>
            <p:nvPr/>
          </p:nvSpPr>
          <p:spPr>
            <a:xfrm>
              <a:off x="5889500" y="1386675"/>
              <a:ext cx="25275" cy="22550"/>
            </a:xfrm>
            <a:custGeom>
              <a:avLst/>
              <a:gdLst/>
              <a:ahLst/>
              <a:cxnLst/>
              <a:rect l="l" t="t" r="r" b="b"/>
              <a:pathLst>
                <a:path w="1011" h="902" extrusionOk="0">
                  <a:moveTo>
                    <a:pt x="486" y="1"/>
                  </a:moveTo>
                  <a:cubicBezTo>
                    <a:pt x="394" y="1"/>
                    <a:pt x="301" y="44"/>
                    <a:pt x="222" y="150"/>
                  </a:cubicBezTo>
                  <a:cubicBezTo>
                    <a:pt x="0" y="445"/>
                    <a:pt x="427" y="902"/>
                    <a:pt x="724" y="902"/>
                  </a:cubicBezTo>
                  <a:cubicBezTo>
                    <a:pt x="833" y="902"/>
                    <a:pt x="925" y="841"/>
                    <a:pt x="961" y="687"/>
                  </a:cubicBezTo>
                  <a:cubicBezTo>
                    <a:pt x="961" y="654"/>
                    <a:pt x="961" y="654"/>
                    <a:pt x="961" y="620"/>
                  </a:cubicBezTo>
                  <a:cubicBezTo>
                    <a:pt x="1011" y="347"/>
                    <a:pt x="749" y="1"/>
                    <a:pt x="48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0" name="Google Shape;6746;p66">
              <a:extLst>
                <a:ext uri="{FF2B5EF4-FFF2-40B4-BE49-F238E27FC236}">
                  <a16:creationId xmlns:a16="http://schemas.microsoft.com/office/drawing/2014/main" id="{91F57312-9577-9D62-20EB-4297BC431FF2}"/>
                </a:ext>
              </a:extLst>
            </p:cNvPr>
            <p:cNvSpPr/>
            <p:nvPr/>
          </p:nvSpPr>
          <p:spPr>
            <a:xfrm>
              <a:off x="5912975" y="1436575"/>
              <a:ext cx="35650" cy="20600"/>
            </a:xfrm>
            <a:custGeom>
              <a:avLst/>
              <a:gdLst/>
              <a:ahLst/>
              <a:cxnLst/>
              <a:rect l="l" t="t" r="r" b="b"/>
              <a:pathLst>
                <a:path w="1426" h="824" extrusionOk="0">
                  <a:moveTo>
                    <a:pt x="828" y="1"/>
                  </a:moveTo>
                  <a:cubicBezTo>
                    <a:pt x="463" y="1"/>
                    <a:pt x="0" y="514"/>
                    <a:pt x="392" y="775"/>
                  </a:cubicBezTo>
                  <a:cubicBezTo>
                    <a:pt x="446" y="808"/>
                    <a:pt x="504" y="823"/>
                    <a:pt x="562" y="823"/>
                  </a:cubicBezTo>
                  <a:cubicBezTo>
                    <a:pt x="976" y="823"/>
                    <a:pt x="1426" y="90"/>
                    <a:pt x="896" y="2"/>
                  </a:cubicBezTo>
                  <a:lnTo>
                    <a:pt x="862" y="2"/>
                  </a:lnTo>
                  <a:cubicBezTo>
                    <a:pt x="851" y="1"/>
                    <a:pt x="840" y="1"/>
                    <a:pt x="82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1" name="Google Shape;6747;p66">
              <a:extLst>
                <a:ext uri="{FF2B5EF4-FFF2-40B4-BE49-F238E27FC236}">
                  <a16:creationId xmlns:a16="http://schemas.microsoft.com/office/drawing/2014/main" id="{769998A2-879D-8980-B53D-1A0B1A12727D}"/>
                </a:ext>
              </a:extLst>
            </p:cNvPr>
            <p:cNvSpPr/>
            <p:nvPr/>
          </p:nvSpPr>
          <p:spPr>
            <a:xfrm>
              <a:off x="6094750" y="1385925"/>
              <a:ext cx="25775" cy="24050"/>
            </a:xfrm>
            <a:custGeom>
              <a:avLst/>
              <a:gdLst/>
              <a:ahLst/>
              <a:cxnLst/>
              <a:rect l="l" t="t" r="r" b="b"/>
              <a:pathLst>
                <a:path w="1031" h="962" extrusionOk="0">
                  <a:moveTo>
                    <a:pt x="377" y="0"/>
                  </a:moveTo>
                  <a:cubicBezTo>
                    <a:pt x="295" y="0"/>
                    <a:pt x="214" y="43"/>
                    <a:pt x="145" y="146"/>
                  </a:cubicBezTo>
                  <a:cubicBezTo>
                    <a:pt x="145" y="146"/>
                    <a:pt x="145" y="180"/>
                    <a:pt x="111" y="180"/>
                  </a:cubicBezTo>
                  <a:cubicBezTo>
                    <a:pt x="0" y="457"/>
                    <a:pt x="186" y="962"/>
                    <a:pt x="481" y="962"/>
                  </a:cubicBezTo>
                  <a:cubicBezTo>
                    <a:pt x="544" y="962"/>
                    <a:pt x="612" y="939"/>
                    <a:pt x="683" y="885"/>
                  </a:cubicBezTo>
                  <a:cubicBezTo>
                    <a:pt x="1030" y="645"/>
                    <a:pt x="697" y="0"/>
                    <a:pt x="377"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2" name="Google Shape;6748;p66">
              <a:extLst>
                <a:ext uri="{FF2B5EF4-FFF2-40B4-BE49-F238E27FC236}">
                  <a16:creationId xmlns:a16="http://schemas.microsoft.com/office/drawing/2014/main" id="{5DC7CC45-1D27-F023-4EC4-12A38761F850}"/>
                </a:ext>
              </a:extLst>
            </p:cNvPr>
            <p:cNvSpPr/>
            <p:nvPr/>
          </p:nvSpPr>
          <p:spPr>
            <a:xfrm>
              <a:off x="6057700" y="917200"/>
              <a:ext cx="36150" cy="20400"/>
            </a:xfrm>
            <a:custGeom>
              <a:avLst/>
              <a:gdLst/>
              <a:ahLst/>
              <a:cxnLst/>
              <a:rect l="l" t="t" r="r" b="b"/>
              <a:pathLst>
                <a:path w="1446" h="816" extrusionOk="0">
                  <a:moveTo>
                    <a:pt x="851" y="0"/>
                  </a:moveTo>
                  <a:cubicBezTo>
                    <a:pt x="455" y="0"/>
                    <a:pt x="1" y="671"/>
                    <a:pt x="484" y="814"/>
                  </a:cubicBezTo>
                  <a:lnTo>
                    <a:pt x="551" y="814"/>
                  </a:lnTo>
                  <a:cubicBezTo>
                    <a:pt x="564" y="815"/>
                    <a:pt x="577" y="815"/>
                    <a:pt x="590" y="815"/>
                  </a:cubicBezTo>
                  <a:cubicBezTo>
                    <a:pt x="957"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3" name="Google Shape;6749;p66">
              <a:extLst>
                <a:ext uri="{FF2B5EF4-FFF2-40B4-BE49-F238E27FC236}">
                  <a16:creationId xmlns:a16="http://schemas.microsoft.com/office/drawing/2014/main" id="{A103FF1E-462B-8296-925C-98482467D6C8}"/>
                </a:ext>
              </a:extLst>
            </p:cNvPr>
            <p:cNvSpPr/>
            <p:nvPr/>
          </p:nvSpPr>
          <p:spPr>
            <a:xfrm>
              <a:off x="5992850" y="1306850"/>
              <a:ext cx="25500" cy="22575"/>
            </a:xfrm>
            <a:custGeom>
              <a:avLst/>
              <a:gdLst/>
              <a:ahLst/>
              <a:cxnLst/>
              <a:rect l="l" t="t" r="r" b="b"/>
              <a:pathLst>
                <a:path w="1020" h="903" extrusionOk="0">
                  <a:moveTo>
                    <a:pt x="487" y="1"/>
                  </a:moveTo>
                  <a:cubicBezTo>
                    <a:pt x="393" y="1"/>
                    <a:pt x="300" y="44"/>
                    <a:pt x="221" y="150"/>
                  </a:cubicBezTo>
                  <a:cubicBezTo>
                    <a:pt x="0" y="445"/>
                    <a:pt x="445" y="902"/>
                    <a:pt x="752" y="902"/>
                  </a:cubicBezTo>
                  <a:cubicBezTo>
                    <a:pt x="864" y="902"/>
                    <a:pt x="958" y="841"/>
                    <a:pt x="994" y="688"/>
                  </a:cubicBezTo>
                  <a:lnTo>
                    <a:pt x="994" y="620"/>
                  </a:lnTo>
                  <a:cubicBezTo>
                    <a:pt x="1019" y="347"/>
                    <a:pt x="751" y="1"/>
                    <a:pt x="48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4" name="Google Shape;6750;p66">
              <a:extLst>
                <a:ext uri="{FF2B5EF4-FFF2-40B4-BE49-F238E27FC236}">
                  <a16:creationId xmlns:a16="http://schemas.microsoft.com/office/drawing/2014/main" id="{10197251-FB62-CCF0-4B99-47B422D3C563}"/>
                </a:ext>
              </a:extLst>
            </p:cNvPr>
            <p:cNvSpPr/>
            <p:nvPr/>
          </p:nvSpPr>
          <p:spPr>
            <a:xfrm>
              <a:off x="6174300" y="1197950"/>
              <a:ext cx="35500" cy="20075"/>
            </a:xfrm>
            <a:custGeom>
              <a:avLst/>
              <a:gdLst/>
              <a:ahLst/>
              <a:cxnLst/>
              <a:rect l="l" t="t" r="r" b="b"/>
              <a:pathLst>
                <a:path w="1420" h="803" extrusionOk="0">
                  <a:moveTo>
                    <a:pt x="826" y="1"/>
                  </a:moveTo>
                  <a:cubicBezTo>
                    <a:pt x="460" y="1"/>
                    <a:pt x="0" y="481"/>
                    <a:pt x="391" y="742"/>
                  </a:cubicBezTo>
                  <a:cubicBezTo>
                    <a:pt x="448" y="784"/>
                    <a:pt x="511" y="803"/>
                    <a:pt x="576" y="803"/>
                  </a:cubicBezTo>
                  <a:cubicBezTo>
                    <a:pt x="968" y="803"/>
                    <a:pt x="1419" y="118"/>
                    <a:pt x="929" y="2"/>
                  </a:cubicBezTo>
                  <a:lnTo>
                    <a:pt x="861"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5" name="Google Shape;6751;p66">
              <a:extLst>
                <a:ext uri="{FF2B5EF4-FFF2-40B4-BE49-F238E27FC236}">
                  <a16:creationId xmlns:a16="http://schemas.microsoft.com/office/drawing/2014/main" id="{69179C68-4B81-5804-FE38-1B864AC8896D}"/>
                </a:ext>
              </a:extLst>
            </p:cNvPr>
            <p:cNvSpPr/>
            <p:nvPr/>
          </p:nvSpPr>
          <p:spPr>
            <a:xfrm>
              <a:off x="6070000" y="1254150"/>
              <a:ext cx="25400" cy="22375"/>
            </a:xfrm>
            <a:custGeom>
              <a:avLst/>
              <a:gdLst/>
              <a:ahLst/>
              <a:cxnLst/>
              <a:rect l="l" t="t" r="r" b="b"/>
              <a:pathLst>
                <a:path w="1016" h="895" extrusionOk="0">
                  <a:moveTo>
                    <a:pt x="290" y="0"/>
                  </a:moveTo>
                  <a:cubicBezTo>
                    <a:pt x="168" y="0"/>
                    <a:pt x="64" y="69"/>
                    <a:pt x="26" y="241"/>
                  </a:cubicBezTo>
                  <a:cubicBezTo>
                    <a:pt x="26" y="241"/>
                    <a:pt x="26" y="275"/>
                    <a:pt x="26" y="275"/>
                  </a:cubicBezTo>
                  <a:cubicBezTo>
                    <a:pt x="1" y="548"/>
                    <a:pt x="288" y="894"/>
                    <a:pt x="548" y="894"/>
                  </a:cubicBezTo>
                  <a:cubicBezTo>
                    <a:pt x="640" y="894"/>
                    <a:pt x="728" y="851"/>
                    <a:pt x="799" y="745"/>
                  </a:cubicBezTo>
                  <a:cubicBezTo>
                    <a:pt x="1015" y="433"/>
                    <a:pt x="595" y="0"/>
                    <a:pt x="29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6" name="Google Shape;6752;p66">
              <a:extLst>
                <a:ext uri="{FF2B5EF4-FFF2-40B4-BE49-F238E27FC236}">
                  <a16:creationId xmlns:a16="http://schemas.microsoft.com/office/drawing/2014/main" id="{ACC6E250-6903-E195-ACCB-69828B2237B5}"/>
                </a:ext>
              </a:extLst>
            </p:cNvPr>
            <p:cNvSpPr/>
            <p:nvPr/>
          </p:nvSpPr>
          <p:spPr>
            <a:xfrm>
              <a:off x="6012050" y="1225250"/>
              <a:ext cx="24825" cy="22375"/>
            </a:xfrm>
            <a:custGeom>
              <a:avLst/>
              <a:gdLst/>
              <a:ahLst/>
              <a:cxnLst/>
              <a:rect l="l" t="t" r="r" b="b"/>
              <a:pathLst>
                <a:path w="993" h="895" extrusionOk="0">
                  <a:moveTo>
                    <a:pt x="257" y="0"/>
                  </a:moveTo>
                  <a:cubicBezTo>
                    <a:pt x="144" y="0"/>
                    <a:pt x="53" y="63"/>
                    <a:pt x="25" y="221"/>
                  </a:cubicBezTo>
                  <a:lnTo>
                    <a:pt x="25" y="288"/>
                  </a:lnTo>
                  <a:cubicBezTo>
                    <a:pt x="0" y="556"/>
                    <a:pt x="258" y="894"/>
                    <a:pt x="517" y="894"/>
                  </a:cubicBezTo>
                  <a:cubicBezTo>
                    <a:pt x="616" y="894"/>
                    <a:pt x="714" y="845"/>
                    <a:pt x="798" y="725"/>
                  </a:cubicBezTo>
                  <a:cubicBezTo>
                    <a:pt x="992" y="433"/>
                    <a:pt x="553"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7" name="Google Shape;6753;p66">
              <a:extLst>
                <a:ext uri="{FF2B5EF4-FFF2-40B4-BE49-F238E27FC236}">
                  <a16:creationId xmlns:a16="http://schemas.microsoft.com/office/drawing/2014/main" id="{66E6E38D-E18A-679B-153E-B460A87AEDD1}"/>
                </a:ext>
              </a:extLst>
            </p:cNvPr>
            <p:cNvSpPr/>
            <p:nvPr/>
          </p:nvSpPr>
          <p:spPr>
            <a:xfrm>
              <a:off x="6115050" y="886825"/>
              <a:ext cx="27150" cy="24075"/>
            </a:xfrm>
            <a:custGeom>
              <a:avLst/>
              <a:gdLst/>
              <a:ahLst/>
              <a:cxnLst/>
              <a:rect l="l" t="t" r="r" b="b"/>
              <a:pathLst>
                <a:path w="1086" h="963" extrusionOk="0">
                  <a:moveTo>
                    <a:pt x="409" y="1"/>
                  </a:moveTo>
                  <a:cubicBezTo>
                    <a:pt x="325" y="1"/>
                    <a:pt x="242" y="43"/>
                    <a:pt x="173" y="146"/>
                  </a:cubicBezTo>
                  <a:lnTo>
                    <a:pt x="139" y="180"/>
                  </a:lnTo>
                  <a:cubicBezTo>
                    <a:pt x="1" y="457"/>
                    <a:pt x="182" y="962"/>
                    <a:pt x="494" y="962"/>
                  </a:cubicBezTo>
                  <a:cubicBezTo>
                    <a:pt x="561" y="962"/>
                    <a:pt x="634" y="939"/>
                    <a:pt x="711" y="886"/>
                  </a:cubicBezTo>
                  <a:cubicBezTo>
                    <a:pt x="1085" y="645"/>
                    <a:pt x="736" y="1"/>
                    <a:pt x="40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8" name="Google Shape;6754;p66">
              <a:extLst>
                <a:ext uri="{FF2B5EF4-FFF2-40B4-BE49-F238E27FC236}">
                  <a16:creationId xmlns:a16="http://schemas.microsoft.com/office/drawing/2014/main" id="{6DAFEC1E-B88A-C1E3-D7A5-3D34F15E4A8D}"/>
                </a:ext>
              </a:extLst>
            </p:cNvPr>
            <p:cNvSpPr/>
            <p:nvPr/>
          </p:nvSpPr>
          <p:spPr>
            <a:xfrm>
              <a:off x="6093875" y="1043525"/>
              <a:ext cx="26350" cy="24200"/>
            </a:xfrm>
            <a:custGeom>
              <a:avLst/>
              <a:gdLst/>
              <a:ahLst/>
              <a:cxnLst/>
              <a:rect l="l" t="t" r="r" b="b"/>
              <a:pathLst>
                <a:path w="1054" h="968" extrusionOk="0">
                  <a:moveTo>
                    <a:pt x="394" y="1"/>
                  </a:moveTo>
                  <a:cubicBezTo>
                    <a:pt x="306" y="1"/>
                    <a:pt x="218" y="48"/>
                    <a:pt x="146" y="163"/>
                  </a:cubicBezTo>
                  <a:cubicBezTo>
                    <a:pt x="146" y="163"/>
                    <a:pt x="113" y="197"/>
                    <a:pt x="113" y="197"/>
                  </a:cubicBezTo>
                  <a:cubicBezTo>
                    <a:pt x="1" y="477"/>
                    <a:pt x="192" y="967"/>
                    <a:pt x="492" y="967"/>
                  </a:cubicBezTo>
                  <a:cubicBezTo>
                    <a:pt x="552" y="967"/>
                    <a:pt x="617" y="947"/>
                    <a:pt x="684" y="903"/>
                  </a:cubicBezTo>
                  <a:cubicBezTo>
                    <a:pt x="1054" y="639"/>
                    <a:pt x="718" y="1"/>
                    <a:pt x="3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9" name="Google Shape;6755;p66">
              <a:extLst>
                <a:ext uri="{FF2B5EF4-FFF2-40B4-BE49-F238E27FC236}">
                  <a16:creationId xmlns:a16="http://schemas.microsoft.com/office/drawing/2014/main" id="{7776885F-75C2-6919-2075-668C898642F5}"/>
                </a:ext>
              </a:extLst>
            </p:cNvPr>
            <p:cNvSpPr/>
            <p:nvPr/>
          </p:nvSpPr>
          <p:spPr>
            <a:xfrm>
              <a:off x="5928325" y="1377900"/>
              <a:ext cx="35850" cy="20250"/>
            </a:xfrm>
            <a:custGeom>
              <a:avLst/>
              <a:gdLst/>
              <a:ahLst/>
              <a:cxnLst/>
              <a:rect l="l" t="t" r="r" b="b"/>
              <a:pathLst>
                <a:path w="1434" h="810" extrusionOk="0">
                  <a:moveTo>
                    <a:pt x="894" y="1"/>
                  </a:moveTo>
                  <a:cubicBezTo>
                    <a:pt x="489" y="1"/>
                    <a:pt x="0" y="660"/>
                    <a:pt x="517" y="803"/>
                  </a:cubicBezTo>
                  <a:lnTo>
                    <a:pt x="551" y="803"/>
                  </a:lnTo>
                  <a:cubicBezTo>
                    <a:pt x="575" y="807"/>
                    <a:pt x="600" y="810"/>
                    <a:pt x="625" y="810"/>
                  </a:cubicBezTo>
                  <a:cubicBezTo>
                    <a:pt x="987" y="810"/>
                    <a:pt x="1434" y="378"/>
                    <a:pt x="1088" y="64"/>
                  </a:cubicBezTo>
                  <a:cubicBezTo>
                    <a:pt x="1030" y="20"/>
                    <a:pt x="963" y="1"/>
                    <a:pt x="8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0" name="Google Shape;6756;p66">
              <a:extLst>
                <a:ext uri="{FF2B5EF4-FFF2-40B4-BE49-F238E27FC236}">
                  <a16:creationId xmlns:a16="http://schemas.microsoft.com/office/drawing/2014/main" id="{6E46C9A0-1768-6AEB-E034-913C69AB18F7}"/>
                </a:ext>
              </a:extLst>
            </p:cNvPr>
            <p:cNvSpPr/>
            <p:nvPr/>
          </p:nvSpPr>
          <p:spPr>
            <a:xfrm>
              <a:off x="6012800" y="960000"/>
              <a:ext cx="24875" cy="22775"/>
            </a:xfrm>
            <a:custGeom>
              <a:avLst/>
              <a:gdLst/>
              <a:ahLst/>
              <a:cxnLst/>
              <a:rect l="l" t="t" r="r" b="b"/>
              <a:pathLst>
                <a:path w="995" h="911" extrusionOk="0">
                  <a:moveTo>
                    <a:pt x="451" y="0"/>
                  </a:moveTo>
                  <a:cubicBezTo>
                    <a:pt x="361" y="0"/>
                    <a:pt x="272" y="42"/>
                    <a:pt x="196" y="143"/>
                  </a:cubicBezTo>
                  <a:cubicBezTo>
                    <a:pt x="0" y="437"/>
                    <a:pt x="430" y="910"/>
                    <a:pt x="729" y="910"/>
                  </a:cubicBezTo>
                  <a:cubicBezTo>
                    <a:pt x="840" y="910"/>
                    <a:pt x="933" y="845"/>
                    <a:pt x="969" y="681"/>
                  </a:cubicBezTo>
                  <a:lnTo>
                    <a:pt x="969" y="648"/>
                  </a:lnTo>
                  <a:cubicBezTo>
                    <a:pt x="995" y="371"/>
                    <a:pt x="718" y="0"/>
                    <a:pt x="4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1" name="Google Shape;6757;p66">
              <a:extLst>
                <a:ext uri="{FF2B5EF4-FFF2-40B4-BE49-F238E27FC236}">
                  <a16:creationId xmlns:a16="http://schemas.microsoft.com/office/drawing/2014/main" id="{C5BB6995-C7EA-3D7F-DD5A-985CFA03BA22}"/>
                </a:ext>
              </a:extLst>
            </p:cNvPr>
            <p:cNvSpPr/>
            <p:nvPr/>
          </p:nvSpPr>
          <p:spPr>
            <a:xfrm>
              <a:off x="6112975" y="1010575"/>
              <a:ext cx="35550" cy="20900"/>
            </a:xfrm>
            <a:custGeom>
              <a:avLst/>
              <a:gdLst/>
              <a:ahLst/>
              <a:cxnLst/>
              <a:rect l="l" t="t" r="r" b="b"/>
              <a:pathLst>
                <a:path w="1422" h="836" extrusionOk="0">
                  <a:moveTo>
                    <a:pt x="825" y="1"/>
                  </a:moveTo>
                  <a:cubicBezTo>
                    <a:pt x="460" y="1"/>
                    <a:pt x="0" y="483"/>
                    <a:pt x="390" y="776"/>
                  </a:cubicBezTo>
                  <a:cubicBezTo>
                    <a:pt x="446" y="817"/>
                    <a:pt x="507" y="835"/>
                    <a:pt x="569" y="835"/>
                  </a:cubicBezTo>
                  <a:cubicBezTo>
                    <a:pt x="963" y="835"/>
                    <a:pt x="1421" y="119"/>
                    <a:pt x="928" y="3"/>
                  </a:cubicBezTo>
                  <a:lnTo>
                    <a:pt x="861" y="3"/>
                  </a:lnTo>
                  <a:cubicBezTo>
                    <a:pt x="849" y="1"/>
                    <a:pt x="837" y="1"/>
                    <a:pt x="825"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2" name="Google Shape;6758;p66">
              <a:extLst>
                <a:ext uri="{FF2B5EF4-FFF2-40B4-BE49-F238E27FC236}">
                  <a16:creationId xmlns:a16="http://schemas.microsoft.com/office/drawing/2014/main" id="{D9394EFA-2903-CF03-8A22-AFA6C402EF66}"/>
                </a:ext>
              </a:extLst>
            </p:cNvPr>
            <p:cNvSpPr/>
            <p:nvPr/>
          </p:nvSpPr>
          <p:spPr>
            <a:xfrm>
              <a:off x="6052975" y="845175"/>
              <a:ext cx="26100" cy="24325"/>
            </a:xfrm>
            <a:custGeom>
              <a:avLst/>
              <a:gdLst/>
              <a:ahLst/>
              <a:cxnLst/>
              <a:rect l="l" t="t" r="r" b="b"/>
              <a:pathLst>
                <a:path w="1044" h="973" extrusionOk="0">
                  <a:moveTo>
                    <a:pt x="639" y="0"/>
                  </a:moveTo>
                  <a:cubicBezTo>
                    <a:pt x="599" y="0"/>
                    <a:pt x="554" y="10"/>
                    <a:pt x="505" y="31"/>
                  </a:cubicBezTo>
                  <a:lnTo>
                    <a:pt x="438" y="65"/>
                  </a:lnTo>
                  <a:cubicBezTo>
                    <a:pt x="135" y="266"/>
                    <a:pt x="1" y="972"/>
                    <a:pt x="505" y="972"/>
                  </a:cubicBezTo>
                  <a:cubicBezTo>
                    <a:pt x="1024" y="972"/>
                    <a:pt x="1044" y="0"/>
                    <a:pt x="63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3" name="Google Shape;6759;p66">
              <a:extLst>
                <a:ext uri="{FF2B5EF4-FFF2-40B4-BE49-F238E27FC236}">
                  <a16:creationId xmlns:a16="http://schemas.microsoft.com/office/drawing/2014/main" id="{D0C79F96-CC98-F320-641D-506597177749}"/>
                </a:ext>
              </a:extLst>
            </p:cNvPr>
            <p:cNvSpPr/>
            <p:nvPr/>
          </p:nvSpPr>
          <p:spPr>
            <a:xfrm>
              <a:off x="5925600" y="1293575"/>
              <a:ext cx="24900" cy="22175"/>
            </a:xfrm>
            <a:custGeom>
              <a:avLst/>
              <a:gdLst/>
              <a:ahLst/>
              <a:cxnLst/>
              <a:rect l="l" t="t" r="r" b="b"/>
              <a:pathLst>
                <a:path w="996" h="887" extrusionOk="0">
                  <a:moveTo>
                    <a:pt x="452" y="1"/>
                  </a:moveTo>
                  <a:cubicBezTo>
                    <a:pt x="351" y="1"/>
                    <a:pt x="256" y="52"/>
                    <a:pt x="189" y="177"/>
                  </a:cubicBezTo>
                  <a:cubicBezTo>
                    <a:pt x="0" y="507"/>
                    <a:pt x="440" y="886"/>
                    <a:pt x="743" y="886"/>
                  </a:cubicBezTo>
                  <a:cubicBezTo>
                    <a:pt x="872" y="886"/>
                    <a:pt x="976" y="818"/>
                    <a:pt x="996" y="647"/>
                  </a:cubicBezTo>
                  <a:lnTo>
                    <a:pt x="996" y="580"/>
                  </a:lnTo>
                  <a:cubicBezTo>
                    <a:pt x="996" y="316"/>
                    <a:pt x="705" y="1"/>
                    <a:pt x="45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4" name="Google Shape;6760;p66">
              <a:extLst>
                <a:ext uri="{FF2B5EF4-FFF2-40B4-BE49-F238E27FC236}">
                  <a16:creationId xmlns:a16="http://schemas.microsoft.com/office/drawing/2014/main" id="{D794971B-192F-6378-2476-0326D3AD75A3}"/>
                </a:ext>
              </a:extLst>
            </p:cNvPr>
            <p:cNvSpPr/>
            <p:nvPr/>
          </p:nvSpPr>
          <p:spPr>
            <a:xfrm>
              <a:off x="6004700" y="1403475"/>
              <a:ext cx="25625" cy="22225"/>
            </a:xfrm>
            <a:custGeom>
              <a:avLst/>
              <a:gdLst/>
              <a:ahLst/>
              <a:cxnLst/>
              <a:rect l="l" t="t" r="r" b="b"/>
              <a:pathLst>
                <a:path w="1025" h="889" extrusionOk="0">
                  <a:moveTo>
                    <a:pt x="467" y="1"/>
                  </a:moveTo>
                  <a:cubicBezTo>
                    <a:pt x="357" y="1"/>
                    <a:pt x="254" y="53"/>
                    <a:pt x="184" y="183"/>
                  </a:cubicBezTo>
                  <a:cubicBezTo>
                    <a:pt x="0" y="528"/>
                    <a:pt x="430" y="889"/>
                    <a:pt x="741" y="889"/>
                  </a:cubicBezTo>
                  <a:cubicBezTo>
                    <a:pt x="885" y="889"/>
                    <a:pt x="1003" y="812"/>
                    <a:pt x="1025" y="620"/>
                  </a:cubicBezTo>
                  <a:cubicBezTo>
                    <a:pt x="1025" y="587"/>
                    <a:pt x="1025" y="553"/>
                    <a:pt x="1025" y="553"/>
                  </a:cubicBezTo>
                  <a:cubicBezTo>
                    <a:pt x="1025" y="293"/>
                    <a:pt x="726" y="1"/>
                    <a:pt x="46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5" name="Google Shape;6761;p66">
              <a:extLst>
                <a:ext uri="{FF2B5EF4-FFF2-40B4-BE49-F238E27FC236}">
                  <a16:creationId xmlns:a16="http://schemas.microsoft.com/office/drawing/2014/main" id="{F95424BD-9706-D33C-7A38-315A354896DE}"/>
                </a:ext>
              </a:extLst>
            </p:cNvPr>
            <p:cNvSpPr/>
            <p:nvPr/>
          </p:nvSpPr>
          <p:spPr>
            <a:xfrm>
              <a:off x="5997525" y="1145625"/>
              <a:ext cx="30650" cy="22425"/>
            </a:xfrm>
            <a:custGeom>
              <a:avLst/>
              <a:gdLst/>
              <a:ahLst/>
              <a:cxnLst/>
              <a:rect l="l" t="t" r="r" b="b"/>
              <a:pathLst>
                <a:path w="1226" h="897" extrusionOk="0">
                  <a:moveTo>
                    <a:pt x="767" y="0"/>
                  </a:moveTo>
                  <a:cubicBezTo>
                    <a:pt x="738" y="0"/>
                    <a:pt x="707" y="4"/>
                    <a:pt x="673" y="12"/>
                  </a:cubicBezTo>
                  <a:lnTo>
                    <a:pt x="606" y="12"/>
                  </a:lnTo>
                  <a:cubicBezTo>
                    <a:pt x="270" y="112"/>
                    <a:pt x="1" y="785"/>
                    <a:pt x="505" y="885"/>
                  </a:cubicBezTo>
                  <a:cubicBezTo>
                    <a:pt x="537" y="893"/>
                    <a:pt x="567" y="896"/>
                    <a:pt x="597" y="896"/>
                  </a:cubicBezTo>
                  <a:cubicBezTo>
                    <a:pt x="1067" y="896"/>
                    <a:pt x="1226"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6" name="Google Shape;6762;p66">
              <a:extLst>
                <a:ext uri="{FF2B5EF4-FFF2-40B4-BE49-F238E27FC236}">
                  <a16:creationId xmlns:a16="http://schemas.microsoft.com/office/drawing/2014/main" id="{23D8DC48-69AA-3675-94B7-59717A975DA9}"/>
                </a:ext>
              </a:extLst>
            </p:cNvPr>
            <p:cNvSpPr/>
            <p:nvPr/>
          </p:nvSpPr>
          <p:spPr>
            <a:xfrm>
              <a:off x="6051500" y="1021600"/>
              <a:ext cx="25600" cy="19850"/>
            </a:xfrm>
            <a:custGeom>
              <a:avLst/>
              <a:gdLst/>
              <a:ahLst/>
              <a:cxnLst/>
              <a:rect l="l" t="t" r="r" b="b"/>
              <a:pathLst>
                <a:path w="1024" h="794" extrusionOk="0">
                  <a:moveTo>
                    <a:pt x="412" y="1"/>
                  </a:moveTo>
                  <a:cubicBezTo>
                    <a:pt x="191" y="1"/>
                    <a:pt x="1" y="116"/>
                    <a:pt x="60" y="368"/>
                  </a:cubicBezTo>
                  <a:lnTo>
                    <a:pt x="60" y="435"/>
                  </a:lnTo>
                  <a:cubicBezTo>
                    <a:pt x="139" y="632"/>
                    <a:pt x="401" y="794"/>
                    <a:pt x="625" y="794"/>
                  </a:cubicBezTo>
                  <a:cubicBezTo>
                    <a:pt x="785" y="794"/>
                    <a:pt x="925" y="712"/>
                    <a:pt x="967" y="503"/>
                  </a:cubicBezTo>
                  <a:cubicBezTo>
                    <a:pt x="1024" y="184"/>
                    <a:pt x="693" y="1"/>
                    <a:pt x="41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7" name="Google Shape;6763;p66">
              <a:extLst>
                <a:ext uri="{FF2B5EF4-FFF2-40B4-BE49-F238E27FC236}">
                  <a16:creationId xmlns:a16="http://schemas.microsoft.com/office/drawing/2014/main" id="{579EC27C-7BD3-6D26-1E41-DB98F63CDE2B}"/>
                </a:ext>
              </a:extLst>
            </p:cNvPr>
            <p:cNvSpPr/>
            <p:nvPr/>
          </p:nvSpPr>
          <p:spPr>
            <a:xfrm>
              <a:off x="6080900" y="1133150"/>
              <a:ext cx="29250" cy="23125"/>
            </a:xfrm>
            <a:custGeom>
              <a:avLst/>
              <a:gdLst/>
              <a:ahLst/>
              <a:cxnLst/>
              <a:rect l="l" t="t" r="r" b="b"/>
              <a:pathLst>
                <a:path w="1170" h="925" extrusionOk="0">
                  <a:moveTo>
                    <a:pt x="628" y="0"/>
                  </a:moveTo>
                  <a:cubicBezTo>
                    <a:pt x="144" y="0"/>
                    <a:pt x="0" y="925"/>
                    <a:pt x="442" y="925"/>
                  </a:cubicBezTo>
                  <a:cubicBezTo>
                    <a:pt x="469" y="925"/>
                    <a:pt x="499" y="921"/>
                    <a:pt x="531" y="914"/>
                  </a:cubicBezTo>
                  <a:lnTo>
                    <a:pt x="598" y="914"/>
                  </a:lnTo>
                  <a:cubicBezTo>
                    <a:pt x="934" y="779"/>
                    <a:pt x="1169" y="107"/>
                    <a:pt x="699" y="6"/>
                  </a:cubicBezTo>
                  <a:cubicBezTo>
                    <a:pt x="675" y="2"/>
                    <a:pt x="651" y="0"/>
                    <a:pt x="62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8" name="Google Shape;6764;p66">
              <a:extLst>
                <a:ext uri="{FF2B5EF4-FFF2-40B4-BE49-F238E27FC236}">
                  <a16:creationId xmlns:a16="http://schemas.microsoft.com/office/drawing/2014/main" id="{67B0439F-D81E-499A-740C-B515232535AD}"/>
                </a:ext>
              </a:extLst>
            </p:cNvPr>
            <p:cNvSpPr/>
            <p:nvPr/>
          </p:nvSpPr>
          <p:spPr>
            <a:xfrm>
              <a:off x="5907900" y="1374225"/>
              <a:ext cx="25125" cy="19500"/>
            </a:xfrm>
            <a:custGeom>
              <a:avLst/>
              <a:gdLst/>
              <a:ahLst/>
              <a:cxnLst/>
              <a:rect l="l" t="t" r="r" b="b"/>
              <a:pathLst>
                <a:path w="1005" h="780" extrusionOk="0">
                  <a:moveTo>
                    <a:pt x="364" y="1"/>
                  </a:moveTo>
                  <a:cubicBezTo>
                    <a:pt x="204" y="1"/>
                    <a:pt x="71" y="80"/>
                    <a:pt x="57" y="278"/>
                  </a:cubicBezTo>
                  <a:cubicBezTo>
                    <a:pt x="1" y="597"/>
                    <a:pt x="332" y="780"/>
                    <a:pt x="606" y="780"/>
                  </a:cubicBezTo>
                  <a:cubicBezTo>
                    <a:pt x="823" y="780"/>
                    <a:pt x="1005" y="665"/>
                    <a:pt x="931" y="412"/>
                  </a:cubicBezTo>
                  <a:cubicBezTo>
                    <a:pt x="931" y="379"/>
                    <a:pt x="931" y="345"/>
                    <a:pt x="931" y="345"/>
                  </a:cubicBezTo>
                  <a:cubicBezTo>
                    <a:pt x="853" y="151"/>
                    <a:pt x="583" y="1"/>
                    <a:pt x="36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9" name="Google Shape;6765;p66">
              <a:extLst>
                <a:ext uri="{FF2B5EF4-FFF2-40B4-BE49-F238E27FC236}">
                  <a16:creationId xmlns:a16="http://schemas.microsoft.com/office/drawing/2014/main" id="{6F6DD03C-F09D-D656-111E-DBE42102D422}"/>
                </a:ext>
              </a:extLst>
            </p:cNvPr>
            <p:cNvSpPr/>
            <p:nvPr/>
          </p:nvSpPr>
          <p:spPr>
            <a:xfrm>
              <a:off x="6013875" y="1122950"/>
              <a:ext cx="34400" cy="18650"/>
            </a:xfrm>
            <a:custGeom>
              <a:avLst/>
              <a:gdLst/>
              <a:ahLst/>
              <a:cxnLst/>
              <a:rect l="l" t="t" r="r" b="b"/>
              <a:pathLst>
                <a:path w="1376" h="746" extrusionOk="0">
                  <a:moveTo>
                    <a:pt x="722" y="0"/>
                  </a:moveTo>
                  <a:cubicBezTo>
                    <a:pt x="389" y="0"/>
                    <a:pt x="0" y="286"/>
                    <a:pt x="221" y="616"/>
                  </a:cubicBezTo>
                  <a:cubicBezTo>
                    <a:pt x="290" y="708"/>
                    <a:pt x="393" y="746"/>
                    <a:pt x="506" y="746"/>
                  </a:cubicBezTo>
                  <a:cubicBezTo>
                    <a:pt x="889" y="746"/>
                    <a:pt x="1375" y="312"/>
                    <a:pt x="960" y="78"/>
                  </a:cubicBezTo>
                  <a:lnTo>
                    <a:pt x="926" y="45"/>
                  </a:lnTo>
                  <a:cubicBezTo>
                    <a:pt x="866" y="14"/>
                    <a:pt x="795" y="0"/>
                    <a:pt x="72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0" name="Google Shape;6766;p66">
              <a:extLst>
                <a:ext uri="{FF2B5EF4-FFF2-40B4-BE49-F238E27FC236}">
                  <a16:creationId xmlns:a16="http://schemas.microsoft.com/office/drawing/2014/main" id="{8CF81812-FA84-3E09-3F8C-3413C2E3ADCC}"/>
                </a:ext>
              </a:extLst>
            </p:cNvPr>
            <p:cNvSpPr/>
            <p:nvPr/>
          </p:nvSpPr>
          <p:spPr>
            <a:xfrm>
              <a:off x="6045625" y="1107900"/>
              <a:ext cx="25350" cy="23125"/>
            </a:xfrm>
            <a:custGeom>
              <a:avLst/>
              <a:gdLst/>
              <a:ahLst/>
              <a:cxnLst/>
              <a:rect l="l" t="t" r="r" b="b"/>
              <a:pathLst>
                <a:path w="1014" h="925" extrusionOk="0">
                  <a:moveTo>
                    <a:pt x="273" y="1"/>
                  </a:moveTo>
                  <a:cubicBezTo>
                    <a:pt x="164" y="1"/>
                    <a:pt x="70" y="61"/>
                    <a:pt x="26" y="210"/>
                  </a:cubicBezTo>
                  <a:lnTo>
                    <a:pt x="26" y="277"/>
                  </a:lnTo>
                  <a:cubicBezTo>
                    <a:pt x="1" y="554"/>
                    <a:pt x="258" y="924"/>
                    <a:pt x="516" y="924"/>
                  </a:cubicBezTo>
                  <a:cubicBezTo>
                    <a:pt x="603" y="924"/>
                    <a:pt x="689" y="883"/>
                    <a:pt x="765" y="781"/>
                  </a:cubicBezTo>
                  <a:cubicBezTo>
                    <a:pt x="1014" y="483"/>
                    <a:pt x="583" y="1"/>
                    <a:pt x="27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1" name="Google Shape;6767;p66">
              <a:extLst>
                <a:ext uri="{FF2B5EF4-FFF2-40B4-BE49-F238E27FC236}">
                  <a16:creationId xmlns:a16="http://schemas.microsoft.com/office/drawing/2014/main" id="{9A969054-DD0C-9EFD-C467-E9D27095F94A}"/>
                </a:ext>
              </a:extLst>
            </p:cNvPr>
            <p:cNvSpPr/>
            <p:nvPr/>
          </p:nvSpPr>
          <p:spPr>
            <a:xfrm>
              <a:off x="6155000" y="949425"/>
              <a:ext cx="36325" cy="20100"/>
            </a:xfrm>
            <a:custGeom>
              <a:avLst/>
              <a:gdLst/>
              <a:ahLst/>
              <a:cxnLst/>
              <a:rect l="l" t="t" r="r" b="b"/>
              <a:pathLst>
                <a:path w="1453" h="804" extrusionOk="0">
                  <a:moveTo>
                    <a:pt x="875" y="1"/>
                  </a:moveTo>
                  <a:cubicBezTo>
                    <a:pt x="476" y="1"/>
                    <a:pt x="0" y="686"/>
                    <a:pt x="491" y="802"/>
                  </a:cubicBezTo>
                  <a:lnTo>
                    <a:pt x="558" y="802"/>
                  </a:lnTo>
                  <a:cubicBezTo>
                    <a:pt x="570" y="803"/>
                    <a:pt x="582" y="803"/>
                    <a:pt x="594" y="803"/>
                  </a:cubicBezTo>
                  <a:cubicBezTo>
                    <a:pt x="961" y="803"/>
                    <a:pt x="1452" y="323"/>
                    <a:pt x="1062" y="62"/>
                  </a:cubicBezTo>
                  <a:cubicBezTo>
                    <a:pt x="1005" y="20"/>
                    <a:pt x="941" y="1"/>
                    <a:pt x="87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2" name="Google Shape;6768;p66">
              <a:extLst>
                <a:ext uri="{FF2B5EF4-FFF2-40B4-BE49-F238E27FC236}">
                  <a16:creationId xmlns:a16="http://schemas.microsoft.com/office/drawing/2014/main" id="{DA69CB15-D385-C205-857A-71BE60D20872}"/>
                </a:ext>
              </a:extLst>
            </p:cNvPr>
            <p:cNvSpPr/>
            <p:nvPr/>
          </p:nvSpPr>
          <p:spPr>
            <a:xfrm>
              <a:off x="6075175" y="1428700"/>
              <a:ext cx="25300" cy="22550"/>
            </a:xfrm>
            <a:custGeom>
              <a:avLst/>
              <a:gdLst/>
              <a:ahLst/>
              <a:cxnLst/>
              <a:rect l="l" t="t" r="r" b="b"/>
              <a:pathLst>
                <a:path w="1012" h="902" extrusionOk="0">
                  <a:moveTo>
                    <a:pt x="487" y="0"/>
                  </a:moveTo>
                  <a:cubicBezTo>
                    <a:pt x="394" y="0"/>
                    <a:pt x="301" y="44"/>
                    <a:pt x="222" y="149"/>
                  </a:cubicBezTo>
                  <a:cubicBezTo>
                    <a:pt x="1" y="444"/>
                    <a:pt x="427" y="901"/>
                    <a:pt x="725" y="901"/>
                  </a:cubicBezTo>
                  <a:cubicBezTo>
                    <a:pt x="834" y="901"/>
                    <a:pt x="925" y="840"/>
                    <a:pt x="961" y="687"/>
                  </a:cubicBezTo>
                  <a:cubicBezTo>
                    <a:pt x="961" y="653"/>
                    <a:pt x="961" y="620"/>
                    <a:pt x="961" y="620"/>
                  </a:cubicBezTo>
                  <a:cubicBezTo>
                    <a:pt x="1011" y="347"/>
                    <a:pt x="749" y="0"/>
                    <a:pt x="48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3" name="Google Shape;6769;p66">
              <a:extLst>
                <a:ext uri="{FF2B5EF4-FFF2-40B4-BE49-F238E27FC236}">
                  <a16:creationId xmlns:a16="http://schemas.microsoft.com/office/drawing/2014/main" id="{C4AC7D81-B7E8-8E4B-A2A7-A8377A98CE6E}"/>
                </a:ext>
              </a:extLst>
            </p:cNvPr>
            <p:cNvSpPr/>
            <p:nvPr/>
          </p:nvSpPr>
          <p:spPr>
            <a:xfrm>
              <a:off x="6128950" y="928250"/>
              <a:ext cx="36450" cy="20575"/>
            </a:xfrm>
            <a:custGeom>
              <a:avLst/>
              <a:gdLst/>
              <a:ahLst/>
              <a:cxnLst/>
              <a:rect l="l" t="t" r="r" b="b"/>
              <a:pathLst>
                <a:path w="1458" h="823" extrusionOk="0">
                  <a:moveTo>
                    <a:pt x="825" y="0"/>
                  </a:moveTo>
                  <a:cubicBezTo>
                    <a:pt x="460" y="0"/>
                    <a:pt x="1" y="482"/>
                    <a:pt x="424" y="775"/>
                  </a:cubicBezTo>
                  <a:cubicBezTo>
                    <a:pt x="474" y="808"/>
                    <a:pt x="528" y="823"/>
                    <a:pt x="585" y="823"/>
                  </a:cubicBezTo>
                  <a:cubicBezTo>
                    <a:pt x="982" y="823"/>
                    <a:pt x="1458" y="90"/>
                    <a:pt x="928" y="2"/>
                  </a:cubicBezTo>
                  <a:lnTo>
                    <a:pt x="861" y="2"/>
                  </a:lnTo>
                  <a:cubicBezTo>
                    <a:pt x="849" y="1"/>
                    <a:pt x="837" y="0"/>
                    <a:pt x="82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4" name="Google Shape;6770;p66">
              <a:extLst>
                <a:ext uri="{FF2B5EF4-FFF2-40B4-BE49-F238E27FC236}">
                  <a16:creationId xmlns:a16="http://schemas.microsoft.com/office/drawing/2014/main" id="{8E8077B4-585E-7487-973D-41A3EF46BD5B}"/>
                </a:ext>
              </a:extLst>
            </p:cNvPr>
            <p:cNvSpPr/>
            <p:nvPr/>
          </p:nvSpPr>
          <p:spPr>
            <a:xfrm>
              <a:off x="6030125" y="1148975"/>
              <a:ext cx="26375" cy="24550"/>
            </a:xfrm>
            <a:custGeom>
              <a:avLst/>
              <a:gdLst/>
              <a:ahLst/>
              <a:cxnLst/>
              <a:rect l="l" t="t" r="r" b="b"/>
              <a:pathLst>
                <a:path w="1055" h="982" extrusionOk="0">
                  <a:moveTo>
                    <a:pt x="390" y="1"/>
                  </a:moveTo>
                  <a:cubicBezTo>
                    <a:pt x="304" y="1"/>
                    <a:pt x="217" y="44"/>
                    <a:pt x="142" y="146"/>
                  </a:cubicBezTo>
                  <a:cubicBezTo>
                    <a:pt x="142" y="146"/>
                    <a:pt x="142" y="180"/>
                    <a:pt x="142" y="180"/>
                  </a:cubicBezTo>
                  <a:cubicBezTo>
                    <a:pt x="1" y="462"/>
                    <a:pt x="192" y="981"/>
                    <a:pt x="495" y="981"/>
                  </a:cubicBezTo>
                  <a:cubicBezTo>
                    <a:pt x="553" y="981"/>
                    <a:pt x="615" y="962"/>
                    <a:pt x="680" y="919"/>
                  </a:cubicBezTo>
                  <a:cubicBezTo>
                    <a:pt x="1054" y="652"/>
                    <a:pt x="726" y="1"/>
                    <a:pt x="39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5" name="Google Shape;6771;p66">
              <a:extLst>
                <a:ext uri="{FF2B5EF4-FFF2-40B4-BE49-F238E27FC236}">
                  <a16:creationId xmlns:a16="http://schemas.microsoft.com/office/drawing/2014/main" id="{10ECDCDB-62CE-FD9B-E3E6-D2C80281DA3A}"/>
                </a:ext>
              </a:extLst>
            </p:cNvPr>
            <p:cNvSpPr/>
            <p:nvPr/>
          </p:nvSpPr>
          <p:spPr>
            <a:xfrm>
              <a:off x="6124925" y="996175"/>
              <a:ext cx="35825" cy="19675"/>
            </a:xfrm>
            <a:custGeom>
              <a:avLst/>
              <a:gdLst/>
              <a:ahLst/>
              <a:cxnLst/>
              <a:rect l="l" t="t" r="r" b="b"/>
              <a:pathLst>
                <a:path w="1433" h="787" extrusionOk="0">
                  <a:moveTo>
                    <a:pt x="861" y="0"/>
                  </a:moveTo>
                  <a:cubicBezTo>
                    <a:pt x="479" y="0"/>
                    <a:pt x="1" y="667"/>
                    <a:pt x="484" y="780"/>
                  </a:cubicBezTo>
                  <a:lnTo>
                    <a:pt x="551" y="780"/>
                  </a:lnTo>
                  <a:cubicBezTo>
                    <a:pt x="575" y="785"/>
                    <a:pt x="600" y="787"/>
                    <a:pt x="625" y="787"/>
                  </a:cubicBezTo>
                  <a:cubicBezTo>
                    <a:pt x="987" y="787"/>
                    <a:pt x="1432" y="357"/>
                    <a:pt x="1055" y="74"/>
                  </a:cubicBezTo>
                  <a:cubicBezTo>
                    <a:pt x="998" y="22"/>
                    <a:pt x="931" y="0"/>
                    <a:pt x="86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6" name="Google Shape;6772;p66">
              <a:extLst>
                <a:ext uri="{FF2B5EF4-FFF2-40B4-BE49-F238E27FC236}">
                  <a16:creationId xmlns:a16="http://schemas.microsoft.com/office/drawing/2014/main" id="{AC87D941-79D6-FBFB-6663-A7EA0319BD02}"/>
                </a:ext>
              </a:extLst>
            </p:cNvPr>
            <p:cNvSpPr/>
            <p:nvPr/>
          </p:nvSpPr>
          <p:spPr>
            <a:xfrm>
              <a:off x="6072650" y="1076650"/>
              <a:ext cx="25525" cy="22550"/>
            </a:xfrm>
            <a:custGeom>
              <a:avLst/>
              <a:gdLst/>
              <a:ahLst/>
              <a:cxnLst/>
              <a:rect l="l" t="t" r="r" b="b"/>
              <a:pathLst>
                <a:path w="1021" h="902" extrusionOk="0">
                  <a:moveTo>
                    <a:pt x="488" y="0"/>
                  </a:moveTo>
                  <a:cubicBezTo>
                    <a:pt x="394" y="0"/>
                    <a:pt x="301" y="44"/>
                    <a:pt x="222" y="149"/>
                  </a:cubicBezTo>
                  <a:cubicBezTo>
                    <a:pt x="1" y="444"/>
                    <a:pt x="446" y="901"/>
                    <a:pt x="753" y="901"/>
                  </a:cubicBezTo>
                  <a:cubicBezTo>
                    <a:pt x="865" y="901"/>
                    <a:pt x="959" y="840"/>
                    <a:pt x="995" y="687"/>
                  </a:cubicBezTo>
                  <a:lnTo>
                    <a:pt x="995" y="620"/>
                  </a:lnTo>
                  <a:cubicBezTo>
                    <a:pt x="1020" y="347"/>
                    <a:pt x="752" y="0"/>
                    <a:pt x="4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7" name="Google Shape;6773;p66">
              <a:extLst>
                <a:ext uri="{FF2B5EF4-FFF2-40B4-BE49-F238E27FC236}">
                  <a16:creationId xmlns:a16="http://schemas.microsoft.com/office/drawing/2014/main" id="{A181263C-8DF3-B125-B052-57EDAECB0D98}"/>
                </a:ext>
              </a:extLst>
            </p:cNvPr>
            <p:cNvSpPr/>
            <p:nvPr/>
          </p:nvSpPr>
          <p:spPr>
            <a:xfrm>
              <a:off x="6177650" y="924050"/>
              <a:ext cx="36300" cy="20875"/>
            </a:xfrm>
            <a:custGeom>
              <a:avLst/>
              <a:gdLst/>
              <a:ahLst/>
              <a:cxnLst/>
              <a:rect l="l" t="t" r="r" b="b"/>
              <a:pathLst>
                <a:path w="1452" h="835" extrusionOk="0">
                  <a:moveTo>
                    <a:pt x="826" y="0"/>
                  </a:moveTo>
                  <a:cubicBezTo>
                    <a:pt x="461" y="0"/>
                    <a:pt x="1" y="482"/>
                    <a:pt x="391" y="775"/>
                  </a:cubicBezTo>
                  <a:cubicBezTo>
                    <a:pt x="447" y="816"/>
                    <a:pt x="508" y="834"/>
                    <a:pt x="572" y="834"/>
                  </a:cubicBezTo>
                  <a:cubicBezTo>
                    <a:pt x="972" y="834"/>
                    <a:pt x="1451" y="118"/>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8" name="Google Shape;6774;p66">
              <a:extLst>
                <a:ext uri="{FF2B5EF4-FFF2-40B4-BE49-F238E27FC236}">
                  <a16:creationId xmlns:a16="http://schemas.microsoft.com/office/drawing/2014/main" id="{AFD8BA1A-13A0-4A0F-C3A3-8F4C112D0193}"/>
                </a:ext>
              </a:extLst>
            </p:cNvPr>
            <p:cNvSpPr/>
            <p:nvPr/>
          </p:nvSpPr>
          <p:spPr>
            <a:xfrm>
              <a:off x="6092075" y="1086650"/>
              <a:ext cx="35600" cy="19375"/>
            </a:xfrm>
            <a:custGeom>
              <a:avLst/>
              <a:gdLst/>
              <a:ahLst/>
              <a:cxnLst/>
              <a:rect l="l" t="t" r="r" b="b"/>
              <a:pathLst>
                <a:path w="1424" h="775" extrusionOk="0">
                  <a:moveTo>
                    <a:pt x="862" y="1"/>
                  </a:moveTo>
                  <a:cubicBezTo>
                    <a:pt x="478" y="1"/>
                    <a:pt x="0" y="510"/>
                    <a:pt x="453" y="724"/>
                  </a:cubicBezTo>
                  <a:lnTo>
                    <a:pt x="487" y="757"/>
                  </a:lnTo>
                  <a:cubicBezTo>
                    <a:pt x="529" y="769"/>
                    <a:pt x="574" y="774"/>
                    <a:pt x="620" y="774"/>
                  </a:cubicBezTo>
                  <a:cubicBezTo>
                    <a:pt x="982" y="774"/>
                    <a:pt x="1424" y="446"/>
                    <a:pt x="1126" y="119"/>
                  </a:cubicBezTo>
                  <a:cubicBezTo>
                    <a:pt x="1056" y="35"/>
                    <a:pt x="962" y="1"/>
                    <a:pt x="86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9" name="Google Shape;6775;p66">
              <a:extLst>
                <a:ext uri="{FF2B5EF4-FFF2-40B4-BE49-F238E27FC236}">
                  <a16:creationId xmlns:a16="http://schemas.microsoft.com/office/drawing/2014/main" id="{75D723BB-0991-8AAD-1930-EF05A5C2056C}"/>
                </a:ext>
              </a:extLst>
            </p:cNvPr>
            <p:cNvSpPr/>
            <p:nvPr/>
          </p:nvSpPr>
          <p:spPr>
            <a:xfrm>
              <a:off x="6159975" y="930025"/>
              <a:ext cx="25925" cy="24450"/>
            </a:xfrm>
            <a:custGeom>
              <a:avLst/>
              <a:gdLst/>
              <a:ahLst/>
              <a:cxnLst/>
              <a:rect l="l" t="t" r="r" b="b"/>
              <a:pathLst>
                <a:path w="1037" h="978" extrusionOk="0">
                  <a:moveTo>
                    <a:pt x="531" y="1"/>
                  </a:moveTo>
                  <a:cubicBezTo>
                    <a:pt x="467" y="1"/>
                    <a:pt x="398" y="20"/>
                    <a:pt x="325" y="65"/>
                  </a:cubicBezTo>
                  <a:cubicBezTo>
                    <a:pt x="1" y="282"/>
                    <a:pt x="329" y="977"/>
                    <a:pt x="645" y="977"/>
                  </a:cubicBezTo>
                  <a:cubicBezTo>
                    <a:pt x="722" y="977"/>
                    <a:pt x="798" y="937"/>
                    <a:pt x="863" y="838"/>
                  </a:cubicBezTo>
                  <a:cubicBezTo>
                    <a:pt x="863" y="805"/>
                    <a:pt x="863" y="805"/>
                    <a:pt x="897" y="771"/>
                  </a:cubicBezTo>
                  <a:cubicBezTo>
                    <a:pt x="1037" y="491"/>
                    <a:pt x="850" y="1"/>
                    <a:pt x="53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0" name="Google Shape;6776;p66">
              <a:extLst>
                <a:ext uri="{FF2B5EF4-FFF2-40B4-BE49-F238E27FC236}">
                  <a16:creationId xmlns:a16="http://schemas.microsoft.com/office/drawing/2014/main" id="{3436340A-F081-0D94-F6B7-463A8EB12555}"/>
                </a:ext>
              </a:extLst>
            </p:cNvPr>
            <p:cNvSpPr/>
            <p:nvPr/>
          </p:nvSpPr>
          <p:spPr>
            <a:xfrm>
              <a:off x="6166750" y="901950"/>
              <a:ext cx="25800" cy="24050"/>
            </a:xfrm>
            <a:custGeom>
              <a:avLst/>
              <a:gdLst/>
              <a:ahLst/>
              <a:cxnLst/>
              <a:rect l="l" t="t" r="r" b="b"/>
              <a:pathLst>
                <a:path w="1032" h="962" extrusionOk="0">
                  <a:moveTo>
                    <a:pt x="547" y="0"/>
                  </a:moveTo>
                  <a:cubicBezTo>
                    <a:pt x="478" y="0"/>
                    <a:pt x="403" y="24"/>
                    <a:pt x="323" y="79"/>
                  </a:cubicBezTo>
                  <a:cubicBezTo>
                    <a:pt x="1" y="294"/>
                    <a:pt x="345" y="961"/>
                    <a:pt x="667" y="961"/>
                  </a:cubicBezTo>
                  <a:cubicBezTo>
                    <a:pt x="748" y="961"/>
                    <a:pt x="827" y="919"/>
                    <a:pt x="895" y="819"/>
                  </a:cubicBezTo>
                  <a:cubicBezTo>
                    <a:pt x="895" y="819"/>
                    <a:pt x="895" y="785"/>
                    <a:pt x="895" y="751"/>
                  </a:cubicBezTo>
                  <a:cubicBezTo>
                    <a:pt x="1032" y="477"/>
                    <a:pt x="855"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1" name="Google Shape;6777;p66">
              <a:extLst>
                <a:ext uri="{FF2B5EF4-FFF2-40B4-BE49-F238E27FC236}">
                  <a16:creationId xmlns:a16="http://schemas.microsoft.com/office/drawing/2014/main" id="{BD3F49B8-9A05-6A9B-C758-B109BEC79981}"/>
                </a:ext>
              </a:extLst>
            </p:cNvPr>
            <p:cNvSpPr/>
            <p:nvPr/>
          </p:nvSpPr>
          <p:spPr>
            <a:xfrm>
              <a:off x="6146025" y="1034000"/>
              <a:ext cx="35850" cy="20500"/>
            </a:xfrm>
            <a:custGeom>
              <a:avLst/>
              <a:gdLst/>
              <a:ahLst/>
              <a:cxnLst/>
              <a:rect l="l" t="t" r="r" b="b"/>
              <a:pathLst>
                <a:path w="1434" h="820" extrusionOk="0">
                  <a:moveTo>
                    <a:pt x="814" y="0"/>
                  </a:moveTo>
                  <a:cubicBezTo>
                    <a:pt x="451" y="0"/>
                    <a:pt x="1" y="462"/>
                    <a:pt x="379" y="746"/>
                  </a:cubicBezTo>
                  <a:cubicBezTo>
                    <a:pt x="436" y="798"/>
                    <a:pt x="503" y="820"/>
                    <a:pt x="572" y="820"/>
                  </a:cubicBezTo>
                  <a:cubicBezTo>
                    <a:pt x="955" y="820"/>
                    <a:pt x="1434" y="149"/>
                    <a:pt x="951" y="7"/>
                  </a:cubicBezTo>
                  <a:lnTo>
                    <a:pt x="883" y="7"/>
                  </a:lnTo>
                  <a:cubicBezTo>
                    <a:pt x="861" y="2"/>
                    <a:pt x="837" y="0"/>
                    <a:pt x="8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2" name="Google Shape;6778;p66">
              <a:extLst>
                <a:ext uri="{FF2B5EF4-FFF2-40B4-BE49-F238E27FC236}">
                  <a16:creationId xmlns:a16="http://schemas.microsoft.com/office/drawing/2014/main" id="{097F2E94-3D49-0ED9-C52A-37B592708653}"/>
                </a:ext>
              </a:extLst>
            </p:cNvPr>
            <p:cNvSpPr/>
            <p:nvPr/>
          </p:nvSpPr>
          <p:spPr>
            <a:xfrm>
              <a:off x="6140600" y="924600"/>
              <a:ext cx="25500" cy="22550"/>
            </a:xfrm>
            <a:custGeom>
              <a:avLst/>
              <a:gdLst/>
              <a:ahLst/>
              <a:cxnLst/>
              <a:rect l="l" t="t" r="r" b="b"/>
              <a:pathLst>
                <a:path w="1020" h="902" extrusionOk="0">
                  <a:moveTo>
                    <a:pt x="267" y="1"/>
                  </a:moveTo>
                  <a:cubicBezTo>
                    <a:pt x="155" y="1"/>
                    <a:pt x="61" y="62"/>
                    <a:pt x="25" y="215"/>
                  </a:cubicBezTo>
                  <a:cubicBezTo>
                    <a:pt x="25" y="249"/>
                    <a:pt x="25" y="249"/>
                    <a:pt x="25" y="282"/>
                  </a:cubicBezTo>
                  <a:cubicBezTo>
                    <a:pt x="0" y="555"/>
                    <a:pt x="268" y="902"/>
                    <a:pt x="532" y="902"/>
                  </a:cubicBezTo>
                  <a:cubicBezTo>
                    <a:pt x="626" y="902"/>
                    <a:pt x="719" y="858"/>
                    <a:pt x="798" y="753"/>
                  </a:cubicBezTo>
                  <a:cubicBezTo>
                    <a:pt x="1019" y="458"/>
                    <a:pt x="575" y="1"/>
                    <a:pt x="2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3" name="Google Shape;6779;p66">
              <a:extLst>
                <a:ext uri="{FF2B5EF4-FFF2-40B4-BE49-F238E27FC236}">
                  <a16:creationId xmlns:a16="http://schemas.microsoft.com/office/drawing/2014/main" id="{858D5A1A-5456-58E1-660E-F3F85DCA9777}"/>
                </a:ext>
              </a:extLst>
            </p:cNvPr>
            <p:cNvSpPr/>
            <p:nvPr/>
          </p:nvSpPr>
          <p:spPr>
            <a:xfrm>
              <a:off x="6066825" y="973850"/>
              <a:ext cx="36275" cy="20875"/>
            </a:xfrm>
            <a:custGeom>
              <a:avLst/>
              <a:gdLst/>
              <a:ahLst/>
              <a:cxnLst/>
              <a:rect l="l" t="t" r="r" b="b"/>
              <a:pathLst>
                <a:path w="1451" h="835" extrusionOk="0">
                  <a:moveTo>
                    <a:pt x="880" y="0"/>
                  </a:moveTo>
                  <a:cubicBezTo>
                    <a:pt x="479" y="0"/>
                    <a:pt x="0" y="717"/>
                    <a:pt x="522" y="833"/>
                  </a:cubicBezTo>
                  <a:lnTo>
                    <a:pt x="590" y="833"/>
                  </a:lnTo>
                  <a:cubicBezTo>
                    <a:pt x="601" y="834"/>
                    <a:pt x="613" y="835"/>
                    <a:pt x="625" y="835"/>
                  </a:cubicBezTo>
                  <a:cubicBezTo>
                    <a:pt x="991" y="835"/>
                    <a:pt x="1451" y="353"/>
                    <a:pt x="1060" y="60"/>
                  </a:cubicBezTo>
                  <a:cubicBezTo>
                    <a:pt x="1005" y="18"/>
                    <a:pt x="943" y="0"/>
                    <a:pt x="88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4" name="Google Shape;6780;p66">
              <a:extLst>
                <a:ext uri="{FF2B5EF4-FFF2-40B4-BE49-F238E27FC236}">
                  <a16:creationId xmlns:a16="http://schemas.microsoft.com/office/drawing/2014/main" id="{B8552F0F-E4FC-56DC-0DE8-9B577393777F}"/>
                </a:ext>
              </a:extLst>
            </p:cNvPr>
            <p:cNvSpPr/>
            <p:nvPr/>
          </p:nvSpPr>
          <p:spPr>
            <a:xfrm>
              <a:off x="5992500" y="1324800"/>
              <a:ext cx="32200" cy="22375"/>
            </a:xfrm>
            <a:custGeom>
              <a:avLst/>
              <a:gdLst/>
              <a:ahLst/>
              <a:cxnLst/>
              <a:rect l="l" t="t" r="r" b="b"/>
              <a:pathLst>
                <a:path w="1288" h="895" extrusionOk="0">
                  <a:moveTo>
                    <a:pt x="791" y="0"/>
                  </a:moveTo>
                  <a:cubicBezTo>
                    <a:pt x="774" y="0"/>
                    <a:pt x="757" y="1"/>
                    <a:pt x="740" y="3"/>
                  </a:cubicBezTo>
                  <a:lnTo>
                    <a:pt x="672" y="3"/>
                  </a:lnTo>
                  <a:cubicBezTo>
                    <a:pt x="303" y="70"/>
                    <a:pt x="0" y="743"/>
                    <a:pt x="471" y="877"/>
                  </a:cubicBezTo>
                  <a:cubicBezTo>
                    <a:pt x="511" y="889"/>
                    <a:pt x="550" y="894"/>
                    <a:pt x="587" y="894"/>
                  </a:cubicBezTo>
                  <a:cubicBezTo>
                    <a:pt x="1065" y="894"/>
                    <a:pt x="1287"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5" name="Google Shape;6781;p66">
              <a:extLst>
                <a:ext uri="{FF2B5EF4-FFF2-40B4-BE49-F238E27FC236}">
                  <a16:creationId xmlns:a16="http://schemas.microsoft.com/office/drawing/2014/main" id="{6734CF2E-6322-244D-6A51-7021EA9B569E}"/>
                </a:ext>
              </a:extLst>
            </p:cNvPr>
            <p:cNvSpPr/>
            <p:nvPr/>
          </p:nvSpPr>
          <p:spPr>
            <a:xfrm>
              <a:off x="6106725" y="1324875"/>
              <a:ext cx="26100" cy="24325"/>
            </a:xfrm>
            <a:custGeom>
              <a:avLst/>
              <a:gdLst/>
              <a:ahLst/>
              <a:cxnLst/>
              <a:rect l="l" t="t" r="r" b="b"/>
              <a:pathLst>
                <a:path w="1044" h="973" extrusionOk="0">
                  <a:moveTo>
                    <a:pt x="540" y="0"/>
                  </a:moveTo>
                  <a:cubicBezTo>
                    <a:pt x="20" y="0"/>
                    <a:pt x="1" y="972"/>
                    <a:pt x="406" y="972"/>
                  </a:cubicBezTo>
                  <a:cubicBezTo>
                    <a:pt x="446" y="972"/>
                    <a:pt x="491" y="963"/>
                    <a:pt x="540" y="941"/>
                  </a:cubicBezTo>
                  <a:lnTo>
                    <a:pt x="607" y="908"/>
                  </a:lnTo>
                  <a:cubicBezTo>
                    <a:pt x="943" y="706"/>
                    <a:pt x="1044" y="0"/>
                    <a:pt x="5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6" name="Google Shape;6782;p66">
              <a:extLst>
                <a:ext uri="{FF2B5EF4-FFF2-40B4-BE49-F238E27FC236}">
                  <a16:creationId xmlns:a16="http://schemas.microsoft.com/office/drawing/2014/main" id="{E5B2BDE5-E752-CF96-4F1A-7BA6982A91DC}"/>
                </a:ext>
              </a:extLst>
            </p:cNvPr>
            <p:cNvSpPr/>
            <p:nvPr/>
          </p:nvSpPr>
          <p:spPr>
            <a:xfrm>
              <a:off x="5858225" y="1431550"/>
              <a:ext cx="24825" cy="22375"/>
            </a:xfrm>
            <a:custGeom>
              <a:avLst/>
              <a:gdLst/>
              <a:ahLst/>
              <a:cxnLst/>
              <a:rect l="l" t="t" r="r" b="b"/>
              <a:pathLst>
                <a:path w="993" h="895" extrusionOk="0">
                  <a:moveTo>
                    <a:pt x="461" y="0"/>
                  </a:moveTo>
                  <a:cubicBezTo>
                    <a:pt x="364" y="0"/>
                    <a:pt x="270" y="49"/>
                    <a:pt x="195" y="169"/>
                  </a:cubicBezTo>
                  <a:cubicBezTo>
                    <a:pt x="1" y="461"/>
                    <a:pt x="440" y="894"/>
                    <a:pt x="736" y="894"/>
                  </a:cubicBezTo>
                  <a:cubicBezTo>
                    <a:pt x="849" y="894"/>
                    <a:pt x="941" y="831"/>
                    <a:pt x="968" y="674"/>
                  </a:cubicBezTo>
                  <a:cubicBezTo>
                    <a:pt x="968" y="640"/>
                    <a:pt x="968" y="606"/>
                    <a:pt x="968" y="606"/>
                  </a:cubicBezTo>
                  <a:cubicBezTo>
                    <a:pt x="993" y="339"/>
                    <a:pt x="717" y="0"/>
                    <a:pt x="4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7" name="Google Shape;6783;p66">
              <a:extLst>
                <a:ext uri="{FF2B5EF4-FFF2-40B4-BE49-F238E27FC236}">
                  <a16:creationId xmlns:a16="http://schemas.microsoft.com/office/drawing/2014/main" id="{CB801B59-353E-8E2B-11CF-D3EA3935826E}"/>
                </a:ext>
              </a:extLst>
            </p:cNvPr>
            <p:cNvSpPr/>
            <p:nvPr/>
          </p:nvSpPr>
          <p:spPr>
            <a:xfrm>
              <a:off x="6082400" y="1314975"/>
              <a:ext cx="24250" cy="22425"/>
            </a:xfrm>
            <a:custGeom>
              <a:avLst/>
              <a:gdLst/>
              <a:ahLst/>
              <a:cxnLst/>
              <a:rect l="l" t="t" r="r" b="b"/>
              <a:pathLst>
                <a:path w="970" h="897" extrusionOk="0">
                  <a:moveTo>
                    <a:pt x="260" y="0"/>
                  </a:moveTo>
                  <a:cubicBezTo>
                    <a:pt x="128" y="0"/>
                    <a:pt x="21" y="75"/>
                    <a:pt x="0" y="262"/>
                  </a:cubicBezTo>
                  <a:cubicBezTo>
                    <a:pt x="0" y="262"/>
                    <a:pt x="0" y="295"/>
                    <a:pt x="0" y="329"/>
                  </a:cubicBezTo>
                  <a:cubicBezTo>
                    <a:pt x="0" y="588"/>
                    <a:pt x="280" y="896"/>
                    <a:pt x="529" y="896"/>
                  </a:cubicBezTo>
                  <a:cubicBezTo>
                    <a:pt x="636" y="896"/>
                    <a:pt x="736" y="840"/>
                    <a:pt x="807" y="699"/>
                  </a:cubicBezTo>
                  <a:cubicBezTo>
                    <a:pt x="969" y="373"/>
                    <a:pt x="554" y="0"/>
                    <a:pt x="26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8" name="Google Shape;6784;p66">
              <a:extLst>
                <a:ext uri="{FF2B5EF4-FFF2-40B4-BE49-F238E27FC236}">
                  <a16:creationId xmlns:a16="http://schemas.microsoft.com/office/drawing/2014/main" id="{13054029-115F-D6E3-A2BF-D4C8226106D0}"/>
                </a:ext>
              </a:extLst>
            </p:cNvPr>
            <p:cNvSpPr/>
            <p:nvPr/>
          </p:nvSpPr>
          <p:spPr>
            <a:xfrm>
              <a:off x="6094150" y="953325"/>
              <a:ext cx="25025" cy="22400"/>
            </a:xfrm>
            <a:custGeom>
              <a:avLst/>
              <a:gdLst/>
              <a:ahLst/>
              <a:cxnLst/>
              <a:rect l="l" t="t" r="r" b="b"/>
              <a:pathLst>
                <a:path w="1001" h="896" extrusionOk="0">
                  <a:moveTo>
                    <a:pt x="272" y="1"/>
                  </a:moveTo>
                  <a:cubicBezTo>
                    <a:pt x="128" y="1"/>
                    <a:pt x="12" y="80"/>
                    <a:pt x="1" y="276"/>
                  </a:cubicBezTo>
                  <a:cubicBezTo>
                    <a:pt x="1" y="276"/>
                    <a:pt x="1" y="310"/>
                    <a:pt x="1" y="343"/>
                  </a:cubicBezTo>
                  <a:cubicBezTo>
                    <a:pt x="1" y="603"/>
                    <a:pt x="283" y="896"/>
                    <a:pt x="543" y="896"/>
                  </a:cubicBezTo>
                  <a:cubicBezTo>
                    <a:pt x="654" y="896"/>
                    <a:pt x="761" y="843"/>
                    <a:pt x="841" y="713"/>
                  </a:cubicBezTo>
                  <a:cubicBezTo>
                    <a:pt x="1000" y="349"/>
                    <a:pt x="575"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9" name="Google Shape;6785;p66">
              <a:extLst>
                <a:ext uri="{FF2B5EF4-FFF2-40B4-BE49-F238E27FC236}">
                  <a16:creationId xmlns:a16="http://schemas.microsoft.com/office/drawing/2014/main" id="{0564018E-AE01-045D-938C-DC06B1A79A14}"/>
                </a:ext>
              </a:extLst>
            </p:cNvPr>
            <p:cNvSpPr/>
            <p:nvPr/>
          </p:nvSpPr>
          <p:spPr>
            <a:xfrm>
              <a:off x="5963350" y="1052475"/>
              <a:ext cx="30850" cy="23025"/>
            </a:xfrm>
            <a:custGeom>
              <a:avLst/>
              <a:gdLst/>
              <a:ahLst/>
              <a:cxnLst/>
              <a:rect l="l" t="t" r="r" b="b"/>
              <a:pathLst>
                <a:path w="1234" h="921" extrusionOk="0">
                  <a:moveTo>
                    <a:pt x="661" y="0"/>
                  </a:moveTo>
                  <a:cubicBezTo>
                    <a:pt x="195" y="0"/>
                    <a:pt x="1" y="921"/>
                    <a:pt x="487" y="921"/>
                  </a:cubicBezTo>
                  <a:cubicBezTo>
                    <a:pt x="510" y="921"/>
                    <a:pt x="535" y="919"/>
                    <a:pt x="561" y="914"/>
                  </a:cubicBezTo>
                  <a:lnTo>
                    <a:pt x="628" y="914"/>
                  </a:lnTo>
                  <a:cubicBezTo>
                    <a:pt x="964" y="780"/>
                    <a:pt x="1233" y="108"/>
                    <a:pt x="729" y="7"/>
                  </a:cubicBezTo>
                  <a:cubicBezTo>
                    <a:pt x="706" y="3"/>
                    <a:pt x="683" y="0"/>
                    <a:pt x="6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0" name="Google Shape;6786;p66">
              <a:extLst>
                <a:ext uri="{FF2B5EF4-FFF2-40B4-BE49-F238E27FC236}">
                  <a16:creationId xmlns:a16="http://schemas.microsoft.com/office/drawing/2014/main" id="{398C4834-7FD3-1224-D084-3747273BF12A}"/>
                </a:ext>
              </a:extLst>
            </p:cNvPr>
            <p:cNvSpPr/>
            <p:nvPr/>
          </p:nvSpPr>
          <p:spPr>
            <a:xfrm>
              <a:off x="6023325" y="1585675"/>
              <a:ext cx="25250" cy="20275"/>
            </a:xfrm>
            <a:custGeom>
              <a:avLst/>
              <a:gdLst/>
              <a:ahLst/>
              <a:cxnLst/>
              <a:rect l="l" t="t" r="r" b="b"/>
              <a:pathLst>
                <a:path w="1010" h="811" extrusionOk="0">
                  <a:moveTo>
                    <a:pt x="386" y="0"/>
                  </a:moveTo>
                  <a:cubicBezTo>
                    <a:pt x="234" y="0"/>
                    <a:pt x="105" y="83"/>
                    <a:pt x="78" y="289"/>
                  </a:cubicBezTo>
                  <a:cubicBezTo>
                    <a:pt x="1" y="616"/>
                    <a:pt x="342" y="811"/>
                    <a:pt x="623" y="811"/>
                  </a:cubicBezTo>
                  <a:cubicBezTo>
                    <a:pt x="833" y="811"/>
                    <a:pt x="1009" y="702"/>
                    <a:pt x="952" y="457"/>
                  </a:cubicBezTo>
                  <a:lnTo>
                    <a:pt x="952" y="390"/>
                  </a:lnTo>
                  <a:cubicBezTo>
                    <a:pt x="872" y="172"/>
                    <a:pt x="605" y="0"/>
                    <a:pt x="3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1" name="Google Shape;6787;p66">
              <a:extLst>
                <a:ext uri="{FF2B5EF4-FFF2-40B4-BE49-F238E27FC236}">
                  <a16:creationId xmlns:a16="http://schemas.microsoft.com/office/drawing/2014/main" id="{2E3BE742-EBF0-CB54-D212-F1206F1CACAE}"/>
                </a:ext>
              </a:extLst>
            </p:cNvPr>
            <p:cNvSpPr/>
            <p:nvPr/>
          </p:nvSpPr>
          <p:spPr>
            <a:xfrm>
              <a:off x="6016025" y="1150675"/>
              <a:ext cx="29875" cy="22400"/>
            </a:xfrm>
            <a:custGeom>
              <a:avLst/>
              <a:gdLst/>
              <a:ahLst/>
              <a:cxnLst/>
              <a:rect l="l" t="t" r="r" b="b"/>
              <a:pathLst>
                <a:path w="1195" h="896" extrusionOk="0">
                  <a:moveTo>
                    <a:pt x="733" y="0"/>
                  </a:moveTo>
                  <a:cubicBezTo>
                    <a:pt x="704" y="0"/>
                    <a:pt x="672" y="4"/>
                    <a:pt x="639" y="11"/>
                  </a:cubicBezTo>
                  <a:lnTo>
                    <a:pt x="572" y="11"/>
                  </a:lnTo>
                  <a:cubicBezTo>
                    <a:pt x="235" y="112"/>
                    <a:pt x="0" y="818"/>
                    <a:pt x="504" y="885"/>
                  </a:cubicBezTo>
                  <a:cubicBezTo>
                    <a:pt x="536" y="892"/>
                    <a:pt x="567" y="896"/>
                    <a:pt x="596" y="896"/>
                  </a:cubicBezTo>
                  <a:cubicBezTo>
                    <a:pt x="1063" y="896"/>
                    <a:pt x="1195" y="0"/>
                    <a:pt x="7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2" name="Google Shape;6788;p66">
              <a:extLst>
                <a:ext uri="{FF2B5EF4-FFF2-40B4-BE49-F238E27FC236}">
                  <a16:creationId xmlns:a16="http://schemas.microsoft.com/office/drawing/2014/main" id="{8FABA100-FE5A-604E-743A-80E66B04EB91}"/>
                </a:ext>
              </a:extLst>
            </p:cNvPr>
            <p:cNvSpPr/>
            <p:nvPr/>
          </p:nvSpPr>
          <p:spPr>
            <a:xfrm>
              <a:off x="5965200" y="1077025"/>
              <a:ext cx="34425" cy="18000"/>
            </a:xfrm>
            <a:custGeom>
              <a:avLst/>
              <a:gdLst/>
              <a:ahLst/>
              <a:cxnLst/>
              <a:rect l="l" t="t" r="r" b="b"/>
              <a:pathLst>
                <a:path w="1377" h="720" extrusionOk="0">
                  <a:moveTo>
                    <a:pt x="863" y="0"/>
                  </a:moveTo>
                  <a:cubicBezTo>
                    <a:pt x="481" y="0"/>
                    <a:pt x="1" y="415"/>
                    <a:pt x="386" y="672"/>
                  </a:cubicBezTo>
                  <a:lnTo>
                    <a:pt x="454" y="672"/>
                  </a:lnTo>
                  <a:cubicBezTo>
                    <a:pt x="519" y="704"/>
                    <a:pt x="595" y="719"/>
                    <a:pt x="674" y="719"/>
                  </a:cubicBezTo>
                  <a:cubicBezTo>
                    <a:pt x="1003" y="719"/>
                    <a:pt x="1376" y="459"/>
                    <a:pt x="1159" y="134"/>
                  </a:cubicBezTo>
                  <a:cubicBezTo>
                    <a:pt x="1088" y="39"/>
                    <a:pt x="980" y="0"/>
                    <a:pt x="86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3" name="Google Shape;6789;p66">
              <a:extLst>
                <a:ext uri="{FF2B5EF4-FFF2-40B4-BE49-F238E27FC236}">
                  <a16:creationId xmlns:a16="http://schemas.microsoft.com/office/drawing/2014/main" id="{632AD61C-C808-FE97-3C94-E03292A27666}"/>
                </a:ext>
              </a:extLst>
            </p:cNvPr>
            <p:cNvSpPr/>
            <p:nvPr/>
          </p:nvSpPr>
          <p:spPr>
            <a:xfrm>
              <a:off x="6147575" y="894100"/>
              <a:ext cx="34300" cy="19350"/>
            </a:xfrm>
            <a:custGeom>
              <a:avLst/>
              <a:gdLst/>
              <a:ahLst/>
              <a:cxnLst/>
              <a:rect l="l" t="t" r="r" b="b"/>
              <a:pathLst>
                <a:path w="1372" h="774" extrusionOk="0">
                  <a:moveTo>
                    <a:pt x="813" y="1"/>
                  </a:moveTo>
                  <a:cubicBezTo>
                    <a:pt x="436" y="1"/>
                    <a:pt x="0" y="465"/>
                    <a:pt x="384" y="696"/>
                  </a:cubicBezTo>
                  <a:lnTo>
                    <a:pt x="418" y="729"/>
                  </a:lnTo>
                  <a:cubicBezTo>
                    <a:pt x="485" y="760"/>
                    <a:pt x="561" y="774"/>
                    <a:pt x="638" y="774"/>
                  </a:cubicBezTo>
                  <a:cubicBezTo>
                    <a:pt x="988" y="774"/>
                    <a:pt x="1372" y="488"/>
                    <a:pt x="1124" y="158"/>
                  </a:cubicBezTo>
                  <a:cubicBezTo>
                    <a:pt x="1044" y="46"/>
                    <a:pt x="931" y="1"/>
                    <a:pt x="8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4" name="Google Shape;6790;p66">
              <a:extLst>
                <a:ext uri="{FF2B5EF4-FFF2-40B4-BE49-F238E27FC236}">
                  <a16:creationId xmlns:a16="http://schemas.microsoft.com/office/drawing/2014/main" id="{804C2AED-A130-B358-8D47-ACFDE2BB85DB}"/>
                </a:ext>
              </a:extLst>
            </p:cNvPr>
            <p:cNvSpPr/>
            <p:nvPr/>
          </p:nvSpPr>
          <p:spPr>
            <a:xfrm>
              <a:off x="6057425" y="1182650"/>
              <a:ext cx="25400" cy="22975"/>
            </a:xfrm>
            <a:custGeom>
              <a:avLst/>
              <a:gdLst/>
              <a:ahLst/>
              <a:cxnLst/>
              <a:rect l="l" t="t" r="r" b="b"/>
              <a:pathLst>
                <a:path w="1016" h="919" extrusionOk="0">
                  <a:moveTo>
                    <a:pt x="495" y="0"/>
                  </a:moveTo>
                  <a:cubicBezTo>
                    <a:pt x="404" y="0"/>
                    <a:pt x="311" y="42"/>
                    <a:pt x="226" y="144"/>
                  </a:cubicBezTo>
                  <a:cubicBezTo>
                    <a:pt x="1" y="419"/>
                    <a:pt x="429" y="919"/>
                    <a:pt x="731" y="919"/>
                  </a:cubicBezTo>
                  <a:cubicBezTo>
                    <a:pt x="834" y="919"/>
                    <a:pt x="923" y="861"/>
                    <a:pt x="966" y="715"/>
                  </a:cubicBezTo>
                  <a:cubicBezTo>
                    <a:pt x="966" y="681"/>
                    <a:pt x="966" y="681"/>
                    <a:pt x="966" y="648"/>
                  </a:cubicBezTo>
                  <a:cubicBezTo>
                    <a:pt x="1016" y="371"/>
                    <a:pt x="765" y="0"/>
                    <a:pt x="4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5" name="Google Shape;6791;p66">
              <a:extLst>
                <a:ext uri="{FF2B5EF4-FFF2-40B4-BE49-F238E27FC236}">
                  <a16:creationId xmlns:a16="http://schemas.microsoft.com/office/drawing/2014/main" id="{78CCBC36-5AB0-72C0-3B99-EA7B3AC05FCF}"/>
                </a:ext>
              </a:extLst>
            </p:cNvPr>
            <p:cNvSpPr/>
            <p:nvPr/>
          </p:nvSpPr>
          <p:spPr>
            <a:xfrm>
              <a:off x="5970125" y="1243325"/>
              <a:ext cx="35550" cy="20875"/>
            </a:xfrm>
            <a:custGeom>
              <a:avLst/>
              <a:gdLst/>
              <a:ahLst/>
              <a:cxnLst/>
              <a:rect l="l" t="t" r="r" b="b"/>
              <a:pathLst>
                <a:path w="1422" h="835" extrusionOk="0">
                  <a:moveTo>
                    <a:pt x="826" y="1"/>
                  </a:moveTo>
                  <a:cubicBezTo>
                    <a:pt x="461" y="1"/>
                    <a:pt x="1" y="482"/>
                    <a:pt x="391" y="775"/>
                  </a:cubicBezTo>
                  <a:cubicBezTo>
                    <a:pt x="451" y="817"/>
                    <a:pt x="515" y="835"/>
                    <a:pt x="580" y="835"/>
                  </a:cubicBezTo>
                  <a:cubicBezTo>
                    <a:pt x="989" y="835"/>
                    <a:pt x="1422" y="118"/>
                    <a:pt x="929" y="2"/>
                  </a:cubicBezTo>
                  <a:lnTo>
                    <a:pt x="862" y="2"/>
                  </a:lnTo>
                  <a:cubicBezTo>
                    <a:pt x="850" y="1"/>
                    <a:pt x="838" y="1"/>
                    <a:pt x="8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6" name="Google Shape;6792;p66">
              <a:extLst>
                <a:ext uri="{FF2B5EF4-FFF2-40B4-BE49-F238E27FC236}">
                  <a16:creationId xmlns:a16="http://schemas.microsoft.com/office/drawing/2014/main" id="{2DA2FC9B-2119-9184-6775-38CBAFE5D46C}"/>
                </a:ext>
              </a:extLst>
            </p:cNvPr>
            <p:cNvSpPr/>
            <p:nvPr/>
          </p:nvSpPr>
          <p:spPr>
            <a:xfrm>
              <a:off x="6145850" y="1107875"/>
              <a:ext cx="25725" cy="24375"/>
            </a:xfrm>
            <a:custGeom>
              <a:avLst/>
              <a:gdLst/>
              <a:ahLst/>
              <a:cxnLst/>
              <a:rect l="l" t="t" r="r" b="b"/>
              <a:pathLst>
                <a:path w="1029" h="975" extrusionOk="0">
                  <a:moveTo>
                    <a:pt x="523" y="0"/>
                  </a:moveTo>
                  <a:cubicBezTo>
                    <a:pt x="459" y="0"/>
                    <a:pt x="390" y="23"/>
                    <a:pt x="319" y="76"/>
                  </a:cubicBezTo>
                  <a:cubicBezTo>
                    <a:pt x="0" y="315"/>
                    <a:pt x="332" y="975"/>
                    <a:pt x="635" y="975"/>
                  </a:cubicBezTo>
                  <a:cubicBezTo>
                    <a:pt x="715" y="975"/>
                    <a:pt x="793" y="928"/>
                    <a:pt x="857" y="816"/>
                  </a:cubicBezTo>
                  <a:cubicBezTo>
                    <a:pt x="857" y="816"/>
                    <a:pt x="890" y="782"/>
                    <a:pt x="890" y="782"/>
                  </a:cubicBezTo>
                  <a:cubicBezTo>
                    <a:pt x="1029" y="505"/>
                    <a:pt x="825" y="0"/>
                    <a:pt x="52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7" name="Google Shape;6793;p66">
              <a:extLst>
                <a:ext uri="{FF2B5EF4-FFF2-40B4-BE49-F238E27FC236}">
                  <a16:creationId xmlns:a16="http://schemas.microsoft.com/office/drawing/2014/main" id="{8BF9ECA9-E52E-C15A-CDA6-BF6DFBF1D5F3}"/>
                </a:ext>
              </a:extLst>
            </p:cNvPr>
            <p:cNvSpPr/>
            <p:nvPr/>
          </p:nvSpPr>
          <p:spPr>
            <a:xfrm>
              <a:off x="6130950" y="867625"/>
              <a:ext cx="35800" cy="19675"/>
            </a:xfrm>
            <a:custGeom>
              <a:avLst/>
              <a:gdLst/>
              <a:ahLst/>
              <a:cxnLst/>
              <a:rect l="l" t="t" r="r" b="b"/>
              <a:pathLst>
                <a:path w="1432" h="787" extrusionOk="0">
                  <a:moveTo>
                    <a:pt x="807" y="1"/>
                  </a:moveTo>
                  <a:cubicBezTo>
                    <a:pt x="445" y="1"/>
                    <a:pt x="0" y="430"/>
                    <a:pt x="377" y="713"/>
                  </a:cubicBezTo>
                  <a:cubicBezTo>
                    <a:pt x="434" y="765"/>
                    <a:pt x="501" y="787"/>
                    <a:pt x="571" y="787"/>
                  </a:cubicBezTo>
                  <a:cubicBezTo>
                    <a:pt x="954" y="787"/>
                    <a:pt x="1432" y="121"/>
                    <a:pt x="949" y="7"/>
                  </a:cubicBezTo>
                  <a:lnTo>
                    <a:pt x="881" y="7"/>
                  </a:lnTo>
                  <a:cubicBezTo>
                    <a:pt x="857" y="3"/>
                    <a:pt x="832"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8" name="Google Shape;6794;p66">
              <a:extLst>
                <a:ext uri="{FF2B5EF4-FFF2-40B4-BE49-F238E27FC236}">
                  <a16:creationId xmlns:a16="http://schemas.microsoft.com/office/drawing/2014/main" id="{24C7657F-9D7E-7E4F-0EDB-88F86E363B3D}"/>
                </a:ext>
              </a:extLst>
            </p:cNvPr>
            <p:cNvSpPr/>
            <p:nvPr/>
          </p:nvSpPr>
          <p:spPr>
            <a:xfrm>
              <a:off x="6017925" y="1109450"/>
              <a:ext cx="25500" cy="22550"/>
            </a:xfrm>
            <a:custGeom>
              <a:avLst/>
              <a:gdLst/>
              <a:ahLst/>
              <a:cxnLst/>
              <a:rect l="l" t="t" r="r" b="b"/>
              <a:pathLst>
                <a:path w="1020" h="902" extrusionOk="0">
                  <a:moveTo>
                    <a:pt x="268" y="0"/>
                  </a:moveTo>
                  <a:cubicBezTo>
                    <a:pt x="155" y="0"/>
                    <a:pt x="61" y="62"/>
                    <a:pt x="25" y="215"/>
                  </a:cubicBezTo>
                  <a:lnTo>
                    <a:pt x="25" y="282"/>
                  </a:lnTo>
                  <a:cubicBezTo>
                    <a:pt x="0" y="555"/>
                    <a:pt x="269" y="902"/>
                    <a:pt x="533" y="902"/>
                  </a:cubicBezTo>
                  <a:cubicBezTo>
                    <a:pt x="626" y="902"/>
                    <a:pt x="719" y="858"/>
                    <a:pt x="798" y="753"/>
                  </a:cubicBezTo>
                  <a:cubicBezTo>
                    <a:pt x="1019" y="458"/>
                    <a:pt x="575" y="0"/>
                    <a:pt x="26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9" name="Google Shape;6795;p66">
              <a:extLst>
                <a:ext uri="{FF2B5EF4-FFF2-40B4-BE49-F238E27FC236}">
                  <a16:creationId xmlns:a16="http://schemas.microsoft.com/office/drawing/2014/main" id="{B09F5ECB-9D44-370F-3A7C-7BE70209A9E9}"/>
                </a:ext>
              </a:extLst>
            </p:cNvPr>
            <p:cNvSpPr/>
            <p:nvPr/>
          </p:nvSpPr>
          <p:spPr>
            <a:xfrm>
              <a:off x="6180200" y="767950"/>
              <a:ext cx="35500" cy="20075"/>
            </a:xfrm>
            <a:custGeom>
              <a:avLst/>
              <a:gdLst/>
              <a:ahLst/>
              <a:cxnLst/>
              <a:rect l="l" t="t" r="r" b="b"/>
              <a:pathLst>
                <a:path w="1420" h="803" extrusionOk="0">
                  <a:moveTo>
                    <a:pt x="844" y="0"/>
                  </a:moveTo>
                  <a:cubicBezTo>
                    <a:pt x="451" y="0"/>
                    <a:pt x="0" y="686"/>
                    <a:pt x="491" y="801"/>
                  </a:cubicBezTo>
                  <a:lnTo>
                    <a:pt x="558" y="801"/>
                  </a:lnTo>
                  <a:cubicBezTo>
                    <a:pt x="570" y="802"/>
                    <a:pt x="582" y="803"/>
                    <a:pt x="594" y="803"/>
                  </a:cubicBezTo>
                  <a:cubicBezTo>
                    <a:pt x="959" y="803"/>
                    <a:pt x="1419" y="322"/>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0" name="Google Shape;6796;p66">
              <a:extLst>
                <a:ext uri="{FF2B5EF4-FFF2-40B4-BE49-F238E27FC236}">
                  <a16:creationId xmlns:a16="http://schemas.microsoft.com/office/drawing/2014/main" id="{0DD72E72-495C-915F-316A-37BB7153C432}"/>
                </a:ext>
              </a:extLst>
            </p:cNvPr>
            <p:cNvSpPr/>
            <p:nvPr/>
          </p:nvSpPr>
          <p:spPr>
            <a:xfrm>
              <a:off x="6071375" y="1090425"/>
              <a:ext cx="25925" cy="22650"/>
            </a:xfrm>
            <a:custGeom>
              <a:avLst/>
              <a:gdLst/>
              <a:ahLst/>
              <a:cxnLst/>
              <a:rect l="l" t="t" r="r" b="b"/>
              <a:pathLst>
                <a:path w="1037" h="906" extrusionOk="0">
                  <a:moveTo>
                    <a:pt x="505" y="0"/>
                  </a:moveTo>
                  <a:cubicBezTo>
                    <a:pt x="408" y="0"/>
                    <a:pt x="314" y="49"/>
                    <a:pt x="240" y="169"/>
                  </a:cubicBezTo>
                  <a:cubicBezTo>
                    <a:pt x="1" y="504"/>
                    <a:pt x="424" y="906"/>
                    <a:pt x="737" y="906"/>
                  </a:cubicBezTo>
                  <a:cubicBezTo>
                    <a:pt x="864" y="906"/>
                    <a:pt x="974" y="839"/>
                    <a:pt x="1013" y="674"/>
                  </a:cubicBezTo>
                  <a:lnTo>
                    <a:pt x="1013" y="606"/>
                  </a:lnTo>
                  <a:cubicBezTo>
                    <a:pt x="1037" y="338"/>
                    <a:pt x="761" y="0"/>
                    <a:pt x="5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1" name="Google Shape;6797;p66">
              <a:extLst>
                <a:ext uri="{FF2B5EF4-FFF2-40B4-BE49-F238E27FC236}">
                  <a16:creationId xmlns:a16="http://schemas.microsoft.com/office/drawing/2014/main" id="{4CAD2ABA-54C3-5C92-E908-61DE0FA1AC33}"/>
                </a:ext>
              </a:extLst>
            </p:cNvPr>
            <p:cNvSpPr/>
            <p:nvPr/>
          </p:nvSpPr>
          <p:spPr>
            <a:xfrm>
              <a:off x="6152300" y="911450"/>
              <a:ext cx="24825" cy="22375"/>
            </a:xfrm>
            <a:custGeom>
              <a:avLst/>
              <a:gdLst/>
              <a:ahLst/>
              <a:cxnLst/>
              <a:rect l="l" t="t" r="r" b="b"/>
              <a:pathLst>
                <a:path w="993" h="895" extrusionOk="0">
                  <a:moveTo>
                    <a:pt x="476" y="0"/>
                  </a:moveTo>
                  <a:cubicBezTo>
                    <a:pt x="377" y="0"/>
                    <a:pt x="279" y="49"/>
                    <a:pt x="195" y="170"/>
                  </a:cubicBezTo>
                  <a:cubicBezTo>
                    <a:pt x="1" y="462"/>
                    <a:pt x="440" y="895"/>
                    <a:pt x="736" y="895"/>
                  </a:cubicBezTo>
                  <a:cubicBezTo>
                    <a:pt x="849" y="895"/>
                    <a:pt x="941" y="832"/>
                    <a:pt x="968" y="674"/>
                  </a:cubicBezTo>
                  <a:lnTo>
                    <a:pt x="968" y="607"/>
                  </a:lnTo>
                  <a:cubicBezTo>
                    <a:pt x="993" y="339"/>
                    <a:pt x="735" y="0"/>
                    <a:pt x="47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2" name="Google Shape;6798;p66">
              <a:extLst>
                <a:ext uri="{FF2B5EF4-FFF2-40B4-BE49-F238E27FC236}">
                  <a16:creationId xmlns:a16="http://schemas.microsoft.com/office/drawing/2014/main" id="{E25EDF2A-43BF-126C-5A23-C11D8111CABD}"/>
                </a:ext>
              </a:extLst>
            </p:cNvPr>
            <p:cNvSpPr/>
            <p:nvPr/>
          </p:nvSpPr>
          <p:spPr>
            <a:xfrm>
              <a:off x="5993675" y="1442275"/>
              <a:ext cx="25000" cy="23975"/>
            </a:xfrm>
            <a:custGeom>
              <a:avLst/>
              <a:gdLst/>
              <a:ahLst/>
              <a:cxnLst/>
              <a:rect l="l" t="t" r="r" b="b"/>
              <a:pathLst>
                <a:path w="1000" h="959" extrusionOk="0">
                  <a:moveTo>
                    <a:pt x="524" y="0"/>
                  </a:moveTo>
                  <a:cubicBezTo>
                    <a:pt x="462" y="0"/>
                    <a:pt x="394" y="23"/>
                    <a:pt x="323" y="77"/>
                  </a:cubicBezTo>
                  <a:cubicBezTo>
                    <a:pt x="0" y="292"/>
                    <a:pt x="323" y="958"/>
                    <a:pt x="620" y="958"/>
                  </a:cubicBezTo>
                  <a:cubicBezTo>
                    <a:pt x="694" y="958"/>
                    <a:pt x="766" y="917"/>
                    <a:pt x="827" y="816"/>
                  </a:cubicBezTo>
                  <a:cubicBezTo>
                    <a:pt x="861" y="816"/>
                    <a:pt x="861" y="782"/>
                    <a:pt x="861" y="782"/>
                  </a:cubicBezTo>
                  <a:cubicBezTo>
                    <a:pt x="999" y="505"/>
                    <a:pt x="818" y="0"/>
                    <a:pt x="52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3" name="Google Shape;6799;p66">
              <a:extLst>
                <a:ext uri="{FF2B5EF4-FFF2-40B4-BE49-F238E27FC236}">
                  <a16:creationId xmlns:a16="http://schemas.microsoft.com/office/drawing/2014/main" id="{1AB35EDD-A94F-4F06-7CBB-0EE459A96A38}"/>
                </a:ext>
              </a:extLst>
            </p:cNvPr>
            <p:cNvSpPr/>
            <p:nvPr/>
          </p:nvSpPr>
          <p:spPr>
            <a:xfrm>
              <a:off x="5971875" y="1312025"/>
              <a:ext cx="25100" cy="24075"/>
            </a:xfrm>
            <a:custGeom>
              <a:avLst/>
              <a:gdLst/>
              <a:ahLst/>
              <a:cxnLst/>
              <a:rect l="l" t="t" r="r" b="b"/>
              <a:pathLst>
                <a:path w="1004" h="963" extrusionOk="0">
                  <a:moveTo>
                    <a:pt x="523" y="1"/>
                  </a:moveTo>
                  <a:cubicBezTo>
                    <a:pt x="460" y="1"/>
                    <a:pt x="392" y="24"/>
                    <a:pt x="321" y="77"/>
                  </a:cubicBezTo>
                  <a:cubicBezTo>
                    <a:pt x="0" y="318"/>
                    <a:pt x="339" y="962"/>
                    <a:pt x="643" y="962"/>
                  </a:cubicBezTo>
                  <a:cubicBezTo>
                    <a:pt x="721" y="962"/>
                    <a:pt x="797" y="920"/>
                    <a:pt x="859" y="817"/>
                  </a:cubicBezTo>
                  <a:lnTo>
                    <a:pt x="892" y="783"/>
                  </a:lnTo>
                  <a:cubicBezTo>
                    <a:pt x="1003" y="506"/>
                    <a:pt x="817" y="1"/>
                    <a:pt x="52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4" name="Google Shape;6800;p66">
              <a:extLst>
                <a:ext uri="{FF2B5EF4-FFF2-40B4-BE49-F238E27FC236}">
                  <a16:creationId xmlns:a16="http://schemas.microsoft.com/office/drawing/2014/main" id="{69185D95-F007-5475-0BA6-1F1E47E654CC}"/>
                </a:ext>
              </a:extLst>
            </p:cNvPr>
            <p:cNvSpPr/>
            <p:nvPr/>
          </p:nvSpPr>
          <p:spPr>
            <a:xfrm>
              <a:off x="6070450" y="1025575"/>
              <a:ext cx="36000" cy="20225"/>
            </a:xfrm>
            <a:custGeom>
              <a:avLst/>
              <a:gdLst/>
              <a:ahLst/>
              <a:cxnLst/>
              <a:rect l="l" t="t" r="r" b="b"/>
              <a:pathLst>
                <a:path w="1440" h="809" extrusionOk="0">
                  <a:moveTo>
                    <a:pt x="807" y="1"/>
                  </a:moveTo>
                  <a:cubicBezTo>
                    <a:pt x="446" y="1"/>
                    <a:pt x="0" y="433"/>
                    <a:pt x="377" y="747"/>
                  </a:cubicBezTo>
                  <a:cubicBezTo>
                    <a:pt x="434" y="790"/>
                    <a:pt x="498" y="808"/>
                    <a:pt x="564" y="808"/>
                  </a:cubicBezTo>
                  <a:cubicBezTo>
                    <a:pt x="964" y="808"/>
                    <a:pt x="1439" y="123"/>
                    <a:pt x="949" y="7"/>
                  </a:cubicBezTo>
                  <a:lnTo>
                    <a:pt x="882" y="7"/>
                  </a:lnTo>
                  <a:cubicBezTo>
                    <a:pt x="857" y="3"/>
                    <a:pt x="833" y="1"/>
                    <a:pt x="80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5" name="Google Shape;6801;p66">
              <a:extLst>
                <a:ext uri="{FF2B5EF4-FFF2-40B4-BE49-F238E27FC236}">
                  <a16:creationId xmlns:a16="http://schemas.microsoft.com/office/drawing/2014/main" id="{C375A4B6-1AE6-1DDB-61A3-19B16B73475C}"/>
                </a:ext>
              </a:extLst>
            </p:cNvPr>
            <p:cNvSpPr/>
            <p:nvPr/>
          </p:nvSpPr>
          <p:spPr>
            <a:xfrm>
              <a:off x="6041675" y="1243875"/>
              <a:ext cx="25275" cy="22550"/>
            </a:xfrm>
            <a:custGeom>
              <a:avLst/>
              <a:gdLst/>
              <a:ahLst/>
              <a:cxnLst/>
              <a:rect l="l" t="t" r="r" b="b"/>
              <a:pathLst>
                <a:path w="1011" h="902" extrusionOk="0">
                  <a:moveTo>
                    <a:pt x="272" y="1"/>
                  </a:moveTo>
                  <a:cubicBezTo>
                    <a:pt x="164" y="1"/>
                    <a:pt x="77" y="62"/>
                    <a:pt x="50" y="215"/>
                  </a:cubicBezTo>
                  <a:cubicBezTo>
                    <a:pt x="16" y="249"/>
                    <a:pt x="16" y="249"/>
                    <a:pt x="50" y="283"/>
                  </a:cubicBezTo>
                  <a:cubicBezTo>
                    <a:pt x="0" y="556"/>
                    <a:pt x="262" y="902"/>
                    <a:pt x="524" y="902"/>
                  </a:cubicBezTo>
                  <a:cubicBezTo>
                    <a:pt x="617" y="902"/>
                    <a:pt x="710" y="859"/>
                    <a:pt x="789" y="753"/>
                  </a:cubicBezTo>
                  <a:cubicBezTo>
                    <a:pt x="1010" y="458"/>
                    <a:pt x="566"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6" name="Google Shape;6802;p66">
              <a:extLst>
                <a:ext uri="{FF2B5EF4-FFF2-40B4-BE49-F238E27FC236}">
                  <a16:creationId xmlns:a16="http://schemas.microsoft.com/office/drawing/2014/main" id="{4A1D8C2A-EE42-B03C-CBFA-B99843164A4D}"/>
                </a:ext>
              </a:extLst>
            </p:cNvPr>
            <p:cNvSpPr/>
            <p:nvPr/>
          </p:nvSpPr>
          <p:spPr>
            <a:xfrm>
              <a:off x="5988300" y="1187000"/>
              <a:ext cx="32150" cy="22375"/>
            </a:xfrm>
            <a:custGeom>
              <a:avLst/>
              <a:gdLst/>
              <a:ahLst/>
              <a:cxnLst/>
              <a:rect l="l" t="t" r="r" b="b"/>
              <a:pathLst>
                <a:path w="1286" h="895" extrusionOk="0">
                  <a:moveTo>
                    <a:pt x="791" y="0"/>
                  </a:moveTo>
                  <a:cubicBezTo>
                    <a:pt x="774" y="0"/>
                    <a:pt x="757" y="1"/>
                    <a:pt x="739" y="3"/>
                  </a:cubicBezTo>
                  <a:lnTo>
                    <a:pt x="672" y="3"/>
                  </a:lnTo>
                  <a:cubicBezTo>
                    <a:pt x="303" y="71"/>
                    <a:pt x="0" y="743"/>
                    <a:pt x="471" y="877"/>
                  </a:cubicBezTo>
                  <a:cubicBezTo>
                    <a:pt x="509" y="889"/>
                    <a:pt x="546" y="895"/>
                    <a:pt x="581" y="895"/>
                  </a:cubicBezTo>
                  <a:cubicBezTo>
                    <a:pt x="1036" y="895"/>
                    <a:pt x="1286" y="0"/>
                    <a:pt x="79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7" name="Google Shape;6803;p66">
              <a:extLst>
                <a:ext uri="{FF2B5EF4-FFF2-40B4-BE49-F238E27FC236}">
                  <a16:creationId xmlns:a16="http://schemas.microsoft.com/office/drawing/2014/main" id="{2B16C62A-1D15-4495-129C-6A931955AA40}"/>
                </a:ext>
              </a:extLst>
            </p:cNvPr>
            <p:cNvSpPr/>
            <p:nvPr/>
          </p:nvSpPr>
          <p:spPr>
            <a:xfrm>
              <a:off x="5966550" y="1420650"/>
              <a:ext cx="25975" cy="24150"/>
            </a:xfrm>
            <a:custGeom>
              <a:avLst/>
              <a:gdLst/>
              <a:ahLst/>
              <a:cxnLst/>
              <a:rect l="l" t="t" r="r" b="b"/>
              <a:pathLst>
                <a:path w="1039" h="966" extrusionOk="0">
                  <a:moveTo>
                    <a:pt x="568" y="1"/>
                  </a:moveTo>
                  <a:cubicBezTo>
                    <a:pt x="43" y="1"/>
                    <a:pt x="0" y="965"/>
                    <a:pt x="414" y="965"/>
                  </a:cubicBezTo>
                  <a:cubicBezTo>
                    <a:pt x="450" y="965"/>
                    <a:pt x="490" y="958"/>
                    <a:pt x="534" y="942"/>
                  </a:cubicBezTo>
                  <a:lnTo>
                    <a:pt x="601" y="908"/>
                  </a:lnTo>
                  <a:cubicBezTo>
                    <a:pt x="937" y="706"/>
                    <a:pt x="1038" y="1"/>
                    <a:pt x="5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8" name="Google Shape;6804;p66">
              <a:extLst>
                <a:ext uri="{FF2B5EF4-FFF2-40B4-BE49-F238E27FC236}">
                  <a16:creationId xmlns:a16="http://schemas.microsoft.com/office/drawing/2014/main" id="{F866D44F-FBDF-655B-56F8-4DFBF3977A58}"/>
                </a:ext>
              </a:extLst>
            </p:cNvPr>
            <p:cNvSpPr/>
            <p:nvPr/>
          </p:nvSpPr>
          <p:spPr>
            <a:xfrm>
              <a:off x="6065750" y="1119500"/>
              <a:ext cx="24850" cy="22675"/>
            </a:xfrm>
            <a:custGeom>
              <a:avLst/>
              <a:gdLst/>
              <a:ahLst/>
              <a:cxnLst/>
              <a:rect l="l" t="t" r="r" b="b"/>
              <a:pathLst>
                <a:path w="994" h="907" extrusionOk="0">
                  <a:moveTo>
                    <a:pt x="447" y="0"/>
                  </a:moveTo>
                  <a:cubicBezTo>
                    <a:pt x="355" y="0"/>
                    <a:pt x="266" y="44"/>
                    <a:pt x="196" y="149"/>
                  </a:cubicBezTo>
                  <a:cubicBezTo>
                    <a:pt x="1" y="466"/>
                    <a:pt x="442" y="907"/>
                    <a:pt x="738" y="907"/>
                  </a:cubicBezTo>
                  <a:cubicBezTo>
                    <a:pt x="850" y="907"/>
                    <a:pt x="941" y="844"/>
                    <a:pt x="969" y="687"/>
                  </a:cubicBezTo>
                  <a:cubicBezTo>
                    <a:pt x="969" y="653"/>
                    <a:pt x="969" y="620"/>
                    <a:pt x="969" y="620"/>
                  </a:cubicBezTo>
                  <a:cubicBezTo>
                    <a:pt x="994" y="347"/>
                    <a:pt x="707" y="0"/>
                    <a:pt x="4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9" name="Google Shape;6805;p66">
              <a:extLst>
                <a:ext uri="{FF2B5EF4-FFF2-40B4-BE49-F238E27FC236}">
                  <a16:creationId xmlns:a16="http://schemas.microsoft.com/office/drawing/2014/main" id="{F4291312-5A0C-0297-56C6-46C723BB073A}"/>
                </a:ext>
              </a:extLst>
            </p:cNvPr>
            <p:cNvSpPr/>
            <p:nvPr/>
          </p:nvSpPr>
          <p:spPr>
            <a:xfrm>
              <a:off x="6158025" y="1322350"/>
              <a:ext cx="24775" cy="22225"/>
            </a:xfrm>
            <a:custGeom>
              <a:avLst/>
              <a:gdLst/>
              <a:ahLst/>
              <a:cxnLst/>
              <a:rect l="l" t="t" r="r" b="b"/>
              <a:pathLst>
                <a:path w="991" h="889" extrusionOk="0">
                  <a:moveTo>
                    <a:pt x="261" y="1"/>
                  </a:moveTo>
                  <a:cubicBezTo>
                    <a:pt x="122" y="1"/>
                    <a:pt x="11" y="78"/>
                    <a:pt x="0" y="269"/>
                  </a:cubicBezTo>
                  <a:cubicBezTo>
                    <a:pt x="0" y="269"/>
                    <a:pt x="0" y="303"/>
                    <a:pt x="0" y="336"/>
                  </a:cubicBezTo>
                  <a:cubicBezTo>
                    <a:pt x="0" y="596"/>
                    <a:pt x="282" y="889"/>
                    <a:pt x="531" y="889"/>
                  </a:cubicBezTo>
                  <a:cubicBezTo>
                    <a:pt x="637" y="889"/>
                    <a:pt x="737" y="836"/>
                    <a:pt x="807" y="706"/>
                  </a:cubicBezTo>
                  <a:cubicBezTo>
                    <a:pt x="990" y="361"/>
                    <a:pt x="561"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0" name="Google Shape;6806;p66">
              <a:extLst>
                <a:ext uri="{FF2B5EF4-FFF2-40B4-BE49-F238E27FC236}">
                  <a16:creationId xmlns:a16="http://schemas.microsoft.com/office/drawing/2014/main" id="{4327BE10-17D1-A782-5983-8C632E7E3FB9}"/>
                </a:ext>
              </a:extLst>
            </p:cNvPr>
            <p:cNvSpPr/>
            <p:nvPr/>
          </p:nvSpPr>
          <p:spPr>
            <a:xfrm>
              <a:off x="6153800" y="789525"/>
              <a:ext cx="25750" cy="21525"/>
            </a:xfrm>
            <a:custGeom>
              <a:avLst/>
              <a:gdLst/>
              <a:ahLst/>
              <a:cxnLst/>
              <a:rect l="l" t="t" r="r" b="b"/>
              <a:pathLst>
                <a:path w="1030" h="861" extrusionOk="0">
                  <a:moveTo>
                    <a:pt x="264" y="1"/>
                  </a:moveTo>
                  <a:cubicBezTo>
                    <a:pt x="129" y="1"/>
                    <a:pt x="21" y="69"/>
                    <a:pt x="1" y="241"/>
                  </a:cubicBezTo>
                  <a:cubicBezTo>
                    <a:pt x="1" y="274"/>
                    <a:pt x="1" y="308"/>
                    <a:pt x="1" y="308"/>
                  </a:cubicBezTo>
                  <a:cubicBezTo>
                    <a:pt x="1" y="568"/>
                    <a:pt x="299" y="860"/>
                    <a:pt x="558" y="860"/>
                  </a:cubicBezTo>
                  <a:cubicBezTo>
                    <a:pt x="668" y="860"/>
                    <a:pt x="771" y="808"/>
                    <a:pt x="841" y="678"/>
                  </a:cubicBezTo>
                  <a:cubicBezTo>
                    <a:pt x="1029" y="372"/>
                    <a:pt x="576" y="1"/>
                    <a:pt x="26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1" name="Google Shape;6807;p66">
              <a:extLst>
                <a:ext uri="{FF2B5EF4-FFF2-40B4-BE49-F238E27FC236}">
                  <a16:creationId xmlns:a16="http://schemas.microsoft.com/office/drawing/2014/main" id="{DF2CA624-8841-C8B5-14A4-BAE002E0A06D}"/>
                </a:ext>
              </a:extLst>
            </p:cNvPr>
            <p:cNvSpPr/>
            <p:nvPr/>
          </p:nvSpPr>
          <p:spPr>
            <a:xfrm>
              <a:off x="5960025" y="1233000"/>
              <a:ext cx="29975" cy="23150"/>
            </a:xfrm>
            <a:custGeom>
              <a:avLst/>
              <a:gdLst/>
              <a:ahLst/>
              <a:cxnLst/>
              <a:rect l="l" t="t" r="r" b="b"/>
              <a:pathLst>
                <a:path w="1199" h="926" extrusionOk="0">
                  <a:moveTo>
                    <a:pt x="636" y="1"/>
                  </a:moveTo>
                  <a:cubicBezTo>
                    <a:pt x="159" y="1"/>
                    <a:pt x="1" y="926"/>
                    <a:pt x="458" y="926"/>
                  </a:cubicBezTo>
                  <a:cubicBezTo>
                    <a:pt x="479" y="926"/>
                    <a:pt x="502" y="924"/>
                    <a:pt x="526" y="919"/>
                  </a:cubicBezTo>
                  <a:lnTo>
                    <a:pt x="593" y="919"/>
                  </a:lnTo>
                  <a:cubicBezTo>
                    <a:pt x="963" y="785"/>
                    <a:pt x="1198" y="113"/>
                    <a:pt x="728" y="12"/>
                  </a:cubicBezTo>
                  <a:cubicBezTo>
                    <a:pt x="696" y="4"/>
                    <a:pt x="665" y="1"/>
                    <a:pt x="63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2" name="Google Shape;6808;p66">
              <a:extLst>
                <a:ext uri="{FF2B5EF4-FFF2-40B4-BE49-F238E27FC236}">
                  <a16:creationId xmlns:a16="http://schemas.microsoft.com/office/drawing/2014/main" id="{BDC94F4C-9DEA-653A-AF25-A12B0B2467D7}"/>
                </a:ext>
              </a:extLst>
            </p:cNvPr>
            <p:cNvSpPr/>
            <p:nvPr/>
          </p:nvSpPr>
          <p:spPr>
            <a:xfrm>
              <a:off x="6019625" y="1328325"/>
              <a:ext cx="25575" cy="19700"/>
            </a:xfrm>
            <a:custGeom>
              <a:avLst/>
              <a:gdLst/>
              <a:ahLst/>
              <a:cxnLst/>
              <a:rect l="l" t="t" r="r" b="b"/>
              <a:pathLst>
                <a:path w="1023" h="788" extrusionOk="0">
                  <a:moveTo>
                    <a:pt x="369" y="1"/>
                  </a:moveTo>
                  <a:cubicBezTo>
                    <a:pt x="216" y="1"/>
                    <a:pt x="85" y="76"/>
                    <a:pt x="58" y="265"/>
                  </a:cubicBezTo>
                  <a:cubicBezTo>
                    <a:pt x="0" y="592"/>
                    <a:pt x="349" y="787"/>
                    <a:pt x="634" y="787"/>
                  </a:cubicBezTo>
                  <a:cubicBezTo>
                    <a:pt x="846" y="787"/>
                    <a:pt x="1023" y="678"/>
                    <a:pt x="965" y="434"/>
                  </a:cubicBezTo>
                  <a:cubicBezTo>
                    <a:pt x="965" y="400"/>
                    <a:pt x="965" y="366"/>
                    <a:pt x="932" y="366"/>
                  </a:cubicBezTo>
                  <a:cubicBezTo>
                    <a:pt x="871" y="166"/>
                    <a:pt x="596" y="1"/>
                    <a:pt x="36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3" name="Google Shape;6809;p66">
              <a:extLst>
                <a:ext uri="{FF2B5EF4-FFF2-40B4-BE49-F238E27FC236}">
                  <a16:creationId xmlns:a16="http://schemas.microsoft.com/office/drawing/2014/main" id="{EDD5D4C6-9164-A5BB-573D-BC7ABFD9967C}"/>
                </a:ext>
              </a:extLst>
            </p:cNvPr>
            <p:cNvSpPr/>
            <p:nvPr/>
          </p:nvSpPr>
          <p:spPr>
            <a:xfrm>
              <a:off x="5943750" y="1143800"/>
              <a:ext cx="30150" cy="23200"/>
            </a:xfrm>
            <a:custGeom>
              <a:avLst/>
              <a:gdLst/>
              <a:ahLst/>
              <a:cxnLst/>
              <a:rect l="l" t="t" r="r" b="b"/>
              <a:pathLst>
                <a:path w="1206" h="928" extrusionOk="0">
                  <a:moveTo>
                    <a:pt x="753" y="0"/>
                  </a:moveTo>
                  <a:cubicBezTo>
                    <a:pt x="719" y="0"/>
                    <a:pt x="681" y="6"/>
                    <a:pt x="639" y="17"/>
                  </a:cubicBezTo>
                  <a:lnTo>
                    <a:pt x="606" y="17"/>
                  </a:lnTo>
                  <a:cubicBezTo>
                    <a:pt x="236" y="152"/>
                    <a:pt x="1" y="824"/>
                    <a:pt x="505" y="925"/>
                  </a:cubicBezTo>
                  <a:cubicBezTo>
                    <a:pt x="521" y="927"/>
                    <a:pt x="537" y="928"/>
                    <a:pt x="553" y="928"/>
                  </a:cubicBezTo>
                  <a:cubicBezTo>
                    <a:pt x="1048" y="928"/>
                    <a:pt x="1205" y="0"/>
                    <a:pt x="75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4" name="Google Shape;6810;p66">
              <a:extLst>
                <a:ext uri="{FF2B5EF4-FFF2-40B4-BE49-F238E27FC236}">
                  <a16:creationId xmlns:a16="http://schemas.microsoft.com/office/drawing/2014/main" id="{5EE4A503-D393-237B-CF70-68B29AC48766}"/>
                </a:ext>
              </a:extLst>
            </p:cNvPr>
            <p:cNvSpPr/>
            <p:nvPr/>
          </p:nvSpPr>
          <p:spPr>
            <a:xfrm>
              <a:off x="5995675" y="1529950"/>
              <a:ext cx="25125" cy="19850"/>
            </a:xfrm>
            <a:custGeom>
              <a:avLst/>
              <a:gdLst/>
              <a:ahLst/>
              <a:cxnLst/>
              <a:rect l="l" t="t" r="r" b="b"/>
              <a:pathLst>
                <a:path w="1005" h="794" extrusionOk="0">
                  <a:moveTo>
                    <a:pt x="400" y="0"/>
                  </a:moveTo>
                  <a:cubicBezTo>
                    <a:pt x="182" y="0"/>
                    <a:pt x="1" y="115"/>
                    <a:pt x="75" y="367"/>
                  </a:cubicBezTo>
                  <a:cubicBezTo>
                    <a:pt x="41" y="401"/>
                    <a:pt x="41" y="435"/>
                    <a:pt x="75" y="435"/>
                  </a:cubicBezTo>
                  <a:cubicBezTo>
                    <a:pt x="153" y="631"/>
                    <a:pt x="427" y="793"/>
                    <a:pt x="648" y="793"/>
                  </a:cubicBezTo>
                  <a:cubicBezTo>
                    <a:pt x="805" y="793"/>
                    <a:pt x="935" y="711"/>
                    <a:pt x="949" y="502"/>
                  </a:cubicBezTo>
                  <a:cubicBezTo>
                    <a:pt x="1005" y="183"/>
                    <a:pt x="674" y="0"/>
                    <a:pt x="4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5" name="Google Shape;6811;p66">
              <a:extLst>
                <a:ext uri="{FF2B5EF4-FFF2-40B4-BE49-F238E27FC236}">
                  <a16:creationId xmlns:a16="http://schemas.microsoft.com/office/drawing/2014/main" id="{CFF44EA0-1244-FC2A-E9E8-A950BB7266F0}"/>
                </a:ext>
              </a:extLst>
            </p:cNvPr>
            <p:cNvSpPr/>
            <p:nvPr/>
          </p:nvSpPr>
          <p:spPr>
            <a:xfrm>
              <a:off x="6103925" y="1378300"/>
              <a:ext cx="34175" cy="18350"/>
            </a:xfrm>
            <a:custGeom>
              <a:avLst/>
              <a:gdLst/>
              <a:ahLst/>
              <a:cxnLst/>
              <a:rect l="l" t="t" r="r" b="b"/>
              <a:pathLst>
                <a:path w="1367" h="734" extrusionOk="0">
                  <a:moveTo>
                    <a:pt x="835" y="0"/>
                  </a:moveTo>
                  <a:cubicBezTo>
                    <a:pt x="469" y="0"/>
                    <a:pt x="0" y="423"/>
                    <a:pt x="383" y="653"/>
                  </a:cubicBezTo>
                  <a:lnTo>
                    <a:pt x="416" y="686"/>
                  </a:lnTo>
                  <a:cubicBezTo>
                    <a:pt x="481" y="719"/>
                    <a:pt x="559" y="734"/>
                    <a:pt x="639" y="734"/>
                  </a:cubicBezTo>
                  <a:cubicBezTo>
                    <a:pt x="976" y="734"/>
                    <a:pt x="1366" y="474"/>
                    <a:pt x="1122" y="149"/>
                  </a:cubicBezTo>
                  <a:cubicBezTo>
                    <a:pt x="1057" y="43"/>
                    <a:pt x="951" y="0"/>
                    <a:pt x="8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6" name="Google Shape;6812;p66">
              <a:extLst>
                <a:ext uri="{FF2B5EF4-FFF2-40B4-BE49-F238E27FC236}">
                  <a16:creationId xmlns:a16="http://schemas.microsoft.com/office/drawing/2014/main" id="{0356C1FC-53FF-3951-8768-AC4A05E06EB8}"/>
                </a:ext>
              </a:extLst>
            </p:cNvPr>
            <p:cNvSpPr/>
            <p:nvPr/>
          </p:nvSpPr>
          <p:spPr>
            <a:xfrm>
              <a:off x="6037375" y="1278775"/>
              <a:ext cx="34575" cy="18650"/>
            </a:xfrm>
            <a:custGeom>
              <a:avLst/>
              <a:gdLst/>
              <a:ahLst/>
              <a:cxnLst/>
              <a:rect l="l" t="t" r="r" b="b"/>
              <a:pathLst>
                <a:path w="1383" h="746" extrusionOk="0">
                  <a:moveTo>
                    <a:pt x="877" y="0"/>
                  </a:moveTo>
                  <a:cubicBezTo>
                    <a:pt x="493" y="0"/>
                    <a:pt x="0" y="434"/>
                    <a:pt x="390" y="668"/>
                  </a:cubicBezTo>
                  <a:lnTo>
                    <a:pt x="457" y="701"/>
                  </a:lnTo>
                  <a:cubicBezTo>
                    <a:pt x="518" y="732"/>
                    <a:pt x="588" y="746"/>
                    <a:pt x="662" y="746"/>
                  </a:cubicBezTo>
                  <a:cubicBezTo>
                    <a:pt x="994" y="746"/>
                    <a:pt x="1383" y="460"/>
                    <a:pt x="1163" y="130"/>
                  </a:cubicBezTo>
                  <a:cubicBezTo>
                    <a:pt x="1094" y="38"/>
                    <a:pt x="990" y="0"/>
                    <a:pt x="87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7" name="Google Shape;6813;p66">
              <a:extLst>
                <a:ext uri="{FF2B5EF4-FFF2-40B4-BE49-F238E27FC236}">
                  <a16:creationId xmlns:a16="http://schemas.microsoft.com/office/drawing/2014/main" id="{4957A8D5-9B17-C070-B711-6700E3D73CD8}"/>
                </a:ext>
              </a:extLst>
            </p:cNvPr>
            <p:cNvSpPr/>
            <p:nvPr/>
          </p:nvSpPr>
          <p:spPr>
            <a:xfrm>
              <a:off x="6097775" y="998650"/>
              <a:ext cx="25400" cy="22975"/>
            </a:xfrm>
            <a:custGeom>
              <a:avLst/>
              <a:gdLst/>
              <a:ahLst/>
              <a:cxnLst/>
              <a:rect l="l" t="t" r="r" b="b"/>
              <a:pathLst>
                <a:path w="1016" h="919" extrusionOk="0">
                  <a:moveTo>
                    <a:pt x="494" y="0"/>
                  </a:moveTo>
                  <a:cubicBezTo>
                    <a:pt x="403" y="0"/>
                    <a:pt x="310" y="42"/>
                    <a:pt x="225" y="143"/>
                  </a:cubicBezTo>
                  <a:cubicBezTo>
                    <a:pt x="0" y="419"/>
                    <a:pt x="428" y="919"/>
                    <a:pt x="730" y="919"/>
                  </a:cubicBezTo>
                  <a:cubicBezTo>
                    <a:pt x="833" y="919"/>
                    <a:pt x="922" y="860"/>
                    <a:pt x="965" y="715"/>
                  </a:cubicBezTo>
                  <a:lnTo>
                    <a:pt x="965" y="648"/>
                  </a:lnTo>
                  <a:cubicBezTo>
                    <a:pt x="1015" y="371"/>
                    <a:pt x="764" y="0"/>
                    <a:pt x="4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8" name="Google Shape;6814;p66">
              <a:extLst>
                <a:ext uri="{FF2B5EF4-FFF2-40B4-BE49-F238E27FC236}">
                  <a16:creationId xmlns:a16="http://schemas.microsoft.com/office/drawing/2014/main" id="{F20CD1B0-132E-B732-AF58-8C2548EA8D47}"/>
                </a:ext>
              </a:extLst>
            </p:cNvPr>
            <p:cNvSpPr/>
            <p:nvPr/>
          </p:nvSpPr>
          <p:spPr>
            <a:xfrm>
              <a:off x="6050800" y="1253400"/>
              <a:ext cx="36400" cy="20625"/>
            </a:xfrm>
            <a:custGeom>
              <a:avLst/>
              <a:gdLst/>
              <a:ahLst/>
              <a:cxnLst/>
              <a:rect l="l" t="t" r="r" b="b"/>
              <a:pathLst>
                <a:path w="1456" h="825" extrusionOk="0">
                  <a:moveTo>
                    <a:pt x="825" y="1"/>
                  </a:moveTo>
                  <a:cubicBezTo>
                    <a:pt x="460" y="1"/>
                    <a:pt x="0" y="483"/>
                    <a:pt x="390" y="775"/>
                  </a:cubicBezTo>
                  <a:cubicBezTo>
                    <a:pt x="442" y="810"/>
                    <a:pt x="499" y="825"/>
                    <a:pt x="558" y="825"/>
                  </a:cubicBezTo>
                  <a:cubicBezTo>
                    <a:pt x="961" y="825"/>
                    <a:pt x="1456" y="120"/>
                    <a:pt x="928" y="2"/>
                  </a:cubicBezTo>
                  <a:lnTo>
                    <a:pt x="861" y="2"/>
                  </a:lnTo>
                  <a:cubicBezTo>
                    <a:pt x="849" y="1"/>
                    <a:pt x="837" y="1"/>
                    <a:pt x="82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9" name="Google Shape;6815;p66">
              <a:extLst>
                <a:ext uri="{FF2B5EF4-FFF2-40B4-BE49-F238E27FC236}">
                  <a16:creationId xmlns:a16="http://schemas.microsoft.com/office/drawing/2014/main" id="{C64C4628-E9F9-D3EC-CD8E-D1D1FBACA751}"/>
                </a:ext>
              </a:extLst>
            </p:cNvPr>
            <p:cNvSpPr/>
            <p:nvPr/>
          </p:nvSpPr>
          <p:spPr>
            <a:xfrm>
              <a:off x="6232175" y="1054825"/>
              <a:ext cx="25500" cy="22575"/>
            </a:xfrm>
            <a:custGeom>
              <a:avLst/>
              <a:gdLst/>
              <a:ahLst/>
              <a:cxnLst/>
              <a:rect l="l" t="t" r="r" b="b"/>
              <a:pathLst>
                <a:path w="1020" h="903" extrusionOk="0">
                  <a:moveTo>
                    <a:pt x="268" y="1"/>
                  </a:moveTo>
                  <a:cubicBezTo>
                    <a:pt x="155" y="1"/>
                    <a:pt x="61" y="62"/>
                    <a:pt x="25" y="215"/>
                  </a:cubicBezTo>
                  <a:lnTo>
                    <a:pt x="25" y="283"/>
                  </a:lnTo>
                  <a:cubicBezTo>
                    <a:pt x="0" y="556"/>
                    <a:pt x="269" y="902"/>
                    <a:pt x="533" y="902"/>
                  </a:cubicBezTo>
                  <a:cubicBezTo>
                    <a:pt x="626" y="902"/>
                    <a:pt x="719" y="859"/>
                    <a:pt x="798" y="753"/>
                  </a:cubicBezTo>
                  <a:cubicBezTo>
                    <a:pt x="1020" y="458"/>
                    <a:pt x="575" y="1"/>
                    <a:pt x="26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0" name="Google Shape;6816;p66">
              <a:extLst>
                <a:ext uri="{FF2B5EF4-FFF2-40B4-BE49-F238E27FC236}">
                  <a16:creationId xmlns:a16="http://schemas.microsoft.com/office/drawing/2014/main" id="{F9793A24-43FF-5DEF-3AD8-AE9A835A8D30}"/>
                </a:ext>
              </a:extLst>
            </p:cNvPr>
            <p:cNvSpPr/>
            <p:nvPr/>
          </p:nvSpPr>
          <p:spPr>
            <a:xfrm>
              <a:off x="6044075" y="1209525"/>
              <a:ext cx="25850" cy="23975"/>
            </a:xfrm>
            <a:custGeom>
              <a:avLst/>
              <a:gdLst/>
              <a:ahLst/>
              <a:cxnLst/>
              <a:rect l="l" t="t" r="r" b="b"/>
              <a:pathLst>
                <a:path w="1034" h="959" extrusionOk="0">
                  <a:moveTo>
                    <a:pt x="540" y="1"/>
                  </a:moveTo>
                  <a:cubicBezTo>
                    <a:pt x="473" y="1"/>
                    <a:pt x="400" y="24"/>
                    <a:pt x="323" y="77"/>
                  </a:cubicBezTo>
                  <a:cubicBezTo>
                    <a:pt x="1" y="292"/>
                    <a:pt x="323" y="959"/>
                    <a:pt x="637" y="959"/>
                  </a:cubicBezTo>
                  <a:cubicBezTo>
                    <a:pt x="716" y="959"/>
                    <a:pt x="794" y="917"/>
                    <a:pt x="861" y="816"/>
                  </a:cubicBezTo>
                  <a:lnTo>
                    <a:pt x="895" y="783"/>
                  </a:lnTo>
                  <a:cubicBezTo>
                    <a:pt x="1033" y="506"/>
                    <a:pt x="852" y="1"/>
                    <a:pt x="540"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1" name="Google Shape;6817;p66">
              <a:extLst>
                <a:ext uri="{FF2B5EF4-FFF2-40B4-BE49-F238E27FC236}">
                  <a16:creationId xmlns:a16="http://schemas.microsoft.com/office/drawing/2014/main" id="{C7F7FA28-7AB0-F440-6007-496C9984EE6F}"/>
                </a:ext>
              </a:extLst>
            </p:cNvPr>
            <p:cNvSpPr/>
            <p:nvPr/>
          </p:nvSpPr>
          <p:spPr>
            <a:xfrm>
              <a:off x="6161800" y="815475"/>
              <a:ext cx="25750" cy="24375"/>
            </a:xfrm>
            <a:custGeom>
              <a:avLst/>
              <a:gdLst/>
              <a:ahLst/>
              <a:cxnLst/>
              <a:rect l="l" t="t" r="r" b="b"/>
              <a:pathLst>
                <a:path w="1030" h="975" extrusionOk="0">
                  <a:moveTo>
                    <a:pt x="524" y="0"/>
                  </a:moveTo>
                  <a:cubicBezTo>
                    <a:pt x="459" y="0"/>
                    <a:pt x="391" y="23"/>
                    <a:pt x="320" y="77"/>
                  </a:cubicBezTo>
                  <a:cubicBezTo>
                    <a:pt x="1" y="316"/>
                    <a:pt x="333" y="975"/>
                    <a:pt x="636" y="975"/>
                  </a:cubicBezTo>
                  <a:cubicBezTo>
                    <a:pt x="716" y="975"/>
                    <a:pt x="794" y="929"/>
                    <a:pt x="857" y="816"/>
                  </a:cubicBezTo>
                  <a:lnTo>
                    <a:pt x="891" y="782"/>
                  </a:lnTo>
                  <a:cubicBezTo>
                    <a:pt x="1029" y="505"/>
                    <a:pt x="826" y="0"/>
                    <a:pt x="52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2" name="Google Shape;6818;p66">
              <a:extLst>
                <a:ext uri="{FF2B5EF4-FFF2-40B4-BE49-F238E27FC236}">
                  <a16:creationId xmlns:a16="http://schemas.microsoft.com/office/drawing/2014/main" id="{D5CC0BC4-DC64-461F-BAFB-0FB77F1B1D73}"/>
                </a:ext>
              </a:extLst>
            </p:cNvPr>
            <p:cNvSpPr/>
            <p:nvPr/>
          </p:nvSpPr>
          <p:spPr>
            <a:xfrm>
              <a:off x="6060975" y="1377300"/>
              <a:ext cx="25425" cy="22375"/>
            </a:xfrm>
            <a:custGeom>
              <a:avLst/>
              <a:gdLst/>
              <a:ahLst/>
              <a:cxnLst/>
              <a:rect l="l" t="t" r="r" b="b"/>
              <a:pathLst>
                <a:path w="1017" h="895" extrusionOk="0">
                  <a:moveTo>
                    <a:pt x="481" y="0"/>
                  </a:moveTo>
                  <a:cubicBezTo>
                    <a:pt x="385" y="0"/>
                    <a:pt x="292" y="45"/>
                    <a:pt x="219" y="155"/>
                  </a:cubicBezTo>
                  <a:cubicBezTo>
                    <a:pt x="0" y="446"/>
                    <a:pt x="447" y="894"/>
                    <a:pt x="751" y="894"/>
                  </a:cubicBezTo>
                  <a:cubicBezTo>
                    <a:pt x="868" y="894"/>
                    <a:pt x="964" y="828"/>
                    <a:pt x="992" y="659"/>
                  </a:cubicBezTo>
                  <a:lnTo>
                    <a:pt x="992" y="592"/>
                  </a:lnTo>
                  <a:cubicBezTo>
                    <a:pt x="1016" y="323"/>
                    <a:pt x="738" y="0"/>
                    <a:pt x="481"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3" name="Google Shape;6819;p66">
              <a:extLst>
                <a:ext uri="{FF2B5EF4-FFF2-40B4-BE49-F238E27FC236}">
                  <a16:creationId xmlns:a16="http://schemas.microsoft.com/office/drawing/2014/main" id="{E70FF4A3-D9C8-2787-2605-B29E3CB1CF19}"/>
                </a:ext>
              </a:extLst>
            </p:cNvPr>
            <p:cNvSpPr/>
            <p:nvPr/>
          </p:nvSpPr>
          <p:spPr>
            <a:xfrm>
              <a:off x="6180925" y="990450"/>
              <a:ext cx="24825" cy="22400"/>
            </a:xfrm>
            <a:custGeom>
              <a:avLst/>
              <a:gdLst/>
              <a:ahLst/>
              <a:cxnLst/>
              <a:rect l="l" t="t" r="r" b="b"/>
              <a:pathLst>
                <a:path w="993" h="896" extrusionOk="0">
                  <a:moveTo>
                    <a:pt x="261" y="1"/>
                  </a:moveTo>
                  <a:cubicBezTo>
                    <a:pt x="146" y="1"/>
                    <a:pt x="53" y="68"/>
                    <a:pt x="25" y="236"/>
                  </a:cubicBezTo>
                  <a:lnTo>
                    <a:pt x="25" y="303"/>
                  </a:lnTo>
                  <a:cubicBezTo>
                    <a:pt x="1" y="573"/>
                    <a:pt x="279" y="895"/>
                    <a:pt x="536" y="895"/>
                  </a:cubicBezTo>
                  <a:cubicBezTo>
                    <a:pt x="632" y="895"/>
                    <a:pt x="725" y="850"/>
                    <a:pt x="798" y="740"/>
                  </a:cubicBezTo>
                  <a:cubicBezTo>
                    <a:pt x="992" y="449"/>
                    <a:pt x="556" y="1"/>
                    <a:pt x="2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4" name="Google Shape;6820;p66">
              <a:extLst>
                <a:ext uri="{FF2B5EF4-FFF2-40B4-BE49-F238E27FC236}">
                  <a16:creationId xmlns:a16="http://schemas.microsoft.com/office/drawing/2014/main" id="{CD176406-7F47-E26E-1545-55F7E2A6837F}"/>
                </a:ext>
              </a:extLst>
            </p:cNvPr>
            <p:cNvSpPr/>
            <p:nvPr/>
          </p:nvSpPr>
          <p:spPr>
            <a:xfrm>
              <a:off x="6032525" y="1241400"/>
              <a:ext cx="26500" cy="24550"/>
            </a:xfrm>
            <a:custGeom>
              <a:avLst/>
              <a:gdLst/>
              <a:ahLst/>
              <a:cxnLst/>
              <a:rect l="l" t="t" r="r" b="b"/>
              <a:pathLst>
                <a:path w="1060" h="982" extrusionOk="0">
                  <a:moveTo>
                    <a:pt x="382" y="1"/>
                  </a:moveTo>
                  <a:cubicBezTo>
                    <a:pt x="298" y="1"/>
                    <a:pt x="215" y="44"/>
                    <a:pt x="147" y="146"/>
                  </a:cubicBezTo>
                  <a:cubicBezTo>
                    <a:pt x="147" y="180"/>
                    <a:pt x="147" y="180"/>
                    <a:pt x="113" y="214"/>
                  </a:cubicBezTo>
                  <a:cubicBezTo>
                    <a:pt x="0" y="467"/>
                    <a:pt x="195" y="981"/>
                    <a:pt x="499" y="981"/>
                  </a:cubicBezTo>
                  <a:cubicBezTo>
                    <a:pt x="557" y="981"/>
                    <a:pt x="620" y="963"/>
                    <a:pt x="685" y="919"/>
                  </a:cubicBezTo>
                  <a:cubicBezTo>
                    <a:pt x="1059" y="652"/>
                    <a:pt x="709" y="1"/>
                    <a:pt x="38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5" name="Google Shape;6821;p66">
              <a:extLst>
                <a:ext uri="{FF2B5EF4-FFF2-40B4-BE49-F238E27FC236}">
                  <a16:creationId xmlns:a16="http://schemas.microsoft.com/office/drawing/2014/main" id="{1C7E291D-E89B-18EA-1DF3-FAE3F0A2AD79}"/>
                </a:ext>
              </a:extLst>
            </p:cNvPr>
            <p:cNvSpPr/>
            <p:nvPr/>
          </p:nvSpPr>
          <p:spPr>
            <a:xfrm>
              <a:off x="5951250" y="1507000"/>
              <a:ext cx="25800" cy="24050"/>
            </a:xfrm>
            <a:custGeom>
              <a:avLst/>
              <a:gdLst/>
              <a:ahLst/>
              <a:cxnLst/>
              <a:rect l="l" t="t" r="r" b="b"/>
              <a:pathLst>
                <a:path w="1032" h="962" extrusionOk="0">
                  <a:moveTo>
                    <a:pt x="382" y="0"/>
                  </a:moveTo>
                  <a:cubicBezTo>
                    <a:pt x="306" y="0"/>
                    <a:pt x="232" y="42"/>
                    <a:pt x="171" y="143"/>
                  </a:cubicBezTo>
                  <a:lnTo>
                    <a:pt x="138" y="210"/>
                  </a:lnTo>
                  <a:cubicBezTo>
                    <a:pt x="0" y="485"/>
                    <a:pt x="200" y="961"/>
                    <a:pt x="497" y="961"/>
                  </a:cubicBezTo>
                  <a:cubicBezTo>
                    <a:pt x="564" y="961"/>
                    <a:pt x="635"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6" name="Google Shape;6822;p66">
              <a:extLst>
                <a:ext uri="{FF2B5EF4-FFF2-40B4-BE49-F238E27FC236}">
                  <a16:creationId xmlns:a16="http://schemas.microsoft.com/office/drawing/2014/main" id="{D435C369-6E62-6B67-30C6-CD26AB49D357}"/>
                </a:ext>
              </a:extLst>
            </p:cNvPr>
            <p:cNvSpPr/>
            <p:nvPr/>
          </p:nvSpPr>
          <p:spPr>
            <a:xfrm>
              <a:off x="6206425" y="975175"/>
              <a:ext cx="36125" cy="20400"/>
            </a:xfrm>
            <a:custGeom>
              <a:avLst/>
              <a:gdLst/>
              <a:ahLst/>
              <a:cxnLst/>
              <a:rect l="l" t="t" r="r" b="b"/>
              <a:pathLst>
                <a:path w="1445" h="816" extrusionOk="0">
                  <a:moveTo>
                    <a:pt x="851" y="0"/>
                  </a:moveTo>
                  <a:cubicBezTo>
                    <a:pt x="455" y="0"/>
                    <a:pt x="0" y="671"/>
                    <a:pt x="484" y="814"/>
                  </a:cubicBezTo>
                  <a:lnTo>
                    <a:pt x="551" y="814"/>
                  </a:lnTo>
                  <a:cubicBezTo>
                    <a:pt x="564" y="815"/>
                    <a:pt x="576" y="815"/>
                    <a:pt x="589" y="815"/>
                  </a:cubicBezTo>
                  <a:cubicBezTo>
                    <a:pt x="956" y="815"/>
                    <a:pt x="1445" y="366"/>
                    <a:pt x="1055" y="74"/>
                  </a:cubicBezTo>
                  <a:cubicBezTo>
                    <a:pt x="993" y="22"/>
                    <a:pt x="923" y="0"/>
                    <a:pt x="85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7" name="Google Shape;6823;p66">
              <a:extLst>
                <a:ext uri="{FF2B5EF4-FFF2-40B4-BE49-F238E27FC236}">
                  <a16:creationId xmlns:a16="http://schemas.microsoft.com/office/drawing/2014/main" id="{D7A6FDA6-B6A5-D893-6443-0072FC5C84ED}"/>
                </a:ext>
              </a:extLst>
            </p:cNvPr>
            <p:cNvSpPr/>
            <p:nvPr/>
          </p:nvSpPr>
          <p:spPr>
            <a:xfrm>
              <a:off x="6101250" y="1175900"/>
              <a:ext cx="25275" cy="22800"/>
            </a:xfrm>
            <a:custGeom>
              <a:avLst/>
              <a:gdLst/>
              <a:ahLst/>
              <a:cxnLst/>
              <a:rect l="l" t="t" r="r" b="b"/>
              <a:pathLst>
                <a:path w="1011" h="912" extrusionOk="0">
                  <a:moveTo>
                    <a:pt x="477" y="1"/>
                  </a:moveTo>
                  <a:cubicBezTo>
                    <a:pt x="387" y="1"/>
                    <a:pt x="297" y="43"/>
                    <a:pt x="221" y="145"/>
                  </a:cubicBezTo>
                  <a:cubicBezTo>
                    <a:pt x="0" y="439"/>
                    <a:pt x="423" y="912"/>
                    <a:pt x="720" y="912"/>
                  </a:cubicBezTo>
                  <a:cubicBezTo>
                    <a:pt x="831" y="912"/>
                    <a:pt x="924" y="846"/>
                    <a:pt x="960" y="683"/>
                  </a:cubicBezTo>
                  <a:cubicBezTo>
                    <a:pt x="960" y="683"/>
                    <a:pt x="960" y="649"/>
                    <a:pt x="960" y="615"/>
                  </a:cubicBez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8" name="Google Shape;6824;p66">
              <a:extLst>
                <a:ext uri="{FF2B5EF4-FFF2-40B4-BE49-F238E27FC236}">
                  <a16:creationId xmlns:a16="http://schemas.microsoft.com/office/drawing/2014/main" id="{E8B544A6-257C-D0E9-63AB-86430202944F}"/>
                </a:ext>
              </a:extLst>
            </p:cNvPr>
            <p:cNvSpPr/>
            <p:nvPr/>
          </p:nvSpPr>
          <p:spPr>
            <a:xfrm>
              <a:off x="5959200" y="1292900"/>
              <a:ext cx="35700" cy="20625"/>
            </a:xfrm>
            <a:custGeom>
              <a:avLst/>
              <a:gdLst/>
              <a:ahLst/>
              <a:cxnLst/>
              <a:rect l="l" t="t" r="r" b="b"/>
              <a:pathLst>
                <a:path w="1428" h="825" extrusionOk="0">
                  <a:moveTo>
                    <a:pt x="826" y="0"/>
                  </a:moveTo>
                  <a:cubicBezTo>
                    <a:pt x="461" y="0"/>
                    <a:pt x="1" y="482"/>
                    <a:pt x="391" y="775"/>
                  </a:cubicBezTo>
                  <a:cubicBezTo>
                    <a:pt x="443" y="809"/>
                    <a:pt x="499" y="825"/>
                    <a:pt x="557" y="825"/>
                  </a:cubicBezTo>
                  <a:cubicBezTo>
                    <a:pt x="954" y="825"/>
                    <a:pt x="1427" y="119"/>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9" name="Google Shape;6825;p66">
              <a:extLst>
                <a:ext uri="{FF2B5EF4-FFF2-40B4-BE49-F238E27FC236}">
                  <a16:creationId xmlns:a16="http://schemas.microsoft.com/office/drawing/2014/main" id="{5A4E54E8-9698-87A6-0C61-D7A9B9A231A1}"/>
                </a:ext>
              </a:extLst>
            </p:cNvPr>
            <p:cNvSpPr/>
            <p:nvPr/>
          </p:nvSpPr>
          <p:spPr>
            <a:xfrm>
              <a:off x="6019125" y="1183275"/>
              <a:ext cx="32200" cy="22375"/>
            </a:xfrm>
            <a:custGeom>
              <a:avLst/>
              <a:gdLst/>
              <a:ahLst/>
              <a:cxnLst/>
              <a:rect l="l" t="t" r="r" b="b"/>
              <a:pathLst>
                <a:path w="1288" h="895" extrusionOk="0">
                  <a:moveTo>
                    <a:pt x="674" y="1"/>
                  </a:moveTo>
                  <a:cubicBezTo>
                    <a:pt x="222" y="1"/>
                    <a:pt x="0" y="895"/>
                    <a:pt x="497" y="895"/>
                  </a:cubicBezTo>
                  <a:cubicBezTo>
                    <a:pt x="513" y="895"/>
                    <a:pt x="531" y="894"/>
                    <a:pt x="548" y="892"/>
                  </a:cubicBezTo>
                  <a:lnTo>
                    <a:pt x="582" y="892"/>
                  </a:lnTo>
                  <a:cubicBezTo>
                    <a:pt x="952" y="791"/>
                    <a:pt x="1288" y="152"/>
                    <a:pt x="784" y="18"/>
                  </a:cubicBezTo>
                  <a:cubicBezTo>
                    <a:pt x="746" y="6"/>
                    <a:pt x="709" y="1"/>
                    <a:pt x="67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0" name="Google Shape;6826;p66">
              <a:extLst>
                <a:ext uri="{FF2B5EF4-FFF2-40B4-BE49-F238E27FC236}">
                  <a16:creationId xmlns:a16="http://schemas.microsoft.com/office/drawing/2014/main" id="{F04F4755-BF2F-0F3E-BFAC-D5CEAE1CCB09}"/>
                </a:ext>
              </a:extLst>
            </p:cNvPr>
            <p:cNvSpPr/>
            <p:nvPr/>
          </p:nvSpPr>
          <p:spPr>
            <a:xfrm>
              <a:off x="6106750" y="908175"/>
              <a:ext cx="26800" cy="24325"/>
            </a:xfrm>
            <a:custGeom>
              <a:avLst/>
              <a:gdLst/>
              <a:ahLst/>
              <a:cxnLst/>
              <a:rect l="l" t="t" r="r" b="b"/>
              <a:pathLst>
                <a:path w="1072" h="973" extrusionOk="0">
                  <a:moveTo>
                    <a:pt x="647" y="1"/>
                  </a:moveTo>
                  <a:cubicBezTo>
                    <a:pt x="604" y="1"/>
                    <a:pt x="557" y="10"/>
                    <a:pt x="505" y="32"/>
                  </a:cubicBezTo>
                  <a:lnTo>
                    <a:pt x="471" y="65"/>
                  </a:lnTo>
                  <a:cubicBezTo>
                    <a:pt x="135" y="234"/>
                    <a:pt x="1" y="973"/>
                    <a:pt x="505" y="973"/>
                  </a:cubicBezTo>
                  <a:cubicBezTo>
                    <a:pt x="1024" y="973"/>
                    <a:pt x="1072" y="1"/>
                    <a:pt x="6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1" name="Google Shape;6827;p66">
              <a:extLst>
                <a:ext uri="{FF2B5EF4-FFF2-40B4-BE49-F238E27FC236}">
                  <a16:creationId xmlns:a16="http://schemas.microsoft.com/office/drawing/2014/main" id="{BCCD9F00-1F77-5AC5-37E8-6853447C6281}"/>
                </a:ext>
              </a:extLst>
            </p:cNvPr>
            <p:cNvSpPr/>
            <p:nvPr/>
          </p:nvSpPr>
          <p:spPr>
            <a:xfrm>
              <a:off x="6141200" y="966775"/>
              <a:ext cx="29975" cy="23150"/>
            </a:xfrm>
            <a:custGeom>
              <a:avLst/>
              <a:gdLst/>
              <a:ahLst/>
              <a:cxnLst/>
              <a:rect l="l" t="t" r="r" b="b"/>
              <a:pathLst>
                <a:path w="1199" h="926" extrusionOk="0">
                  <a:moveTo>
                    <a:pt x="741" y="1"/>
                  </a:moveTo>
                  <a:cubicBezTo>
                    <a:pt x="720" y="1"/>
                    <a:pt x="697" y="3"/>
                    <a:pt x="673" y="7"/>
                  </a:cubicBezTo>
                  <a:lnTo>
                    <a:pt x="606" y="7"/>
                  </a:lnTo>
                  <a:cubicBezTo>
                    <a:pt x="270" y="141"/>
                    <a:pt x="1" y="813"/>
                    <a:pt x="471" y="914"/>
                  </a:cubicBezTo>
                  <a:cubicBezTo>
                    <a:pt x="503" y="922"/>
                    <a:pt x="534" y="925"/>
                    <a:pt x="563" y="925"/>
                  </a:cubicBezTo>
                  <a:cubicBezTo>
                    <a:pt x="1040" y="925"/>
                    <a:pt x="1198" y="1"/>
                    <a:pt x="7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2" name="Google Shape;6828;p66">
              <a:extLst>
                <a:ext uri="{FF2B5EF4-FFF2-40B4-BE49-F238E27FC236}">
                  <a16:creationId xmlns:a16="http://schemas.microsoft.com/office/drawing/2014/main" id="{6681FAF6-4135-D78F-7C95-A28845980A46}"/>
                </a:ext>
              </a:extLst>
            </p:cNvPr>
            <p:cNvSpPr/>
            <p:nvPr/>
          </p:nvSpPr>
          <p:spPr>
            <a:xfrm>
              <a:off x="5929675" y="1524550"/>
              <a:ext cx="25600" cy="20150"/>
            </a:xfrm>
            <a:custGeom>
              <a:avLst/>
              <a:gdLst/>
              <a:ahLst/>
              <a:cxnLst/>
              <a:rect l="l" t="t" r="r" b="b"/>
              <a:pathLst>
                <a:path w="1024" h="806" extrusionOk="0">
                  <a:moveTo>
                    <a:pt x="405" y="1"/>
                  </a:moveTo>
                  <a:cubicBezTo>
                    <a:pt x="186" y="1"/>
                    <a:pt x="1" y="117"/>
                    <a:pt x="60" y="382"/>
                  </a:cubicBezTo>
                  <a:cubicBezTo>
                    <a:pt x="60" y="382"/>
                    <a:pt x="60" y="415"/>
                    <a:pt x="60" y="415"/>
                  </a:cubicBezTo>
                  <a:cubicBezTo>
                    <a:pt x="139" y="634"/>
                    <a:pt x="418" y="805"/>
                    <a:pt x="646" y="805"/>
                  </a:cubicBezTo>
                  <a:cubicBezTo>
                    <a:pt x="805" y="805"/>
                    <a:pt x="940" y="723"/>
                    <a:pt x="967" y="516"/>
                  </a:cubicBezTo>
                  <a:cubicBezTo>
                    <a:pt x="1024" y="194"/>
                    <a:pt x="686" y="1"/>
                    <a:pt x="40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3" name="Google Shape;6829;p66">
              <a:extLst>
                <a:ext uri="{FF2B5EF4-FFF2-40B4-BE49-F238E27FC236}">
                  <a16:creationId xmlns:a16="http://schemas.microsoft.com/office/drawing/2014/main" id="{95700D46-6BA9-E008-920B-E8746A500B74}"/>
                </a:ext>
              </a:extLst>
            </p:cNvPr>
            <p:cNvSpPr/>
            <p:nvPr/>
          </p:nvSpPr>
          <p:spPr>
            <a:xfrm>
              <a:off x="6042325" y="1416250"/>
              <a:ext cx="25150" cy="19475"/>
            </a:xfrm>
            <a:custGeom>
              <a:avLst/>
              <a:gdLst/>
              <a:ahLst/>
              <a:cxnLst/>
              <a:rect l="l" t="t" r="r" b="b"/>
              <a:pathLst>
                <a:path w="1006" h="779" extrusionOk="0">
                  <a:moveTo>
                    <a:pt x="364" y="0"/>
                  </a:moveTo>
                  <a:cubicBezTo>
                    <a:pt x="205" y="0"/>
                    <a:pt x="71" y="79"/>
                    <a:pt x="57" y="277"/>
                  </a:cubicBezTo>
                  <a:cubicBezTo>
                    <a:pt x="1" y="596"/>
                    <a:pt x="332" y="779"/>
                    <a:pt x="606" y="779"/>
                  </a:cubicBezTo>
                  <a:cubicBezTo>
                    <a:pt x="824" y="779"/>
                    <a:pt x="1005" y="664"/>
                    <a:pt x="931" y="412"/>
                  </a:cubicBezTo>
                  <a:cubicBezTo>
                    <a:pt x="931" y="378"/>
                    <a:pt x="931" y="345"/>
                    <a:pt x="931" y="345"/>
                  </a:cubicBezTo>
                  <a:cubicBezTo>
                    <a:pt x="853" y="150"/>
                    <a:pt x="584" y="0"/>
                    <a:pt x="36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4" name="Google Shape;6830;p66">
              <a:extLst>
                <a:ext uri="{FF2B5EF4-FFF2-40B4-BE49-F238E27FC236}">
                  <a16:creationId xmlns:a16="http://schemas.microsoft.com/office/drawing/2014/main" id="{BE8B9B55-A8DF-F1C1-3742-9FE805BBCC74}"/>
                </a:ext>
              </a:extLst>
            </p:cNvPr>
            <p:cNvSpPr/>
            <p:nvPr/>
          </p:nvSpPr>
          <p:spPr>
            <a:xfrm>
              <a:off x="5988750" y="1129600"/>
              <a:ext cx="34500" cy="18725"/>
            </a:xfrm>
            <a:custGeom>
              <a:avLst/>
              <a:gdLst/>
              <a:ahLst/>
              <a:cxnLst/>
              <a:rect l="l" t="t" r="r" b="b"/>
              <a:pathLst>
                <a:path w="1380" h="749" extrusionOk="0">
                  <a:moveTo>
                    <a:pt x="705" y="0"/>
                  </a:moveTo>
                  <a:cubicBezTo>
                    <a:pt x="376" y="0"/>
                    <a:pt x="0" y="266"/>
                    <a:pt x="217" y="619"/>
                  </a:cubicBezTo>
                  <a:cubicBezTo>
                    <a:pt x="286" y="711"/>
                    <a:pt x="390" y="749"/>
                    <a:pt x="503" y="749"/>
                  </a:cubicBezTo>
                  <a:cubicBezTo>
                    <a:pt x="887" y="749"/>
                    <a:pt x="1380" y="315"/>
                    <a:pt x="990" y="81"/>
                  </a:cubicBezTo>
                  <a:lnTo>
                    <a:pt x="923" y="48"/>
                  </a:lnTo>
                  <a:cubicBezTo>
                    <a:pt x="859" y="15"/>
                    <a:pt x="783" y="0"/>
                    <a:pt x="70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5" name="Google Shape;6831;p66">
              <a:extLst>
                <a:ext uri="{FF2B5EF4-FFF2-40B4-BE49-F238E27FC236}">
                  <a16:creationId xmlns:a16="http://schemas.microsoft.com/office/drawing/2014/main" id="{E3FA841A-CBDF-DBB5-27AA-7C45716B37FF}"/>
                </a:ext>
              </a:extLst>
            </p:cNvPr>
            <p:cNvSpPr/>
            <p:nvPr/>
          </p:nvSpPr>
          <p:spPr>
            <a:xfrm>
              <a:off x="5980025" y="1363950"/>
              <a:ext cx="35700" cy="20625"/>
            </a:xfrm>
            <a:custGeom>
              <a:avLst/>
              <a:gdLst/>
              <a:ahLst/>
              <a:cxnLst/>
              <a:rect l="l" t="t" r="r" b="b"/>
              <a:pathLst>
                <a:path w="1428" h="825" extrusionOk="0">
                  <a:moveTo>
                    <a:pt x="871" y="1"/>
                  </a:moveTo>
                  <a:cubicBezTo>
                    <a:pt x="474" y="1"/>
                    <a:pt x="1" y="706"/>
                    <a:pt x="499" y="823"/>
                  </a:cubicBezTo>
                  <a:lnTo>
                    <a:pt x="566" y="823"/>
                  </a:lnTo>
                  <a:cubicBezTo>
                    <a:pt x="578" y="824"/>
                    <a:pt x="590" y="825"/>
                    <a:pt x="602" y="825"/>
                  </a:cubicBezTo>
                  <a:cubicBezTo>
                    <a:pt x="967" y="825"/>
                    <a:pt x="1427" y="343"/>
                    <a:pt x="1037" y="50"/>
                  </a:cubicBezTo>
                  <a:cubicBezTo>
                    <a:pt x="985" y="16"/>
                    <a:pt x="929" y="1"/>
                    <a:pt x="8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6" name="Google Shape;6832;p66">
              <a:extLst>
                <a:ext uri="{FF2B5EF4-FFF2-40B4-BE49-F238E27FC236}">
                  <a16:creationId xmlns:a16="http://schemas.microsoft.com/office/drawing/2014/main" id="{6339DEED-E054-FB38-C04A-41E67637E1CE}"/>
                </a:ext>
              </a:extLst>
            </p:cNvPr>
            <p:cNvSpPr/>
            <p:nvPr/>
          </p:nvSpPr>
          <p:spPr>
            <a:xfrm>
              <a:off x="6057550" y="1212050"/>
              <a:ext cx="24650" cy="22775"/>
            </a:xfrm>
            <a:custGeom>
              <a:avLst/>
              <a:gdLst/>
              <a:ahLst/>
              <a:cxnLst/>
              <a:rect l="l" t="t" r="r" b="b"/>
              <a:pathLst>
                <a:path w="986" h="911" extrusionOk="0">
                  <a:moveTo>
                    <a:pt x="471" y="1"/>
                  </a:moveTo>
                  <a:cubicBezTo>
                    <a:pt x="384" y="1"/>
                    <a:pt x="297" y="43"/>
                    <a:pt x="221" y="144"/>
                  </a:cubicBezTo>
                  <a:cubicBezTo>
                    <a:pt x="1" y="438"/>
                    <a:pt x="423" y="911"/>
                    <a:pt x="721" y="911"/>
                  </a:cubicBezTo>
                  <a:cubicBezTo>
                    <a:pt x="831" y="911"/>
                    <a:pt x="924" y="846"/>
                    <a:pt x="961" y="682"/>
                  </a:cubicBezTo>
                  <a:lnTo>
                    <a:pt x="961" y="648"/>
                  </a:lnTo>
                  <a:cubicBezTo>
                    <a:pt x="986" y="371"/>
                    <a:pt x="729" y="1"/>
                    <a:pt x="47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7" name="Google Shape;6833;p66">
              <a:extLst>
                <a:ext uri="{FF2B5EF4-FFF2-40B4-BE49-F238E27FC236}">
                  <a16:creationId xmlns:a16="http://schemas.microsoft.com/office/drawing/2014/main" id="{79CB2480-AE6E-4F14-E06F-8A20DA1969CC}"/>
                </a:ext>
              </a:extLst>
            </p:cNvPr>
            <p:cNvSpPr/>
            <p:nvPr/>
          </p:nvSpPr>
          <p:spPr>
            <a:xfrm>
              <a:off x="6051225" y="1106200"/>
              <a:ext cx="25825" cy="24050"/>
            </a:xfrm>
            <a:custGeom>
              <a:avLst/>
              <a:gdLst/>
              <a:ahLst/>
              <a:cxnLst/>
              <a:rect l="l" t="t" r="r" b="b"/>
              <a:pathLst>
                <a:path w="1033" h="962" extrusionOk="0">
                  <a:moveTo>
                    <a:pt x="365" y="1"/>
                  </a:moveTo>
                  <a:cubicBezTo>
                    <a:pt x="285" y="1"/>
                    <a:pt x="205" y="43"/>
                    <a:pt x="138" y="143"/>
                  </a:cubicBezTo>
                  <a:lnTo>
                    <a:pt x="138" y="211"/>
                  </a:lnTo>
                  <a:cubicBezTo>
                    <a:pt x="1" y="485"/>
                    <a:pt x="178" y="962"/>
                    <a:pt x="485" y="962"/>
                  </a:cubicBezTo>
                  <a:cubicBezTo>
                    <a:pt x="554" y="962"/>
                    <a:pt x="630" y="938"/>
                    <a:pt x="710" y="883"/>
                  </a:cubicBezTo>
                  <a:cubicBezTo>
                    <a:pt x="1032" y="668"/>
                    <a:pt x="688" y="1"/>
                    <a:pt x="36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8" name="Google Shape;6834;p66">
              <a:extLst>
                <a:ext uri="{FF2B5EF4-FFF2-40B4-BE49-F238E27FC236}">
                  <a16:creationId xmlns:a16="http://schemas.microsoft.com/office/drawing/2014/main" id="{112D2D56-6699-EBF5-53A4-3488E04BE7A8}"/>
                </a:ext>
              </a:extLst>
            </p:cNvPr>
            <p:cNvSpPr/>
            <p:nvPr/>
          </p:nvSpPr>
          <p:spPr>
            <a:xfrm>
              <a:off x="5972850" y="1227225"/>
              <a:ext cx="36125" cy="20400"/>
            </a:xfrm>
            <a:custGeom>
              <a:avLst/>
              <a:gdLst/>
              <a:ahLst/>
              <a:cxnLst/>
              <a:rect l="l" t="t" r="r" b="b"/>
              <a:pathLst>
                <a:path w="1445" h="816" extrusionOk="0">
                  <a:moveTo>
                    <a:pt x="862" y="1"/>
                  </a:moveTo>
                  <a:cubicBezTo>
                    <a:pt x="479" y="1"/>
                    <a:pt x="0" y="672"/>
                    <a:pt x="484" y="814"/>
                  </a:cubicBezTo>
                  <a:lnTo>
                    <a:pt x="551" y="814"/>
                  </a:lnTo>
                  <a:cubicBezTo>
                    <a:pt x="563" y="815"/>
                    <a:pt x="576" y="816"/>
                    <a:pt x="589" y="816"/>
                  </a:cubicBezTo>
                  <a:cubicBezTo>
                    <a:pt x="956" y="816"/>
                    <a:pt x="1445" y="367"/>
                    <a:pt x="1055" y="75"/>
                  </a:cubicBezTo>
                  <a:cubicBezTo>
                    <a:pt x="998" y="23"/>
                    <a:pt x="932" y="1"/>
                    <a:pt x="8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9" name="Google Shape;6835;p66">
              <a:extLst>
                <a:ext uri="{FF2B5EF4-FFF2-40B4-BE49-F238E27FC236}">
                  <a16:creationId xmlns:a16="http://schemas.microsoft.com/office/drawing/2014/main" id="{50C10E5E-D3CC-42DC-7B96-2C51679C900B}"/>
                </a:ext>
              </a:extLst>
            </p:cNvPr>
            <p:cNvSpPr/>
            <p:nvPr/>
          </p:nvSpPr>
          <p:spPr>
            <a:xfrm>
              <a:off x="5863475" y="1487625"/>
              <a:ext cx="25275" cy="22800"/>
            </a:xfrm>
            <a:custGeom>
              <a:avLst/>
              <a:gdLst/>
              <a:ahLst/>
              <a:cxnLst/>
              <a:rect l="l" t="t" r="r" b="b"/>
              <a:pathLst>
                <a:path w="1011" h="912" extrusionOk="0">
                  <a:moveTo>
                    <a:pt x="477" y="1"/>
                  </a:moveTo>
                  <a:cubicBezTo>
                    <a:pt x="387" y="1"/>
                    <a:pt x="297" y="43"/>
                    <a:pt x="221" y="145"/>
                  </a:cubicBezTo>
                  <a:cubicBezTo>
                    <a:pt x="0" y="439"/>
                    <a:pt x="423" y="911"/>
                    <a:pt x="720" y="911"/>
                  </a:cubicBezTo>
                  <a:cubicBezTo>
                    <a:pt x="831" y="911"/>
                    <a:pt x="924" y="846"/>
                    <a:pt x="960" y="682"/>
                  </a:cubicBezTo>
                  <a:lnTo>
                    <a:pt x="960" y="615"/>
                  </a:lnTo>
                  <a:cubicBezTo>
                    <a:pt x="1010" y="364"/>
                    <a:pt x="742" y="1"/>
                    <a:pt x="47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0" name="Google Shape;6836;p66">
              <a:extLst>
                <a:ext uri="{FF2B5EF4-FFF2-40B4-BE49-F238E27FC236}">
                  <a16:creationId xmlns:a16="http://schemas.microsoft.com/office/drawing/2014/main" id="{CB9628AD-E2E3-A2DC-6F73-EBBFC8014527}"/>
                </a:ext>
              </a:extLst>
            </p:cNvPr>
            <p:cNvSpPr/>
            <p:nvPr/>
          </p:nvSpPr>
          <p:spPr>
            <a:xfrm>
              <a:off x="5955000" y="1189550"/>
              <a:ext cx="35500" cy="20075"/>
            </a:xfrm>
            <a:custGeom>
              <a:avLst/>
              <a:gdLst/>
              <a:ahLst/>
              <a:cxnLst/>
              <a:rect l="l" t="t" r="r" b="b"/>
              <a:pathLst>
                <a:path w="1420" h="803" extrusionOk="0">
                  <a:moveTo>
                    <a:pt x="823" y="0"/>
                  </a:moveTo>
                  <a:cubicBezTo>
                    <a:pt x="459" y="0"/>
                    <a:pt x="0" y="449"/>
                    <a:pt x="357" y="742"/>
                  </a:cubicBezTo>
                  <a:cubicBezTo>
                    <a:pt x="414" y="784"/>
                    <a:pt x="478" y="803"/>
                    <a:pt x="544" y="803"/>
                  </a:cubicBezTo>
                  <a:cubicBezTo>
                    <a:pt x="944" y="803"/>
                    <a:pt x="1419" y="118"/>
                    <a:pt x="929" y="2"/>
                  </a:cubicBezTo>
                  <a:lnTo>
                    <a:pt x="862" y="2"/>
                  </a:lnTo>
                  <a:cubicBezTo>
                    <a:pt x="849" y="1"/>
                    <a:pt x="836" y="0"/>
                    <a:pt x="8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1" name="Google Shape;6837;p66">
              <a:extLst>
                <a:ext uri="{FF2B5EF4-FFF2-40B4-BE49-F238E27FC236}">
                  <a16:creationId xmlns:a16="http://schemas.microsoft.com/office/drawing/2014/main" id="{3BB8F719-0668-F7D0-DA38-733D27683CC0}"/>
                </a:ext>
              </a:extLst>
            </p:cNvPr>
            <p:cNvSpPr/>
            <p:nvPr/>
          </p:nvSpPr>
          <p:spPr>
            <a:xfrm>
              <a:off x="6101100" y="1149325"/>
              <a:ext cx="25925" cy="22675"/>
            </a:xfrm>
            <a:custGeom>
              <a:avLst/>
              <a:gdLst/>
              <a:ahLst/>
              <a:cxnLst/>
              <a:rect l="l" t="t" r="r" b="b"/>
              <a:pathLst>
                <a:path w="1037" h="907" extrusionOk="0">
                  <a:moveTo>
                    <a:pt x="301" y="1"/>
                  </a:moveTo>
                  <a:cubicBezTo>
                    <a:pt x="174" y="1"/>
                    <a:pt x="64" y="68"/>
                    <a:pt x="25" y="233"/>
                  </a:cubicBezTo>
                  <a:cubicBezTo>
                    <a:pt x="25" y="267"/>
                    <a:pt x="25" y="267"/>
                    <a:pt x="25" y="300"/>
                  </a:cubicBezTo>
                  <a:cubicBezTo>
                    <a:pt x="1" y="568"/>
                    <a:pt x="276" y="907"/>
                    <a:pt x="532" y="907"/>
                  </a:cubicBezTo>
                  <a:cubicBezTo>
                    <a:pt x="630" y="907"/>
                    <a:pt x="724" y="858"/>
                    <a:pt x="798" y="737"/>
                  </a:cubicBezTo>
                  <a:cubicBezTo>
                    <a:pt x="1037"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2" name="Google Shape;6838;p66">
              <a:extLst>
                <a:ext uri="{FF2B5EF4-FFF2-40B4-BE49-F238E27FC236}">
                  <a16:creationId xmlns:a16="http://schemas.microsoft.com/office/drawing/2014/main" id="{4EE3EBF5-C063-1969-F009-52785D25A819}"/>
                </a:ext>
              </a:extLst>
            </p:cNvPr>
            <p:cNvSpPr/>
            <p:nvPr/>
          </p:nvSpPr>
          <p:spPr>
            <a:xfrm>
              <a:off x="5999975" y="1062525"/>
              <a:ext cx="25825" cy="24050"/>
            </a:xfrm>
            <a:custGeom>
              <a:avLst/>
              <a:gdLst/>
              <a:ahLst/>
              <a:cxnLst/>
              <a:rect l="l" t="t" r="r" b="b"/>
              <a:pathLst>
                <a:path w="1033" h="962" extrusionOk="0">
                  <a:moveTo>
                    <a:pt x="382" y="0"/>
                  </a:moveTo>
                  <a:cubicBezTo>
                    <a:pt x="306" y="0"/>
                    <a:pt x="232" y="42"/>
                    <a:pt x="172" y="143"/>
                  </a:cubicBezTo>
                  <a:lnTo>
                    <a:pt x="138" y="210"/>
                  </a:lnTo>
                  <a:cubicBezTo>
                    <a:pt x="1" y="485"/>
                    <a:pt x="200" y="961"/>
                    <a:pt x="498" y="961"/>
                  </a:cubicBezTo>
                  <a:cubicBezTo>
                    <a:pt x="564" y="961"/>
                    <a:pt x="636" y="937"/>
                    <a:pt x="709" y="882"/>
                  </a:cubicBezTo>
                  <a:cubicBezTo>
                    <a:pt x="1032" y="667"/>
                    <a:pt x="688" y="0"/>
                    <a:pt x="3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3" name="Google Shape;6839;p66">
              <a:extLst>
                <a:ext uri="{FF2B5EF4-FFF2-40B4-BE49-F238E27FC236}">
                  <a16:creationId xmlns:a16="http://schemas.microsoft.com/office/drawing/2014/main" id="{077D0547-DA47-4038-08D0-E3695B66FB10}"/>
                </a:ext>
              </a:extLst>
            </p:cNvPr>
            <p:cNvSpPr/>
            <p:nvPr/>
          </p:nvSpPr>
          <p:spPr>
            <a:xfrm>
              <a:off x="6009625" y="1138300"/>
              <a:ext cx="35475" cy="20075"/>
            </a:xfrm>
            <a:custGeom>
              <a:avLst/>
              <a:gdLst/>
              <a:ahLst/>
              <a:cxnLst/>
              <a:rect l="l" t="t" r="r" b="b"/>
              <a:pathLst>
                <a:path w="1419" h="803" extrusionOk="0">
                  <a:moveTo>
                    <a:pt x="825" y="0"/>
                  </a:moveTo>
                  <a:cubicBezTo>
                    <a:pt x="460" y="0"/>
                    <a:pt x="0" y="481"/>
                    <a:pt x="391" y="741"/>
                  </a:cubicBezTo>
                  <a:cubicBezTo>
                    <a:pt x="448" y="784"/>
                    <a:pt x="511" y="803"/>
                    <a:pt x="575" y="803"/>
                  </a:cubicBezTo>
                  <a:cubicBezTo>
                    <a:pt x="968" y="803"/>
                    <a:pt x="1419" y="117"/>
                    <a:pt x="928" y="2"/>
                  </a:cubicBezTo>
                  <a:lnTo>
                    <a:pt x="861" y="2"/>
                  </a:lnTo>
                  <a:cubicBezTo>
                    <a:pt x="849" y="1"/>
                    <a:pt x="837" y="0"/>
                    <a:pt x="82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4" name="Google Shape;6840;p66">
              <a:extLst>
                <a:ext uri="{FF2B5EF4-FFF2-40B4-BE49-F238E27FC236}">
                  <a16:creationId xmlns:a16="http://schemas.microsoft.com/office/drawing/2014/main" id="{52598AFC-3E1A-1D1D-7C1F-057DA31EEC89}"/>
                </a:ext>
              </a:extLst>
            </p:cNvPr>
            <p:cNvSpPr/>
            <p:nvPr/>
          </p:nvSpPr>
          <p:spPr>
            <a:xfrm>
              <a:off x="5945975" y="1371625"/>
              <a:ext cx="32250" cy="22250"/>
            </a:xfrm>
            <a:custGeom>
              <a:avLst/>
              <a:gdLst/>
              <a:ahLst/>
              <a:cxnLst/>
              <a:rect l="l" t="t" r="r" b="b"/>
              <a:pathLst>
                <a:path w="1290" h="890" extrusionOk="0">
                  <a:moveTo>
                    <a:pt x="732" y="1"/>
                  </a:moveTo>
                  <a:cubicBezTo>
                    <a:pt x="290" y="1"/>
                    <a:pt x="0" y="889"/>
                    <a:pt x="498" y="889"/>
                  </a:cubicBezTo>
                  <a:cubicBezTo>
                    <a:pt x="515" y="889"/>
                    <a:pt x="532" y="888"/>
                    <a:pt x="550" y="886"/>
                  </a:cubicBezTo>
                  <a:lnTo>
                    <a:pt x="618" y="886"/>
                  </a:lnTo>
                  <a:cubicBezTo>
                    <a:pt x="987" y="819"/>
                    <a:pt x="1290" y="147"/>
                    <a:pt x="819" y="12"/>
                  </a:cubicBezTo>
                  <a:cubicBezTo>
                    <a:pt x="790" y="4"/>
                    <a:pt x="760"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5" name="Google Shape;6841;p66">
              <a:extLst>
                <a:ext uri="{FF2B5EF4-FFF2-40B4-BE49-F238E27FC236}">
                  <a16:creationId xmlns:a16="http://schemas.microsoft.com/office/drawing/2014/main" id="{DA3CE638-238D-930D-C18C-872B9F1588A5}"/>
                </a:ext>
              </a:extLst>
            </p:cNvPr>
            <p:cNvSpPr/>
            <p:nvPr/>
          </p:nvSpPr>
          <p:spPr>
            <a:xfrm>
              <a:off x="6001725" y="1231850"/>
              <a:ext cx="26825" cy="24150"/>
            </a:xfrm>
            <a:custGeom>
              <a:avLst/>
              <a:gdLst/>
              <a:ahLst/>
              <a:cxnLst/>
              <a:rect l="l" t="t" r="r" b="b"/>
              <a:pathLst>
                <a:path w="1073" h="966" extrusionOk="0">
                  <a:moveTo>
                    <a:pt x="633" y="0"/>
                  </a:moveTo>
                  <a:cubicBezTo>
                    <a:pt x="594" y="0"/>
                    <a:pt x="551" y="8"/>
                    <a:pt x="505" y="24"/>
                  </a:cubicBezTo>
                  <a:cubicBezTo>
                    <a:pt x="505" y="58"/>
                    <a:pt x="471" y="58"/>
                    <a:pt x="471" y="58"/>
                  </a:cubicBezTo>
                  <a:cubicBezTo>
                    <a:pt x="135" y="259"/>
                    <a:pt x="1" y="965"/>
                    <a:pt x="505" y="965"/>
                  </a:cubicBezTo>
                  <a:cubicBezTo>
                    <a:pt x="1030" y="965"/>
                    <a:pt x="107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6" name="Google Shape;6842;p66">
              <a:extLst>
                <a:ext uri="{FF2B5EF4-FFF2-40B4-BE49-F238E27FC236}">
                  <a16:creationId xmlns:a16="http://schemas.microsoft.com/office/drawing/2014/main" id="{0C3EB3C9-90AA-B96A-6A6B-287266914606}"/>
                </a:ext>
              </a:extLst>
            </p:cNvPr>
            <p:cNvSpPr/>
            <p:nvPr/>
          </p:nvSpPr>
          <p:spPr>
            <a:xfrm>
              <a:off x="6025400" y="1452675"/>
              <a:ext cx="24250" cy="22425"/>
            </a:xfrm>
            <a:custGeom>
              <a:avLst/>
              <a:gdLst/>
              <a:ahLst/>
              <a:cxnLst/>
              <a:rect l="l" t="t" r="r" b="b"/>
              <a:pathLst>
                <a:path w="970" h="897" extrusionOk="0">
                  <a:moveTo>
                    <a:pt x="455" y="1"/>
                  </a:moveTo>
                  <a:cubicBezTo>
                    <a:pt x="348" y="1"/>
                    <a:pt x="244" y="57"/>
                    <a:pt x="163" y="198"/>
                  </a:cubicBezTo>
                  <a:cubicBezTo>
                    <a:pt x="0" y="523"/>
                    <a:pt x="416" y="897"/>
                    <a:pt x="710" y="897"/>
                  </a:cubicBezTo>
                  <a:cubicBezTo>
                    <a:pt x="841" y="897"/>
                    <a:pt x="949" y="822"/>
                    <a:pt x="970" y="635"/>
                  </a:cubicBezTo>
                  <a:cubicBezTo>
                    <a:pt x="970" y="635"/>
                    <a:pt x="970" y="602"/>
                    <a:pt x="970" y="568"/>
                  </a:cubicBezTo>
                  <a:cubicBezTo>
                    <a:pt x="970" y="309"/>
                    <a:pt x="706" y="1"/>
                    <a:pt x="45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7" name="Google Shape;6843;p66">
              <a:extLst>
                <a:ext uri="{FF2B5EF4-FFF2-40B4-BE49-F238E27FC236}">
                  <a16:creationId xmlns:a16="http://schemas.microsoft.com/office/drawing/2014/main" id="{271A4E5E-788B-A066-1719-588D91822750}"/>
                </a:ext>
              </a:extLst>
            </p:cNvPr>
            <p:cNvSpPr/>
            <p:nvPr/>
          </p:nvSpPr>
          <p:spPr>
            <a:xfrm>
              <a:off x="5954200" y="1247200"/>
              <a:ext cx="25725" cy="21900"/>
            </a:xfrm>
            <a:custGeom>
              <a:avLst/>
              <a:gdLst/>
              <a:ahLst/>
              <a:cxnLst/>
              <a:rect l="l" t="t" r="r" b="b"/>
              <a:pathLst>
                <a:path w="1029" h="876" extrusionOk="0">
                  <a:moveTo>
                    <a:pt x="471" y="0"/>
                  </a:moveTo>
                  <a:cubicBezTo>
                    <a:pt x="361" y="0"/>
                    <a:pt x="258" y="53"/>
                    <a:pt x="188" y="183"/>
                  </a:cubicBezTo>
                  <a:cubicBezTo>
                    <a:pt x="0" y="488"/>
                    <a:pt x="451" y="875"/>
                    <a:pt x="764" y="875"/>
                  </a:cubicBezTo>
                  <a:cubicBezTo>
                    <a:pt x="899" y="875"/>
                    <a:pt x="1008" y="803"/>
                    <a:pt x="1028" y="620"/>
                  </a:cubicBezTo>
                  <a:cubicBezTo>
                    <a:pt x="1028" y="587"/>
                    <a:pt x="1028" y="553"/>
                    <a:pt x="1028" y="553"/>
                  </a:cubicBezTo>
                  <a:cubicBezTo>
                    <a:pt x="1028" y="293"/>
                    <a:pt x="730" y="0"/>
                    <a:pt x="47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8" name="Google Shape;6844;p66">
              <a:extLst>
                <a:ext uri="{FF2B5EF4-FFF2-40B4-BE49-F238E27FC236}">
                  <a16:creationId xmlns:a16="http://schemas.microsoft.com/office/drawing/2014/main" id="{6C2236BC-5489-67B1-F4DD-3BAC67A0A4EB}"/>
                </a:ext>
              </a:extLst>
            </p:cNvPr>
            <p:cNvSpPr/>
            <p:nvPr/>
          </p:nvSpPr>
          <p:spPr>
            <a:xfrm>
              <a:off x="6182375" y="1086825"/>
              <a:ext cx="29725" cy="22550"/>
            </a:xfrm>
            <a:custGeom>
              <a:avLst/>
              <a:gdLst/>
              <a:ahLst/>
              <a:cxnLst/>
              <a:rect l="l" t="t" r="r" b="b"/>
              <a:pathLst>
                <a:path w="1189" h="902" extrusionOk="0">
                  <a:moveTo>
                    <a:pt x="759" y="0"/>
                  </a:moveTo>
                  <a:cubicBezTo>
                    <a:pt x="733" y="0"/>
                    <a:pt x="704" y="4"/>
                    <a:pt x="673" y="11"/>
                  </a:cubicBezTo>
                  <a:lnTo>
                    <a:pt x="606" y="11"/>
                  </a:lnTo>
                  <a:cubicBezTo>
                    <a:pt x="236" y="112"/>
                    <a:pt x="1" y="784"/>
                    <a:pt x="471" y="885"/>
                  </a:cubicBezTo>
                  <a:cubicBezTo>
                    <a:pt x="509" y="896"/>
                    <a:pt x="546" y="901"/>
                    <a:pt x="581" y="901"/>
                  </a:cubicBezTo>
                  <a:cubicBezTo>
                    <a:pt x="1038" y="901"/>
                    <a:pt x="1188" y="0"/>
                    <a:pt x="75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9" name="Google Shape;6845;p66">
              <a:extLst>
                <a:ext uri="{FF2B5EF4-FFF2-40B4-BE49-F238E27FC236}">
                  <a16:creationId xmlns:a16="http://schemas.microsoft.com/office/drawing/2014/main" id="{8439A1DB-12C2-E996-3492-CC79F50F43E7}"/>
                </a:ext>
              </a:extLst>
            </p:cNvPr>
            <p:cNvSpPr/>
            <p:nvPr/>
          </p:nvSpPr>
          <p:spPr>
            <a:xfrm>
              <a:off x="5849000" y="1512300"/>
              <a:ext cx="25600" cy="19850"/>
            </a:xfrm>
            <a:custGeom>
              <a:avLst/>
              <a:gdLst/>
              <a:ahLst/>
              <a:cxnLst/>
              <a:rect l="l" t="t" r="r" b="b"/>
              <a:pathLst>
                <a:path w="1024" h="794" extrusionOk="0">
                  <a:moveTo>
                    <a:pt x="413" y="0"/>
                  </a:moveTo>
                  <a:cubicBezTo>
                    <a:pt x="191" y="0"/>
                    <a:pt x="1" y="115"/>
                    <a:pt x="60" y="368"/>
                  </a:cubicBezTo>
                  <a:cubicBezTo>
                    <a:pt x="60" y="401"/>
                    <a:pt x="60" y="401"/>
                    <a:pt x="60" y="435"/>
                  </a:cubicBezTo>
                  <a:cubicBezTo>
                    <a:pt x="139" y="631"/>
                    <a:pt x="413" y="793"/>
                    <a:pt x="640" y="793"/>
                  </a:cubicBezTo>
                  <a:cubicBezTo>
                    <a:pt x="802" y="793"/>
                    <a:pt x="940" y="711"/>
                    <a:pt x="968" y="502"/>
                  </a:cubicBezTo>
                  <a:cubicBezTo>
                    <a:pt x="1024" y="183"/>
                    <a:pt x="693" y="0"/>
                    <a:pt x="41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0" name="Google Shape;6846;p66">
              <a:extLst>
                <a:ext uri="{FF2B5EF4-FFF2-40B4-BE49-F238E27FC236}">
                  <a16:creationId xmlns:a16="http://schemas.microsoft.com/office/drawing/2014/main" id="{6AFB2111-9788-0051-2440-1705AE1DEF4D}"/>
                </a:ext>
              </a:extLst>
            </p:cNvPr>
            <p:cNvSpPr/>
            <p:nvPr/>
          </p:nvSpPr>
          <p:spPr>
            <a:xfrm>
              <a:off x="6103575" y="1133150"/>
              <a:ext cx="29250" cy="23125"/>
            </a:xfrm>
            <a:custGeom>
              <a:avLst/>
              <a:gdLst/>
              <a:ahLst/>
              <a:cxnLst/>
              <a:rect l="l" t="t" r="r" b="b"/>
              <a:pathLst>
                <a:path w="1170" h="925" extrusionOk="0">
                  <a:moveTo>
                    <a:pt x="629" y="0"/>
                  </a:moveTo>
                  <a:cubicBezTo>
                    <a:pt x="145" y="0"/>
                    <a:pt x="1" y="925"/>
                    <a:pt x="443" y="925"/>
                  </a:cubicBezTo>
                  <a:cubicBezTo>
                    <a:pt x="470" y="925"/>
                    <a:pt x="499" y="921"/>
                    <a:pt x="531" y="914"/>
                  </a:cubicBezTo>
                  <a:lnTo>
                    <a:pt x="598" y="880"/>
                  </a:lnTo>
                  <a:cubicBezTo>
                    <a:pt x="934" y="779"/>
                    <a:pt x="1170" y="74"/>
                    <a:pt x="699" y="6"/>
                  </a:cubicBezTo>
                  <a:cubicBezTo>
                    <a:pt x="675" y="2"/>
                    <a:pt x="652"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1" name="Google Shape;6847;p66">
              <a:extLst>
                <a:ext uri="{FF2B5EF4-FFF2-40B4-BE49-F238E27FC236}">
                  <a16:creationId xmlns:a16="http://schemas.microsoft.com/office/drawing/2014/main" id="{A4C01D56-CE20-9D3B-82E7-62CC2D0ACD5E}"/>
                </a:ext>
              </a:extLst>
            </p:cNvPr>
            <p:cNvSpPr/>
            <p:nvPr/>
          </p:nvSpPr>
          <p:spPr>
            <a:xfrm>
              <a:off x="6130200" y="1175100"/>
              <a:ext cx="26000" cy="19775"/>
            </a:xfrm>
            <a:custGeom>
              <a:avLst/>
              <a:gdLst/>
              <a:ahLst/>
              <a:cxnLst/>
              <a:rect l="l" t="t" r="r" b="b"/>
              <a:pathLst>
                <a:path w="1040" h="791" extrusionOk="0">
                  <a:moveTo>
                    <a:pt x="372" y="1"/>
                  </a:moveTo>
                  <a:cubicBezTo>
                    <a:pt x="207" y="1"/>
                    <a:pt x="66" y="80"/>
                    <a:pt x="38" y="278"/>
                  </a:cubicBezTo>
                  <a:cubicBezTo>
                    <a:pt x="1" y="610"/>
                    <a:pt x="329" y="790"/>
                    <a:pt x="610" y="790"/>
                  </a:cubicBezTo>
                  <a:cubicBezTo>
                    <a:pt x="841" y="790"/>
                    <a:pt x="1039" y="669"/>
                    <a:pt x="979" y="412"/>
                  </a:cubicBezTo>
                  <a:cubicBezTo>
                    <a:pt x="979" y="379"/>
                    <a:pt x="979" y="379"/>
                    <a:pt x="945" y="345"/>
                  </a:cubicBezTo>
                  <a:cubicBezTo>
                    <a:pt x="867" y="150"/>
                    <a:pt x="598" y="1"/>
                    <a:pt x="3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2" name="Google Shape;6848;p66">
              <a:extLst>
                <a:ext uri="{FF2B5EF4-FFF2-40B4-BE49-F238E27FC236}">
                  <a16:creationId xmlns:a16="http://schemas.microsoft.com/office/drawing/2014/main" id="{1350BF27-7C17-4B2A-3D1E-074543B28CDB}"/>
                </a:ext>
              </a:extLst>
            </p:cNvPr>
            <p:cNvSpPr/>
            <p:nvPr/>
          </p:nvSpPr>
          <p:spPr>
            <a:xfrm>
              <a:off x="6194550" y="900025"/>
              <a:ext cx="25125" cy="23000"/>
            </a:xfrm>
            <a:custGeom>
              <a:avLst/>
              <a:gdLst/>
              <a:ahLst/>
              <a:cxnLst/>
              <a:rect l="l" t="t" r="r" b="b"/>
              <a:pathLst>
                <a:path w="1005" h="920" extrusionOk="0">
                  <a:moveTo>
                    <a:pt x="282" y="0"/>
                  </a:moveTo>
                  <a:cubicBezTo>
                    <a:pt x="176" y="0"/>
                    <a:pt x="87" y="64"/>
                    <a:pt x="51" y="223"/>
                  </a:cubicBezTo>
                  <a:cubicBezTo>
                    <a:pt x="18" y="223"/>
                    <a:pt x="18" y="257"/>
                    <a:pt x="51" y="257"/>
                  </a:cubicBezTo>
                  <a:cubicBezTo>
                    <a:pt x="0" y="539"/>
                    <a:pt x="262" y="919"/>
                    <a:pt x="523" y="919"/>
                  </a:cubicBezTo>
                  <a:cubicBezTo>
                    <a:pt x="604" y="919"/>
                    <a:pt x="685" y="882"/>
                    <a:pt x="757" y="795"/>
                  </a:cubicBezTo>
                  <a:cubicBezTo>
                    <a:pt x="1005" y="498"/>
                    <a:pt x="578" y="0"/>
                    <a:pt x="28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3" name="Google Shape;6849;p66">
              <a:extLst>
                <a:ext uri="{FF2B5EF4-FFF2-40B4-BE49-F238E27FC236}">
                  <a16:creationId xmlns:a16="http://schemas.microsoft.com/office/drawing/2014/main" id="{AD8C8294-BEE6-F1EF-8F68-C1BBA2C97FCE}"/>
                </a:ext>
              </a:extLst>
            </p:cNvPr>
            <p:cNvSpPr/>
            <p:nvPr/>
          </p:nvSpPr>
          <p:spPr>
            <a:xfrm>
              <a:off x="6000400" y="1283325"/>
              <a:ext cx="24675" cy="22575"/>
            </a:xfrm>
            <a:custGeom>
              <a:avLst/>
              <a:gdLst/>
              <a:ahLst/>
              <a:cxnLst/>
              <a:rect l="l" t="t" r="r" b="b"/>
              <a:pathLst>
                <a:path w="987" h="903" extrusionOk="0">
                  <a:moveTo>
                    <a:pt x="467" y="1"/>
                  </a:moveTo>
                  <a:cubicBezTo>
                    <a:pt x="379" y="1"/>
                    <a:pt x="292" y="44"/>
                    <a:pt x="222" y="150"/>
                  </a:cubicBezTo>
                  <a:cubicBezTo>
                    <a:pt x="1" y="445"/>
                    <a:pt x="445" y="902"/>
                    <a:pt x="739" y="902"/>
                  </a:cubicBezTo>
                  <a:cubicBezTo>
                    <a:pt x="847" y="902"/>
                    <a:pt x="934" y="841"/>
                    <a:pt x="961" y="688"/>
                  </a:cubicBezTo>
                  <a:cubicBezTo>
                    <a:pt x="961" y="654"/>
                    <a:pt x="961" y="654"/>
                    <a:pt x="961" y="620"/>
                  </a:cubicBezTo>
                  <a:cubicBezTo>
                    <a:pt x="986" y="347"/>
                    <a:pt x="718" y="1"/>
                    <a:pt x="4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4" name="Google Shape;6850;p66">
              <a:extLst>
                <a:ext uri="{FF2B5EF4-FFF2-40B4-BE49-F238E27FC236}">
                  <a16:creationId xmlns:a16="http://schemas.microsoft.com/office/drawing/2014/main" id="{BD3A3763-6D34-1B53-8506-8AA1AA14828E}"/>
                </a:ext>
              </a:extLst>
            </p:cNvPr>
            <p:cNvSpPr/>
            <p:nvPr/>
          </p:nvSpPr>
          <p:spPr>
            <a:xfrm>
              <a:off x="5997025" y="1476900"/>
              <a:ext cx="35675" cy="20625"/>
            </a:xfrm>
            <a:custGeom>
              <a:avLst/>
              <a:gdLst/>
              <a:ahLst/>
              <a:cxnLst/>
              <a:rect l="l" t="t" r="r" b="b"/>
              <a:pathLst>
                <a:path w="1427" h="825" extrusionOk="0">
                  <a:moveTo>
                    <a:pt x="827" y="1"/>
                  </a:moveTo>
                  <a:cubicBezTo>
                    <a:pt x="462" y="1"/>
                    <a:pt x="0" y="515"/>
                    <a:pt x="424" y="775"/>
                  </a:cubicBezTo>
                  <a:cubicBezTo>
                    <a:pt x="476" y="810"/>
                    <a:pt x="532" y="825"/>
                    <a:pt x="589" y="825"/>
                  </a:cubicBezTo>
                  <a:cubicBezTo>
                    <a:pt x="979" y="825"/>
                    <a:pt x="1427" y="120"/>
                    <a:pt x="928" y="2"/>
                  </a:cubicBezTo>
                  <a:lnTo>
                    <a:pt x="861" y="2"/>
                  </a:lnTo>
                  <a:cubicBezTo>
                    <a:pt x="850" y="1"/>
                    <a:pt x="839" y="1"/>
                    <a:pt x="82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5" name="Google Shape;6851;p66">
              <a:extLst>
                <a:ext uri="{FF2B5EF4-FFF2-40B4-BE49-F238E27FC236}">
                  <a16:creationId xmlns:a16="http://schemas.microsoft.com/office/drawing/2014/main" id="{189E20E6-B429-8687-5253-08F509C05E5E}"/>
                </a:ext>
              </a:extLst>
            </p:cNvPr>
            <p:cNvSpPr/>
            <p:nvPr/>
          </p:nvSpPr>
          <p:spPr>
            <a:xfrm>
              <a:off x="6052850" y="1148975"/>
              <a:ext cx="26325" cy="24600"/>
            </a:xfrm>
            <a:custGeom>
              <a:avLst/>
              <a:gdLst/>
              <a:ahLst/>
              <a:cxnLst/>
              <a:rect l="l" t="t" r="r" b="b"/>
              <a:pathLst>
                <a:path w="1053" h="984" extrusionOk="0">
                  <a:moveTo>
                    <a:pt x="392" y="1"/>
                  </a:moveTo>
                  <a:cubicBezTo>
                    <a:pt x="313" y="1"/>
                    <a:pt x="236" y="44"/>
                    <a:pt x="174" y="146"/>
                  </a:cubicBezTo>
                  <a:cubicBezTo>
                    <a:pt x="174" y="146"/>
                    <a:pt x="174" y="180"/>
                    <a:pt x="140" y="214"/>
                  </a:cubicBezTo>
                  <a:cubicBezTo>
                    <a:pt x="0" y="494"/>
                    <a:pt x="187" y="984"/>
                    <a:pt x="487" y="984"/>
                  </a:cubicBezTo>
                  <a:cubicBezTo>
                    <a:pt x="546" y="984"/>
                    <a:pt x="611" y="964"/>
                    <a:pt x="678" y="919"/>
                  </a:cubicBezTo>
                  <a:cubicBezTo>
                    <a:pt x="1053" y="652"/>
                    <a:pt x="703" y="1"/>
                    <a:pt x="39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6" name="Google Shape;6852;p66">
              <a:extLst>
                <a:ext uri="{FF2B5EF4-FFF2-40B4-BE49-F238E27FC236}">
                  <a16:creationId xmlns:a16="http://schemas.microsoft.com/office/drawing/2014/main" id="{EBECC7EC-6F59-5D93-36AD-982EFF200F41}"/>
                </a:ext>
              </a:extLst>
            </p:cNvPr>
            <p:cNvSpPr/>
            <p:nvPr/>
          </p:nvSpPr>
          <p:spPr>
            <a:xfrm>
              <a:off x="6066800" y="928050"/>
              <a:ext cx="25275" cy="22800"/>
            </a:xfrm>
            <a:custGeom>
              <a:avLst/>
              <a:gdLst/>
              <a:ahLst/>
              <a:cxnLst/>
              <a:rect l="l" t="t" r="r" b="b"/>
              <a:pathLst>
                <a:path w="1011" h="912" extrusionOk="0">
                  <a:moveTo>
                    <a:pt x="461" y="1"/>
                  </a:moveTo>
                  <a:cubicBezTo>
                    <a:pt x="373" y="1"/>
                    <a:pt x="289" y="43"/>
                    <a:pt x="221" y="144"/>
                  </a:cubicBezTo>
                  <a:cubicBezTo>
                    <a:pt x="0" y="438"/>
                    <a:pt x="423" y="911"/>
                    <a:pt x="720" y="911"/>
                  </a:cubicBezTo>
                  <a:cubicBezTo>
                    <a:pt x="831" y="911"/>
                    <a:pt x="924" y="846"/>
                    <a:pt x="960" y="682"/>
                  </a:cubicBezTo>
                  <a:cubicBezTo>
                    <a:pt x="960" y="682"/>
                    <a:pt x="960" y="648"/>
                    <a:pt x="960" y="648"/>
                  </a:cubicBezTo>
                  <a:cubicBezTo>
                    <a:pt x="1011" y="372"/>
                    <a:pt x="722" y="1"/>
                    <a:pt x="46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7" name="Google Shape;6853;p66">
              <a:extLst>
                <a:ext uri="{FF2B5EF4-FFF2-40B4-BE49-F238E27FC236}">
                  <a16:creationId xmlns:a16="http://schemas.microsoft.com/office/drawing/2014/main" id="{85A0FE5B-638B-4759-3E32-9775F97288E8}"/>
                </a:ext>
              </a:extLst>
            </p:cNvPr>
            <p:cNvSpPr/>
            <p:nvPr/>
          </p:nvSpPr>
          <p:spPr>
            <a:xfrm>
              <a:off x="6090275" y="1045875"/>
              <a:ext cx="35500" cy="20925"/>
            </a:xfrm>
            <a:custGeom>
              <a:avLst/>
              <a:gdLst/>
              <a:ahLst/>
              <a:cxnLst/>
              <a:rect l="l" t="t" r="r" b="b"/>
              <a:pathLst>
                <a:path w="1420" h="837" extrusionOk="0">
                  <a:moveTo>
                    <a:pt x="826" y="0"/>
                  </a:moveTo>
                  <a:cubicBezTo>
                    <a:pt x="461" y="0"/>
                    <a:pt x="1" y="482"/>
                    <a:pt x="391" y="775"/>
                  </a:cubicBezTo>
                  <a:cubicBezTo>
                    <a:pt x="448" y="818"/>
                    <a:pt x="511" y="836"/>
                    <a:pt x="575" y="836"/>
                  </a:cubicBezTo>
                  <a:cubicBezTo>
                    <a:pt x="968" y="836"/>
                    <a:pt x="1420" y="146"/>
                    <a:pt x="929" y="2"/>
                  </a:cubicBezTo>
                  <a:lnTo>
                    <a:pt x="862" y="2"/>
                  </a:lnTo>
                  <a:cubicBezTo>
                    <a:pt x="850" y="1"/>
                    <a:pt x="838" y="0"/>
                    <a:pt x="82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8" name="Google Shape;6854;p66">
              <a:extLst>
                <a:ext uri="{FF2B5EF4-FFF2-40B4-BE49-F238E27FC236}">
                  <a16:creationId xmlns:a16="http://schemas.microsoft.com/office/drawing/2014/main" id="{376BAF10-877A-358D-730D-B4349972F1AB}"/>
                </a:ext>
              </a:extLst>
            </p:cNvPr>
            <p:cNvSpPr/>
            <p:nvPr/>
          </p:nvSpPr>
          <p:spPr>
            <a:xfrm>
              <a:off x="6003650" y="1100600"/>
              <a:ext cx="25925" cy="22300"/>
            </a:xfrm>
            <a:custGeom>
              <a:avLst/>
              <a:gdLst/>
              <a:ahLst/>
              <a:cxnLst/>
              <a:rect l="l" t="t" r="r" b="b"/>
              <a:pathLst>
                <a:path w="1037" h="892" extrusionOk="0">
                  <a:moveTo>
                    <a:pt x="301" y="1"/>
                  </a:moveTo>
                  <a:cubicBezTo>
                    <a:pt x="173" y="1"/>
                    <a:pt x="64" y="67"/>
                    <a:pt x="25" y="233"/>
                  </a:cubicBezTo>
                  <a:cubicBezTo>
                    <a:pt x="25" y="233"/>
                    <a:pt x="25" y="267"/>
                    <a:pt x="25" y="300"/>
                  </a:cubicBezTo>
                  <a:cubicBezTo>
                    <a:pt x="0" y="569"/>
                    <a:pt x="278" y="892"/>
                    <a:pt x="535" y="892"/>
                  </a:cubicBezTo>
                  <a:cubicBezTo>
                    <a:pt x="631" y="892"/>
                    <a:pt x="725" y="847"/>
                    <a:pt x="798" y="737"/>
                  </a:cubicBezTo>
                  <a:cubicBezTo>
                    <a:pt x="1036" y="403"/>
                    <a:pt x="614" y="1"/>
                    <a:pt x="30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9" name="Google Shape;6855;p66">
              <a:extLst>
                <a:ext uri="{FF2B5EF4-FFF2-40B4-BE49-F238E27FC236}">
                  <a16:creationId xmlns:a16="http://schemas.microsoft.com/office/drawing/2014/main" id="{3AEE97DF-7D85-3002-025B-6D5D740360D9}"/>
                </a:ext>
              </a:extLst>
            </p:cNvPr>
            <p:cNvSpPr/>
            <p:nvPr/>
          </p:nvSpPr>
          <p:spPr>
            <a:xfrm>
              <a:off x="5958375" y="984650"/>
              <a:ext cx="25050" cy="24525"/>
            </a:xfrm>
            <a:custGeom>
              <a:avLst/>
              <a:gdLst/>
              <a:ahLst/>
              <a:cxnLst/>
              <a:rect l="l" t="t" r="r" b="b"/>
              <a:pathLst>
                <a:path w="1002" h="981" extrusionOk="0">
                  <a:moveTo>
                    <a:pt x="515" y="0"/>
                  </a:moveTo>
                  <a:cubicBezTo>
                    <a:pt x="455" y="0"/>
                    <a:pt x="390" y="20"/>
                    <a:pt x="323" y="65"/>
                  </a:cubicBezTo>
                  <a:cubicBezTo>
                    <a:pt x="0" y="307"/>
                    <a:pt x="324" y="980"/>
                    <a:pt x="638" y="980"/>
                  </a:cubicBezTo>
                  <a:cubicBezTo>
                    <a:pt x="716" y="980"/>
                    <a:pt x="794" y="938"/>
                    <a:pt x="861" y="838"/>
                  </a:cubicBezTo>
                  <a:cubicBezTo>
                    <a:pt x="861" y="838"/>
                    <a:pt x="861" y="804"/>
                    <a:pt x="861" y="771"/>
                  </a:cubicBezTo>
                  <a:cubicBezTo>
                    <a:pt x="1001" y="491"/>
                    <a:pt x="814" y="0"/>
                    <a:pt x="51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0" name="Google Shape;6856;p66">
              <a:extLst>
                <a:ext uri="{FF2B5EF4-FFF2-40B4-BE49-F238E27FC236}">
                  <a16:creationId xmlns:a16="http://schemas.microsoft.com/office/drawing/2014/main" id="{E88503B9-305C-F2D6-6313-01CD9EE74DEC}"/>
                </a:ext>
              </a:extLst>
            </p:cNvPr>
            <p:cNvSpPr/>
            <p:nvPr/>
          </p:nvSpPr>
          <p:spPr>
            <a:xfrm>
              <a:off x="6106275" y="1356750"/>
              <a:ext cx="36125" cy="20400"/>
            </a:xfrm>
            <a:custGeom>
              <a:avLst/>
              <a:gdLst/>
              <a:ahLst/>
              <a:cxnLst/>
              <a:rect l="l" t="t" r="r" b="b"/>
              <a:pathLst>
                <a:path w="1445" h="816" extrusionOk="0">
                  <a:moveTo>
                    <a:pt x="855" y="1"/>
                  </a:moveTo>
                  <a:cubicBezTo>
                    <a:pt x="488" y="1"/>
                    <a:pt x="0" y="450"/>
                    <a:pt x="390" y="742"/>
                  </a:cubicBezTo>
                  <a:cubicBezTo>
                    <a:pt x="452" y="793"/>
                    <a:pt x="522" y="816"/>
                    <a:pt x="594" y="816"/>
                  </a:cubicBezTo>
                  <a:cubicBezTo>
                    <a:pt x="990" y="816"/>
                    <a:pt x="1444" y="144"/>
                    <a:pt x="961" y="2"/>
                  </a:cubicBezTo>
                  <a:lnTo>
                    <a:pt x="894" y="2"/>
                  </a:lnTo>
                  <a:cubicBezTo>
                    <a:pt x="881" y="1"/>
                    <a:pt x="868" y="1"/>
                    <a:pt x="85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1" name="Google Shape;6857;p66">
              <a:extLst>
                <a:ext uri="{FF2B5EF4-FFF2-40B4-BE49-F238E27FC236}">
                  <a16:creationId xmlns:a16="http://schemas.microsoft.com/office/drawing/2014/main" id="{6F67A95D-91A3-131C-8EDF-3BB9DBF76D79}"/>
                </a:ext>
              </a:extLst>
            </p:cNvPr>
            <p:cNvSpPr/>
            <p:nvPr/>
          </p:nvSpPr>
          <p:spPr>
            <a:xfrm>
              <a:off x="6116275" y="1055350"/>
              <a:ext cx="35550" cy="20875"/>
            </a:xfrm>
            <a:custGeom>
              <a:avLst/>
              <a:gdLst/>
              <a:ahLst/>
              <a:cxnLst/>
              <a:rect l="l" t="t" r="r" b="b"/>
              <a:pathLst>
                <a:path w="1422" h="835" extrusionOk="0">
                  <a:moveTo>
                    <a:pt x="853" y="0"/>
                  </a:moveTo>
                  <a:cubicBezTo>
                    <a:pt x="459" y="0"/>
                    <a:pt x="1" y="717"/>
                    <a:pt x="494" y="833"/>
                  </a:cubicBezTo>
                  <a:lnTo>
                    <a:pt x="561" y="833"/>
                  </a:lnTo>
                  <a:cubicBezTo>
                    <a:pt x="573" y="834"/>
                    <a:pt x="585" y="835"/>
                    <a:pt x="597" y="835"/>
                  </a:cubicBezTo>
                  <a:cubicBezTo>
                    <a:pt x="962" y="835"/>
                    <a:pt x="1422" y="353"/>
                    <a:pt x="1031" y="60"/>
                  </a:cubicBezTo>
                  <a:cubicBezTo>
                    <a:pt x="976" y="19"/>
                    <a:pt x="915" y="0"/>
                    <a:pt x="8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2" name="Google Shape;6858;p66">
              <a:extLst>
                <a:ext uri="{FF2B5EF4-FFF2-40B4-BE49-F238E27FC236}">
                  <a16:creationId xmlns:a16="http://schemas.microsoft.com/office/drawing/2014/main" id="{3D0ADC66-CD29-62AC-5E34-2625B5F2F1EF}"/>
                </a:ext>
              </a:extLst>
            </p:cNvPr>
            <p:cNvSpPr/>
            <p:nvPr/>
          </p:nvSpPr>
          <p:spPr>
            <a:xfrm>
              <a:off x="6102550" y="1253375"/>
              <a:ext cx="32125" cy="22375"/>
            </a:xfrm>
            <a:custGeom>
              <a:avLst/>
              <a:gdLst/>
              <a:ahLst/>
              <a:cxnLst/>
              <a:rect l="l" t="t" r="r" b="b"/>
              <a:pathLst>
                <a:path w="1285" h="895" extrusionOk="0">
                  <a:moveTo>
                    <a:pt x="791" y="0"/>
                  </a:moveTo>
                  <a:cubicBezTo>
                    <a:pt x="775" y="0"/>
                    <a:pt x="758" y="1"/>
                    <a:pt x="740" y="3"/>
                  </a:cubicBezTo>
                  <a:lnTo>
                    <a:pt x="673" y="3"/>
                  </a:lnTo>
                  <a:cubicBezTo>
                    <a:pt x="337" y="104"/>
                    <a:pt x="1" y="743"/>
                    <a:pt x="505" y="877"/>
                  </a:cubicBezTo>
                  <a:cubicBezTo>
                    <a:pt x="538" y="889"/>
                    <a:pt x="571" y="895"/>
                    <a:pt x="603" y="895"/>
                  </a:cubicBezTo>
                  <a:cubicBezTo>
                    <a:pt x="1010" y="895"/>
                    <a:pt x="1285" y="0"/>
                    <a:pt x="7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3" name="Google Shape;6859;p66">
              <a:extLst>
                <a:ext uri="{FF2B5EF4-FFF2-40B4-BE49-F238E27FC236}">
                  <a16:creationId xmlns:a16="http://schemas.microsoft.com/office/drawing/2014/main" id="{F7992409-7617-6F47-FA98-F3E0A9490DFE}"/>
                </a:ext>
              </a:extLst>
            </p:cNvPr>
            <p:cNvSpPr/>
            <p:nvPr/>
          </p:nvSpPr>
          <p:spPr>
            <a:xfrm>
              <a:off x="6038675" y="1485350"/>
              <a:ext cx="26100" cy="23500"/>
            </a:xfrm>
            <a:custGeom>
              <a:avLst/>
              <a:gdLst/>
              <a:ahLst/>
              <a:cxnLst/>
              <a:rect l="l" t="t" r="r" b="b"/>
              <a:pathLst>
                <a:path w="1044" h="940" extrusionOk="0">
                  <a:moveTo>
                    <a:pt x="539" y="0"/>
                  </a:moveTo>
                  <a:cubicBezTo>
                    <a:pt x="21" y="0"/>
                    <a:pt x="1" y="940"/>
                    <a:pt x="402" y="940"/>
                  </a:cubicBezTo>
                  <a:cubicBezTo>
                    <a:pt x="443" y="940"/>
                    <a:pt x="489" y="930"/>
                    <a:pt x="539" y="908"/>
                  </a:cubicBezTo>
                  <a:lnTo>
                    <a:pt x="607" y="908"/>
                  </a:lnTo>
                  <a:cubicBezTo>
                    <a:pt x="909" y="706"/>
                    <a:pt x="1043"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4" name="Google Shape;6860;p66">
              <a:extLst>
                <a:ext uri="{FF2B5EF4-FFF2-40B4-BE49-F238E27FC236}">
                  <a16:creationId xmlns:a16="http://schemas.microsoft.com/office/drawing/2014/main" id="{AA3BC1BD-EDAA-8690-92B2-DDCF67836C66}"/>
                </a:ext>
              </a:extLst>
            </p:cNvPr>
            <p:cNvSpPr/>
            <p:nvPr/>
          </p:nvSpPr>
          <p:spPr>
            <a:xfrm>
              <a:off x="5950050" y="1322325"/>
              <a:ext cx="25425" cy="22375"/>
            </a:xfrm>
            <a:custGeom>
              <a:avLst/>
              <a:gdLst/>
              <a:ahLst/>
              <a:cxnLst/>
              <a:rect l="l" t="t" r="r" b="b"/>
              <a:pathLst>
                <a:path w="1017" h="895" extrusionOk="0">
                  <a:moveTo>
                    <a:pt x="485" y="0"/>
                  </a:moveTo>
                  <a:cubicBezTo>
                    <a:pt x="388" y="0"/>
                    <a:pt x="293" y="49"/>
                    <a:pt x="219" y="169"/>
                  </a:cubicBezTo>
                  <a:cubicBezTo>
                    <a:pt x="0" y="461"/>
                    <a:pt x="451" y="894"/>
                    <a:pt x="754" y="894"/>
                  </a:cubicBezTo>
                  <a:cubicBezTo>
                    <a:pt x="870" y="894"/>
                    <a:pt x="965" y="831"/>
                    <a:pt x="992" y="674"/>
                  </a:cubicBezTo>
                  <a:cubicBezTo>
                    <a:pt x="992" y="640"/>
                    <a:pt x="992" y="606"/>
                    <a:pt x="992" y="606"/>
                  </a:cubicBezTo>
                  <a:cubicBezTo>
                    <a:pt x="1017" y="338"/>
                    <a:pt x="741"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5" name="Google Shape;6861;p66">
              <a:extLst>
                <a:ext uri="{FF2B5EF4-FFF2-40B4-BE49-F238E27FC236}">
                  <a16:creationId xmlns:a16="http://schemas.microsoft.com/office/drawing/2014/main" id="{0AFF715F-8944-0CDC-77D0-0D444074D9FF}"/>
                </a:ext>
              </a:extLst>
            </p:cNvPr>
            <p:cNvSpPr/>
            <p:nvPr/>
          </p:nvSpPr>
          <p:spPr>
            <a:xfrm>
              <a:off x="6033650" y="1434275"/>
              <a:ext cx="25425" cy="22050"/>
            </a:xfrm>
            <a:custGeom>
              <a:avLst/>
              <a:gdLst/>
              <a:ahLst/>
              <a:cxnLst/>
              <a:rect l="l" t="t" r="r" b="b"/>
              <a:pathLst>
                <a:path w="1017" h="882" extrusionOk="0">
                  <a:moveTo>
                    <a:pt x="274" y="1"/>
                  </a:moveTo>
                  <a:cubicBezTo>
                    <a:pt x="136" y="1"/>
                    <a:pt x="22" y="75"/>
                    <a:pt x="1" y="262"/>
                  </a:cubicBezTo>
                  <a:cubicBezTo>
                    <a:pt x="1" y="296"/>
                    <a:pt x="1" y="296"/>
                    <a:pt x="1" y="329"/>
                  </a:cubicBezTo>
                  <a:cubicBezTo>
                    <a:pt x="1" y="589"/>
                    <a:pt x="283" y="882"/>
                    <a:pt x="532" y="882"/>
                  </a:cubicBezTo>
                  <a:cubicBezTo>
                    <a:pt x="638" y="882"/>
                    <a:pt x="738" y="829"/>
                    <a:pt x="808" y="699"/>
                  </a:cubicBezTo>
                  <a:cubicBezTo>
                    <a:pt x="1017" y="374"/>
                    <a:pt x="584" y="1"/>
                    <a:pt x="2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6" name="Google Shape;6862;p66">
              <a:extLst>
                <a:ext uri="{FF2B5EF4-FFF2-40B4-BE49-F238E27FC236}">
                  <a16:creationId xmlns:a16="http://schemas.microsoft.com/office/drawing/2014/main" id="{646E7993-A401-EBCB-439B-598A19F82EE5}"/>
                </a:ext>
              </a:extLst>
            </p:cNvPr>
            <p:cNvSpPr/>
            <p:nvPr/>
          </p:nvSpPr>
          <p:spPr>
            <a:xfrm>
              <a:off x="5882900" y="1425425"/>
              <a:ext cx="30625" cy="22425"/>
            </a:xfrm>
            <a:custGeom>
              <a:avLst/>
              <a:gdLst/>
              <a:ahLst/>
              <a:cxnLst/>
              <a:rect l="l" t="t" r="r" b="b"/>
              <a:pathLst>
                <a:path w="1225" h="897" extrusionOk="0">
                  <a:moveTo>
                    <a:pt x="629" y="0"/>
                  </a:moveTo>
                  <a:cubicBezTo>
                    <a:pt x="159" y="0"/>
                    <a:pt x="0" y="896"/>
                    <a:pt x="459" y="896"/>
                  </a:cubicBezTo>
                  <a:cubicBezTo>
                    <a:pt x="488" y="896"/>
                    <a:pt x="519" y="893"/>
                    <a:pt x="553" y="885"/>
                  </a:cubicBezTo>
                  <a:lnTo>
                    <a:pt x="586" y="885"/>
                  </a:lnTo>
                  <a:cubicBezTo>
                    <a:pt x="956" y="784"/>
                    <a:pt x="1225" y="112"/>
                    <a:pt x="721" y="11"/>
                  </a:cubicBezTo>
                  <a:cubicBezTo>
                    <a:pt x="689" y="4"/>
                    <a:pt x="658" y="0"/>
                    <a:pt x="62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7" name="Google Shape;6863;p66">
              <a:extLst>
                <a:ext uri="{FF2B5EF4-FFF2-40B4-BE49-F238E27FC236}">
                  <a16:creationId xmlns:a16="http://schemas.microsoft.com/office/drawing/2014/main" id="{AEE617BC-46CA-5765-5D80-25D23302CA2C}"/>
                </a:ext>
              </a:extLst>
            </p:cNvPr>
            <p:cNvSpPr/>
            <p:nvPr/>
          </p:nvSpPr>
          <p:spPr>
            <a:xfrm>
              <a:off x="6040650" y="1006700"/>
              <a:ext cx="25600" cy="19850"/>
            </a:xfrm>
            <a:custGeom>
              <a:avLst/>
              <a:gdLst/>
              <a:ahLst/>
              <a:cxnLst/>
              <a:rect l="l" t="t" r="r" b="b"/>
              <a:pathLst>
                <a:path w="1024" h="794" extrusionOk="0">
                  <a:moveTo>
                    <a:pt x="399" y="1"/>
                  </a:moveTo>
                  <a:cubicBezTo>
                    <a:pt x="239" y="1"/>
                    <a:pt x="99" y="83"/>
                    <a:pt x="57" y="292"/>
                  </a:cubicBezTo>
                  <a:cubicBezTo>
                    <a:pt x="1" y="611"/>
                    <a:pt x="332" y="794"/>
                    <a:pt x="612" y="794"/>
                  </a:cubicBezTo>
                  <a:cubicBezTo>
                    <a:pt x="834" y="794"/>
                    <a:pt x="1024" y="679"/>
                    <a:pt x="964" y="426"/>
                  </a:cubicBezTo>
                  <a:cubicBezTo>
                    <a:pt x="964" y="393"/>
                    <a:pt x="964" y="393"/>
                    <a:pt x="964" y="359"/>
                  </a:cubicBezTo>
                  <a:cubicBezTo>
                    <a:pt x="886" y="163"/>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8" name="Google Shape;6864;p66">
              <a:extLst>
                <a:ext uri="{FF2B5EF4-FFF2-40B4-BE49-F238E27FC236}">
                  <a16:creationId xmlns:a16="http://schemas.microsoft.com/office/drawing/2014/main" id="{36FB9AB8-9A86-53B0-B245-54A9D16D36B9}"/>
                </a:ext>
              </a:extLst>
            </p:cNvPr>
            <p:cNvSpPr/>
            <p:nvPr/>
          </p:nvSpPr>
          <p:spPr>
            <a:xfrm>
              <a:off x="6082650" y="1417275"/>
              <a:ext cx="25525" cy="19400"/>
            </a:xfrm>
            <a:custGeom>
              <a:avLst/>
              <a:gdLst/>
              <a:ahLst/>
              <a:cxnLst/>
              <a:rect l="l" t="t" r="r" b="b"/>
              <a:pathLst>
                <a:path w="1021" h="776" extrusionOk="0">
                  <a:moveTo>
                    <a:pt x="411" y="1"/>
                  </a:moveTo>
                  <a:cubicBezTo>
                    <a:pt x="187" y="1"/>
                    <a:pt x="1" y="115"/>
                    <a:pt x="91" y="371"/>
                  </a:cubicBezTo>
                  <a:cubicBezTo>
                    <a:pt x="57" y="404"/>
                    <a:pt x="57" y="404"/>
                    <a:pt x="91" y="438"/>
                  </a:cubicBezTo>
                  <a:cubicBezTo>
                    <a:pt x="167" y="629"/>
                    <a:pt x="427" y="776"/>
                    <a:pt x="644" y="776"/>
                  </a:cubicBezTo>
                  <a:cubicBezTo>
                    <a:pt x="810" y="776"/>
                    <a:pt x="950" y="690"/>
                    <a:pt x="965" y="472"/>
                  </a:cubicBezTo>
                  <a:cubicBezTo>
                    <a:pt x="1021" y="175"/>
                    <a:pt x="687" y="1"/>
                    <a:pt x="41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9" name="Google Shape;6865;p66">
              <a:extLst>
                <a:ext uri="{FF2B5EF4-FFF2-40B4-BE49-F238E27FC236}">
                  <a16:creationId xmlns:a16="http://schemas.microsoft.com/office/drawing/2014/main" id="{EAE40FB2-3087-4570-3F88-2E1BFF2AD299}"/>
                </a:ext>
              </a:extLst>
            </p:cNvPr>
            <p:cNvSpPr/>
            <p:nvPr/>
          </p:nvSpPr>
          <p:spPr>
            <a:xfrm>
              <a:off x="6114000" y="1279150"/>
              <a:ext cx="34325" cy="18350"/>
            </a:xfrm>
            <a:custGeom>
              <a:avLst/>
              <a:gdLst/>
              <a:ahLst/>
              <a:cxnLst/>
              <a:rect l="l" t="t" r="r" b="b"/>
              <a:pathLst>
                <a:path w="1373" h="734" extrusionOk="0">
                  <a:moveTo>
                    <a:pt x="864" y="0"/>
                  </a:moveTo>
                  <a:cubicBezTo>
                    <a:pt x="489" y="0"/>
                    <a:pt x="1" y="423"/>
                    <a:pt x="383" y="653"/>
                  </a:cubicBezTo>
                  <a:lnTo>
                    <a:pt x="450" y="686"/>
                  </a:lnTo>
                  <a:cubicBezTo>
                    <a:pt x="515" y="719"/>
                    <a:pt x="591" y="734"/>
                    <a:pt x="670" y="734"/>
                  </a:cubicBezTo>
                  <a:cubicBezTo>
                    <a:pt x="999" y="734"/>
                    <a:pt x="1373" y="474"/>
                    <a:pt x="1156" y="149"/>
                  </a:cubicBezTo>
                  <a:cubicBezTo>
                    <a:pt x="1091" y="43"/>
                    <a:pt x="983" y="0"/>
                    <a:pt x="8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0" name="Google Shape;6866;p66">
              <a:extLst>
                <a:ext uri="{FF2B5EF4-FFF2-40B4-BE49-F238E27FC236}">
                  <a16:creationId xmlns:a16="http://schemas.microsoft.com/office/drawing/2014/main" id="{CC864589-CD2F-AA4F-9B88-7F9B610A03B6}"/>
                </a:ext>
              </a:extLst>
            </p:cNvPr>
            <p:cNvSpPr/>
            <p:nvPr/>
          </p:nvSpPr>
          <p:spPr>
            <a:xfrm>
              <a:off x="6114825" y="959875"/>
              <a:ext cx="34350" cy="18350"/>
            </a:xfrm>
            <a:custGeom>
              <a:avLst/>
              <a:gdLst/>
              <a:ahLst/>
              <a:cxnLst/>
              <a:rect l="l" t="t" r="r" b="b"/>
              <a:pathLst>
                <a:path w="1374" h="734" extrusionOk="0">
                  <a:moveTo>
                    <a:pt x="852" y="1"/>
                  </a:moveTo>
                  <a:cubicBezTo>
                    <a:pt x="471" y="1"/>
                    <a:pt x="1" y="431"/>
                    <a:pt x="384" y="686"/>
                  </a:cubicBezTo>
                  <a:lnTo>
                    <a:pt x="451" y="686"/>
                  </a:lnTo>
                  <a:cubicBezTo>
                    <a:pt x="516" y="719"/>
                    <a:pt x="592" y="734"/>
                    <a:pt x="671" y="734"/>
                  </a:cubicBezTo>
                  <a:cubicBezTo>
                    <a:pt x="1000" y="734"/>
                    <a:pt x="1374" y="474"/>
                    <a:pt x="1157" y="148"/>
                  </a:cubicBezTo>
                  <a:cubicBezTo>
                    <a:pt x="1084" y="44"/>
                    <a:pt x="973" y="1"/>
                    <a:pt x="8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1" name="Google Shape;6867;p66">
              <a:extLst>
                <a:ext uri="{FF2B5EF4-FFF2-40B4-BE49-F238E27FC236}">
                  <a16:creationId xmlns:a16="http://schemas.microsoft.com/office/drawing/2014/main" id="{34F49CD0-6637-7EA7-AA67-0156DB508EA2}"/>
                </a:ext>
              </a:extLst>
            </p:cNvPr>
            <p:cNvSpPr/>
            <p:nvPr/>
          </p:nvSpPr>
          <p:spPr>
            <a:xfrm>
              <a:off x="5976225" y="1341925"/>
              <a:ext cx="25325" cy="23000"/>
            </a:xfrm>
            <a:custGeom>
              <a:avLst/>
              <a:gdLst/>
              <a:ahLst/>
              <a:cxnLst/>
              <a:rect l="l" t="t" r="r" b="b"/>
              <a:pathLst>
                <a:path w="1013" h="920" extrusionOk="0">
                  <a:moveTo>
                    <a:pt x="482" y="1"/>
                  </a:moveTo>
                  <a:cubicBezTo>
                    <a:pt x="401" y="1"/>
                    <a:pt x="320" y="37"/>
                    <a:pt x="248" y="125"/>
                  </a:cubicBezTo>
                  <a:cubicBezTo>
                    <a:pt x="0" y="422"/>
                    <a:pt x="427" y="919"/>
                    <a:pt x="737" y="919"/>
                  </a:cubicBezTo>
                  <a:cubicBezTo>
                    <a:pt x="847" y="919"/>
                    <a:pt x="943" y="856"/>
                    <a:pt x="987" y="696"/>
                  </a:cubicBezTo>
                  <a:cubicBezTo>
                    <a:pt x="987" y="696"/>
                    <a:pt x="987" y="663"/>
                    <a:pt x="987" y="663"/>
                  </a:cubicBezTo>
                  <a:cubicBezTo>
                    <a:pt x="1013" y="380"/>
                    <a:pt x="745" y="1"/>
                    <a:pt x="4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2" name="Google Shape;6868;p66">
              <a:extLst>
                <a:ext uri="{FF2B5EF4-FFF2-40B4-BE49-F238E27FC236}">
                  <a16:creationId xmlns:a16="http://schemas.microsoft.com/office/drawing/2014/main" id="{67E797A2-3D48-627D-504A-358AE7B0DF46}"/>
                </a:ext>
              </a:extLst>
            </p:cNvPr>
            <p:cNvSpPr/>
            <p:nvPr/>
          </p:nvSpPr>
          <p:spPr>
            <a:xfrm>
              <a:off x="5975900" y="1393925"/>
              <a:ext cx="24650" cy="22775"/>
            </a:xfrm>
            <a:custGeom>
              <a:avLst/>
              <a:gdLst/>
              <a:ahLst/>
              <a:cxnLst/>
              <a:rect l="l" t="t" r="r" b="b"/>
              <a:pathLst>
                <a:path w="986" h="911" extrusionOk="0">
                  <a:moveTo>
                    <a:pt x="266" y="0"/>
                  </a:moveTo>
                  <a:cubicBezTo>
                    <a:pt x="155" y="0"/>
                    <a:pt x="62" y="65"/>
                    <a:pt x="26" y="229"/>
                  </a:cubicBezTo>
                  <a:lnTo>
                    <a:pt x="26" y="263"/>
                  </a:lnTo>
                  <a:cubicBezTo>
                    <a:pt x="0" y="540"/>
                    <a:pt x="276" y="910"/>
                    <a:pt x="530" y="910"/>
                  </a:cubicBezTo>
                  <a:cubicBezTo>
                    <a:pt x="615" y="910"/>
                    <a:pt x="697" y="869"/>
                    <a:pt x="765" y="767"/>
                  </a:cubicBezTo>
                  <a:cubicBezTo>
                    <a:pt x="986" y="473"/>
                    <a:pt x="56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3" name="Google Shape;6869;p66">
              <a:extLst>
                <a:ext uri="{FF2B5EF4-FFF2-40B4-BE49-F238E27FC236}">
                  <a16:creationId xmlns:a16="http://schemas.microsoft.com/office/drawing/2014/main" id="{10A52043-7F91-0166-AC7D-C44CED7C9D84}"/>
                </a:ext>
              </a:extLst>
            </p:cNvPr>
            <p:cNvSpPr/>
            <p:nvPr/>
          </p:nvSpPr>
          <p:spPr>
            <a:xfrm>
              <a:off x="5976025" y="1293175"/>
              <a:ext cx="35525" cy="20825"/>
            </a:xfrm>
            <a:custGeom>
              <a:avLst/>
              <a:gdLst/>
              <a:ahLst/>
              <a:cxnLst/>
              <a:rect l="l" t="t" r="r" b="b"/>
              <a:pathLst>
                <a:path w="1421" h="833" extrusionOk="0">
                  <a:moveTo>
                    <a:pt x="835" y="0"/>
                  </a:moveTo>
                  <a:cubicBezTo>
                    <a:pt x="410" y="0"/>
                    <a:pt x="0" y="744"/>
                    <a:pt x="525" y="831"/>
                  </a:cubicBezTo>
                  <a:lnTo>
                    <a:pt x="558" y="831"/>
                  </a:lnTo>
                  <a:cubicBezTo>
                    <a:pt x="570" y="832"/>
                    <a:pt x="583" y="833"/>
                    <a:pt x="595" y="833"/>
                  </a:cubicBezTo>
                  <a:cubicBezTo>
                    <a:pt x="989" y="833"/>
                    <a:pt x="1420" y="319"/>
                    <a:pt x="1029" y="58"/>
                  </a:cubicBezTo>
                  <a:cubicBezTo>
                    <a:pt x="966" y="18"/>
                    <a:pt x="900" y="0"/>
                    <a:pt x="83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4" name="Google Shape;6870;p66">
              <a:extLst>
                <a:ext uri="{FF2B5EF4-FFF2-40B4-BE49-F238E27FC236}">
                  <a16:creationId xmlns:a16="http://schemas.microsoft.com/office/drawing/2014/main" id="{F6AE59BE-8ED2-7E8B-7FD4-0792E2173B76}"/>
                </a:ext>
              </a:extLst>
            </p:cNvPr>
            <p:cNvSpPr/>
            <p:nvPr/>
          </p:nvSpPr>
          <p:spPr>
            <a:xfrm>
              <a:off x="6029125" y="1093875"/>
              <a:ext cx="25700" cy="24525"/>
            </a:xfrm>
            <a:custGeom>
              <a:avLst/>
              <a:gdLst/>
              <a:ahLst/>
              <a:cxnLst/>
              <a:rect l="l" t="t" r="r" b="b"/>
              <a:pathLst>
                <a:path w="1028" h="981" extrusionOk="0">
                  <a:moveTo>
                    <a:pt x="542" y="1"/>
                  </a:moveTo>
                  <a:cubicBezTo>
                    <a:pt x="482" y="1"/>
                    <a:pt x="417" y="20"/>
                    <a:pt x="350" y="65"/>
                  </a:cubicBezTo>
                  <a:cubicBezTo>
                    <a:pt x="0" y="307"/>
                    <a:pt x="340" y="980"/>
                    <a:pt x="644" y="980"/>
                  </a:cubicBezTo>
                  <a:cubicBezTo>
                    <a:pt x="720" y="980"/>
                    <a:pt x="794" y="938"/>
                    <a:pt x="854" y="838"/>
                  </a:cubicBezTo>
                  <a:cubicBezTo>
                    <a:pt x="854" y="838"/>
                    <a:pt x="854" y="804"/>
                    <a:pt x="888" y="771"/>
                  </a:cubicBezTo>
                  <a:cubicBezTo>
                    <a:pt x="1028" y="491"/>
                    <a:pt x="841" y="1"/>
                    <a:pt x="54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5" name="Google Shape;6871;p66">
              <a:extLst>
                <a:ext uri="{FF2B5EF4-FFF2-40B4-BE49-F238E27FC236}">
                  <a16:creationId xmlns:a16="http://schemas.microsoft.com/office/drawing/2014/main" id="{C19EB5DF-6F54-E1B3-3A36-080019F04F01}"/>
                </a:ext>
              </a:extLst>
            </p:cNvPr>
            <p:cNvSpPr/>
            <p:nvPr/>
          </p:nvSpPr>
          <p:spPr>
            <a:xfrm>
              <a:off x="6027550" y="1046600"/>
              <a:ext cx="35725" cy="19675"/>
            </a:xfrm>
            <a:custGeom>
              <a:avLst/>
              <a:gdLst/>
              <a:ahLst/>
              <a:cxnLst/>
              <a:rect l="l" t="t" r="r" b="b"/>
              <a:pathLst>
                <a:path w="1429" h="787" extrusionOk="0">
                  <a:moveTo>
                    <a:pt x="809" y="0"/>
                  </a:moveTo>
                  <a:cubicBezTo>
                    <a:pt x="447" y="0"/>
                    <a:pt x="0" y="430"/>
                    <a:pt x="346" y="712"/>
                  </a:cubicBezTo>
                  <a:cubicBezTo>
                    <a:pt x="408" y="764"/>
                    <a:pt x="479" y="787"/>
                    <a:pt x="553" y="787"/>
                  </a:cubicBezTo>
                  <a:cubicBezTo>
                    <a:pt x="955" y="787"/>
                    <a:pt x="1429" y="120"/>
                    <a:pt x="917" y="7"/>
                  </a:cubicBezTo>
                  <a:lnTo>
                    <a:pt x="884" y="7"/>
                  </a:lnTo>
                  <a:cubicBezTo>
                    <a:pt x="859" y="2"/>
                    <a:pt x="83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6" name="Google Shape;6872;p66">
              <a:extLst>
                <a:ext uri="{FF2B5EF4-FFF2-40B4-BE49-F238E27FC236}">
                  <a16:creationId xmlns:a16="http://schemas.microsoft.com/office/drawing/2014/main" id="{D494E8C8-A20E-FA37-0A7C-2727CD013712}"/>
                </a:ext>
              </a:extLst>
            </p:cNvPr>
            <p:cNvSpPr/>
            <p:nvPr/>
          </p:nvSpPr>
          <p:spPr>
            <a:xfrm>
              <a:off x="6097725" y="1282175"/>
              <a:ext cx="25500" cy="22900"/>
            </a:xfrm>
            <a:custGeom>
              <a:avLst/>
              <a:gdLst/>
              <a:ahLst/>
              <a:cxnLst/>
              <a:rect l="l" t="t" r="r" b="b"/>
              <a:pathLst>
                <a:path w="1020" h="916" extrusionOk="0">
                  <a:moveTo>
                    <a:pt x="272" y="0"/>
                  </a:moveTo>
                  <a:cubicBezTo>
                    <a:pt x="158" y="0"/>
                    <a:pt x="62" y="66"/>
                    <a:pt x="26" y="229"/>
                  </a:cubicBezTo>
                  <a:lnTo>
                    <a:pt x="26" y="297"/>
                  </a:lnTo>
                  <a:cubicBezTo>
                    <a:pt x="1" y="570"/>
                    <a:pt x="269" y="916"/>
                    <a:pt x="533" y="916"/>
                  </a:cubicBezTo>
                  <a:cubicBezTo>
                    <a:pt x="627" y="916"/>
                    <a:pt x="720" y="873"/>
                    <a:pt x="799" y="767"/>
                  </a:cubicBezTo>
                  <a:cubicBezTo>
                    <a:pt x="1019" y="473"/>
                    <a:pt x="579" y="0"/>
                    <a:pt x="2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7" name="Google Shape;6873;p66">
              <a:extLst>
                <a:ext uri="{FF2B5EF4-FFF2-40B4-BE49-F238E27FC236}">
                  <a16:creationId xmlns:a16="http://schemas.microsoft.com/office/drawing/2014/main" id="{51387DB0-21F6-ACC9-F45B-B87C2249EF2F}"/>
                </a:ext>
              </a:extLst>
            </p:cNvPr>
            <p:cNvSpPr/>
            <p:nvPr/>
          </p:nvSpPr>
          <p:spPr>
            <a:xfrm>
              <a:off x="6175275" y="1109925"/>
              <a:ext cx="36225" cy="20075"/>
            </a:xfrm>
            <a:custGeom>
              <a:avLst/>
              <a:gdLst/>
              <a:ahLst/>
              <a:cxnLst/>
              <a:rect l="l" t="t" r="r" b="b"/>
              <a:pathLst>
                <a:path w="1449" h="803" extrusionOk="0">
                  <a:moveTo>
                    <a:pt x="871" y="0"/>
                  </a:moveTo>
                  <a:cubicBezTo>
                    <a:pt x="472" y="0"/>
                    <a:pt x="0" y="686"/>
                    <a:pt x="520" y="801"/>
                  </a:cubicBezTo>
                  <a:lnTo>
                    <a:pt x="587" y="801"/>
                  </a:lnTo>
                  <a:cubicBezTo>
                    <a:pt x="599" y="802"/>
                    <a:pt x="611" y="803"/>
                    <a:pt x="623" y="803"/>
                  </a:cubicBezTo>
                  <a:cubicBezTo>
                    <a:pt x="988" y="803"/>
                    <a:pt x="1448" y="322"/>
                    <a:pt x="1058" y="62"/>
                  </a:cubicBezTo>
                  <a:cubicBezTo>
                    <a:pt x="1001" y="19"/>
                    <a:pt x="937" y="0"/>
                    <a:pt x="8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8" name="Google Shape;6874;p66">
              <a:extLst>
                <a:ext uri="{FF2B5EF4-FFF2-40B4-BE49-F238E27FC236}">
                  <a16:creationId xmlns:a16="http://schemas.microsoft.com/office/drawing/2014/main" id="{BC2B4705-D1C1-FA2A-8283-931DF6A6DB82}"/>
                </a:ext>
              </a:extLst>
            </p:cNvPr>
            <p:cNvSpPr/>
            <p:nvPr/>
          </p:nvSpPr>
          <p:spPr>
            <a:xfrm>
              <a:off x="5933850" y="1338275"/>
              <a:ext cx="25050" cy="22375"/>
            </a:xfrm>
            <a:custGeom>
              <a:avLst/>
              <a:gdLst/>
              <a:ahLst/>
              <a:cxnLst/>
              <a:rect l="l" t="t" r="r" b="b"/>
              <a:pathLst>
                <a:path w="1002" h="895" extrusionOk="0">
                  <a:moveTo>
                    <a:pt x="476" y="1"/>
                  </a:moveTo>
                  <a:cubicBezTo>
                    <a:pt x="377" y="1"/>
                    <a:pt x="279" y="50"/>
                    <a:pt x="195" y="170"/>
                  </a:cubicBezTo>
                  <a:cubicBezTo>
                    <a:pt x="1" y="462"/>
                    <a:pt x="440" y="895"/>
                    <a:pt x="748" y="895"/>
                  </a:cubicBezTo>
                  <a:cubicBezTo>
                    <a:pt x="866" y="895"/>
                    <a:pt x="965" y="832"/>
                    <a:pt x="1002" y="674"/>
                  </a:cubicBezTo>
                  <a:lnTo>
                    <a:pt x="1002" y="607"/>
                  </a:lnTo>
                  <a:cubicBezTo>
                    <a:pt x="1002" y="339"/>
                    <a:pt x="737" y="1"/>
                    <a:pt x="4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9" name="Google Shape;6875;p66">
              <a:extLst>
                <a:ext uri="{FF2B5EF4-FFF2-40B4-BE49-F238E27FC236}">
                  <a16:creationId xmlns:a16="http://schemas.microsoft.com/office/drawing/2014/main" id="{301C70E6-94B5-D65A-2975-0F61A97E10C8}"/>
                </a:ext>
              </a:extLst>
            </p:cNvPr>
            <p:cNvSpPr/>
            <p:nvPr/>
          </p:nvSpPr>
          <p:spPr>
            <a:xfrm>
              <a:off x="6123900" y="1401100"/>
              <a:ext cx="25700" cy="23975"/>
            </a:xfrm>
            <a:custGeom>
              <a:avLst/>
              <a:gdLst/>
              <a:ahLst/>
              <a:cxnLst/>
              <a:rect l="l" t="t" r="r" b="b"/>
              <a:pathLst>
                <a:path w="1028" h="959" extrusionOk="0">
                  <a:moveTo>
                    <a:pt x="539" y="0"/>
                  </a:moveTo>
                  <a:cubicBezTo>
                    <a:pt x="473" y="0"/>
                    <a:pt x="400" y="24"/>
                    <a:pt x="323" y="77"/>
                  </a:cubicBezTo>
                  <a:cubicBezTo>
                    <a:pt x="1" y="292"/>
                    <a:pt x="323" y="959"/>
                    <a:pt x="637" y="959"/>
                  </a:cubicBezTo>
                  <a:cubicBezTo>
                    <a:pt x="716" y="959"/>
                    <a:pt x="794" y="917"/>
                    <a:pt x="861" y="816"/>
                  </a:cubicBezTo>
                  <a:cubicBezTo>
                    <a:pt x="861" y="816"/>
                    <a:pt x="861" y="783"/>
                    <a:pt x="861" y="783"/>
                  </a:cubicBezTo>
                  <a:cubicBezTo>
                    <a:pt x="1027" y="506"/>
                    <a:pt x="851" y="0"/>
                    <a:pt x="5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0" name="Google Shape;6876;p66">
              <a:extLst>
                <a:ext uri="{FF2B5EF4-FFF2-40B4-BE49-F238E27FC236}">
                  <a16:creationId xmlns:a16="http://schemas.microsoft.com/office/drawing/2014/main" id="{E509528D-E992-7DC9-41BE-CDF874293743}"/>
                </a:ext>
              </a:extLst>
            </p:cNvPr>
            <p:cNvSpPr/>
            <p:nvPr/>
          </p:nvSpPr>
          <p:spPr>
            <a:xfrm>
              <a:off x="5955875" y="1237450"/>
              <a:ext cx="36125" cy="20400"/>
            </a:xfrm>
            <a:custGeom>
              <a:avLst/>
              <a:gdLst/>
              <a:ahLst/>
              <a:cxnLst/>
              <a:rect l="l" t="t" r="r" b="b"/>
              <a:pathLst>
                <a:path w="1445" h="816" extrusionOk="0">
                  <a:moveTo>
                    <a:pt x="855" y="0"/>
                  </a:moveTo>
                  <a:cubicBezTo>
                    <a:pt x="489" y="0"/>
                    <a:pt x="0" y="449"/>
                    <a:pt x="390" y="741"/>
                  </a:cubicBezTo>
                  <a:cubicBezTo>
                    <a:pt x="447" y="793"/>
                    <a:pt x="513" y="815"/>
                    <a:pt x="583" y="815"/>
                  </a:cubicBezTo>
                  <a:cubicBezTo>
                    <a:pt x="966" y="815"/>
                    <a:pt x="1444" y="144"/>
                    <a:pt x="961" y="2"/>
                  </a:cubicBezTo>
                  <a:lnTo>
                    <a:pt x="894" y="2"/>
                  </a:lnTo>
                  <a:cubicBezTo>
                    <a:pt x="881" y="1"/>
                    <a:pt x="868" y="0"/>
                    <a:pt x="8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1" name="Google Shape;6877;p66">
              <a:extLst>
                <a:ext uri="{FF2B5EF4-FFF2-40B4-BE49-F238E27FC236}">
                  <a16:creationId xmlns:a16="http://schemas.microsoft.com/office/drawing/2014/main" id="{0202845D-9517-1264-51F3-65B0E34DC16B}"/>
                </a:ext>
              </a:extLst>
            </p:cNvPr>
            <p:cNvSpPr/>
            <p:nvPr/>
          </p:nvSpPr>
          <p:spPr>
            <a:xfrm>
              <a:off x="6141425" y="1064075"/>
              <a:ext cx="24675" cy="22550"/>
            </a:xfrm>
            <a:custGeom>
              <a:avLst/>
              <a:gdLst/>
              <a:ahLst/>
              <a:cxnLst/>
              <a:rect l="l" t="t" r="r" b="b"/>
              <a:pathLst>
                <a:path w="987" h="902" extrusionOk="0">
                  <a:moveTo>
                    <a:pt x="262" y="1"/>
                  </a:moveTo>
                  <a:cubicBezTo>
                    <a:pt x="153" y="1"/>
                    <a:pt x="62" y="62"/>
                    <a:pt x="25" y="215"/>
                  </a:cubicBezTo>
                  <a:lnTo>
                    <a:pt x="25" y="282"/>
                  </a:lnTo>
                  <a:cubicBezTo>
                    <a:pt x="1" y="555"/>
                    <a:pt x="269" y="902"/>
                    <a:pt x="520" y="902"/>
                  </a:cubicBezTo>
                  <a:cubicBezTo>
                    <a:pt x="608" y="902"/>
                    <a:pt x="695" y="858"/>
                    <a:pt x="765" y="753"/>
                  </a:cubicBezTo>
                  <a:cubicBezTo>
                    <a:pt x="986" y="458"/>
                    <a:pt x="560"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2" name="Google Shape;6878;p66">
              <a:extLst>
                <a:ext uri="{FF2B5EF4-FFF2-40B4-BE49-F238E27FC236}">
                  <a16:creationId xmlns:a16="http://schemas.microsoft.com/office/drawing/2014/main" id="{766E59AD-B90F-EBEB-5644-4E5545543524}"/>
                </a:ext>
              </a:extLst>
            </p:cNvPr>
            <p:cNvSpPr/>
            <p:nvPr/>
          </p:nvSpPr>
          <p:spPr>
            <a:xfrm>
              <a:off x="6053325" y="1060350"/>
              <a:ext cx="35200" cy="20200"/>
            </a:xfrm>
            <a:custGeom>
              <a:avLst/>
              <a:gdLst/>
              <a:ahLst/>
              <a:cxnLst/>
              <a:rect l="l" t="t" r="r" b="b"/>
              <a:pathLst>
                <a:path w="1408" h="808" extrusionOk="0">
                  <a:moveTo>
                    <a:pt x="844" y="0"/>
                  </a:moveTo>
                  <a:cubicBezTo>
                    <a:pt x="451" y="0"/>
                    <a:pt x="1" y="686"/>
                    <a:pt x="491" y="801"/>
                  </a:cubicBezTo>
                  <a:lnTo>
                    <a:pt x="558" y="801"/>
                  </a:lnTo>
                  <a:cubicBezTo>
                    <a:pt x="581" y="805"/>
                    <a:pt x="604" y="807"/>
                    <a:pt x="628" y="807"/>
                  </a:cubicBezTo>
                  <a:cubicBezTo>
                    <a:pt x="986" y="807"/>
                    <a:pt x="1407" y="346"/>
                    <a:pt x="1029" y="62"/>
                  </a:cubicBezTo>
                  <a:cubicBezTo>
                    <a:pt x="972" y="19"/>
                    <a:pt x="909" y="0"/>
                    <a:pt x="84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3" name="Google Shape;6879;p66">
              <a:extLst>
                <a:ext uri="{FF2B5EF4-FFF2-40B4-BE49-F238E27FC236}">
                  <a16:creationId xmlns:a16="http://schemas.microsoft.com/office/drawing/2014/main" id="{2022BF91-4972-3EC8-33AE-3BDF509D178A}"/>
                </a:ext>
              </a:extLst>
            </p:cNvPr>
            <p:cNvSpPr/>
            <p:nvPr/>
          </p:nvSpPr>
          <p:spPr>
            <a:xfrm>
              <a:off x="5976525" y="1497875"/>
              <a:ext cx="31425" cy="22375"/>
            </a:xfrm>
            <a:custGeom>
              <a:avLst/>
              <a:gdLst/>
              <a:ahLst/>
              <a:cxnLst/>
              <a:rect l="l" t="t" r="r" b="b"/>
              <a:pathLst>
                <a:path w="1257" h="895" extrusionOk="0">
                  <a:moveTo>
                    <a:pt x="788" y="1"/>
                  </a:moveTo>
                  <a:cubicBezTo>
                    <a:pt x="773" y="1"/>
                    <a:pt x="757" y="2"/>
                    <a:pt x="740" y="4"/>
                  </a:cubicBezTo>
                  <a:lnTo>
                    <a:pt x="673" y="4"/>
                  </a:lnTo>
                  <a:cubicBezTo>
                    <a:pt x="303" y="71"/>
                    <a:pt x="1" y="743"/>
                    <a:pt x="471" y="877"/>
                  </a:cubicBezTo>
                  <a:cubicBezTo>
                    <a:pt x="509" y="889"/>
                    <a:pt x="546" y="895"/>
                    <a:pt x="581" y="895"/>
                  </a:cubicBezTo>
                  <a:cubicBezTo>
                    <a:pt x="1032" y="895"/>
                    <a:pt x="1257" y="1"/>
                    <a:pt x="7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4" name="Google Shape;6880;p66">
              <a:extLst>
                <a:ext uri="{FF2B5EF4-FFF2-40B4-BE49-F238E27FC236}">
                  <a16:creationId xmlns:a16="http://schemas.microsoft.com/office/drawing/2014/main" id="{77C8CC8C-B641-88D1-0767-4382763305C6}"/>
                </a:ext>
              </a:extLst>
            </p:cNvPr>
            <p:cNvSpPr/>
            <p:nvPr/>
          </p:nvSpPr>
          <p:spPr>
            <a:xfrm>
              <a:off x="6209250" y="853500"/>
              <a:ext cx="26075" cy="23525"/>
            </a:xfrm>
            <a:custGeom>
              <a:avLst/>
              <a:gdLst/>
              <a:ahLst/>
              <a:cxnLst/>
              <a:rect l="l" t="t" r="r" b="b"/>
              <a:pathLst>
                <a:path w="1043" h="941" extrusionOk="0">
                  <a:moveTo>
                    <a:pt x="539" y="1"/>
                  </a:moveTo>
                  <a:cubicBezTo>
                    <a:pt x="21" y="1"/>
                    <a:pt x="0" y="940"/>
                    <a:pt x="402" y="940"/>
                  </a:cubicBezTo>
                  <a:cubicBezTo>
                    <a:pt x="443" y="940"/>
                    <a:pt x="489" y="930"/>
                    <a:pt x="539" y="908"/>
                  </a:cubicBezTo>
                  <a:lnTo>
                    <a:pt x="606" y="908"/>
                  </a:lnTo>
                  <a:cubicBezTo>
                    <a:pt x="942" y="706"/>
                    <a:pt x="1043" y="1"/>
                    <a:pt x="5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5" name="Google Shape;6881;p66">
              <a:extLst>
                <a:ext uri="{FF2B5EF4-FFF2-40B4-BE49-F238E27FC236}">
                  <a16:creationId xmlns:a16="http://schemas.microsoft.com/office/drawing/2014/main" id="{7A0A0A3B-5881-C87F-8883-487B62DE076F}"/>
                </a:ext>
              </a:extLst>
            </p:cNvPr>
            <p:cNvSpPr/>
            <p:nvPr/>
          </p:nvSpPr>
          <p:spPr>
            <a:xfrm>
              <a:off x="6079225" y="1356775"/>
              <a:ext cx="24800" cy="22725"/>
            </a:xfrm>
            <a:custGeom>
              <a:avLst/>
              <a:gdLst/>
              <a:ahLst/>
              <a:cxnLst/>
              <a:rect l="l" t="t" r="r" b="b"/>
              <a:pathLst>
                <a:path w="992" h="909" extrusionOk="0">
                  <a:moveTo>
                    <a:pt x="475" y="0"/>
                  </a:moveTo>
                  <a:cubicBezTo>
                    <a:pt x="376" y="0"/>
                    <a:pt x="278" y="49"/>
                    <a:pt x="194" y="169"/>
                  </a:cubicBezTo>
                  <a:cubicBezTo>
                    <a:pt x="0" y="460"/>
                    <a:pt x="436" y="909"/>
                    <a:pt x="732" y="909"/>
                  </a:cubicBezTo>
                  <a:cubicBezTo>
                    <a:pt x="846" y="909"/>
                    <a:pt x="939" y="842"/>
                    <a:pt x="967" y="673"/>
                  </a:cubicBezTo>
                  <a:cubicBezTo>
                    <a:pt x="967" y="640"/>
                    <a:pt x="967" y="640"/>
                    <a:pt x="967" y="606"/>
                  </a:cubicBezTo>
                  <a:cubicBezTo>
                    <a:pt x="992" y="338"/>
                    <a:pt x="734" y="0"/>
                    <a:pt x="475"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6" name="Google Shape;6882;p66">
              <a:extLst>
                <a:ext uri="{FF2B5EF4-FFF2-40B4-BE49-F238E27FC236}">
                  <a16:creationId xmlns:a16="http://schemas.microsoft.com/office/drawing/2014/main" id="{E35BAA7B-06C0-2B30-A42D-60F38856A5A4}"/>
                </a:ext>
              </a:extLst>
            </p:cNvPr>
            <p:cNvSpPr/>
            <p:nvPr/>
          </p:nvSpPr>
          <p:spPr>
            <a:xfrm>
              <a:off x="6062225" y="1450400"/>
              <a:ext cx="25150" cy="21900"/>
            </a:xfrm>
            <a:custGeom>
              <a:avLst/>
              <a:gdLst/>
              <a:ahLst/>
              <a:cxnLst/>
              <a:rect l="l" t="t" r="r" b="b"/>
              <a:pathLst>
                <a:path w="1006" h="876" extrusionOk="0">
                  <a:moveTo>
                    <a:pt x="270" y="1"/>
                  </a:moveTo>
                  <a:cubicBezTo>
                    <a:pt x="143" y="1"/>
                    <a:pt x="44" y="73"/>
                    <a:pt x="34" y="256"/>
                  </a:cubicBezTo>
                  <a:cubicBezTo>
                    <a:pt x="1" y="289"/>
                    <a:pt x="1" y="289"/>
                    <a:pt x="34" y="323"/>
                  </a:cubicBezTo>
                  <a:cubicBezTo>
                    <a:pt x="34" y="583"/>
                    <a:pt x="316" y="875"/>
                    <a:pt x="565" y="875"/>
                  </a:cubicBezTo>
                  <a:cubicBezTo>
                    <a:pt x="671" y="875"/>
                    <a:pt x="771" y="823"/>
                    <a:pt x="841" y="693"/>
                  </a:cubicBezTo>
                  <a:cubicBezTo>
                    <a:pt x="1005" y="388"/>
                    <a:pt x="563" y="1"/>
                    <a:pt x="27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7" name="Google Shape;6883;p66">
              <a:extLst>
                <a:ext uri="{FF2B5EF4-FFF2-40B4-BE49-F238E27FC236}">
                  <a16:creationId xmlns:a16="http://schemas.microsoft.com/office/drawing/2014/main" id="{3D1F286C-C35F-DF3D-559F-2E3EA27C9066}"/>
                </a:ext>
              </a:extLst>
            </p:cNvPr>
            <p:cNvSpPr/>
            <p:nvPr/>
          </p:nvSpPr>
          <p:spPr>
            <a:xfrm>
              <a:off x="6100875" y="1125550"/>
              <a:ext cx="25000" cy="21775"/>
            </a:xfrm>
            <a:custGeom>
              <a:avLst/>
              <a:gdLst/>
              <a:ahLst/>
              <a:cxnLst/>
              <a:rect l="l" t="t" r="r" b="b"/>
              <a:pathLst>
                <a:path w="1000" h="871" extrusionOk="0">
                  <a:moveTo>
                    <a:pt x="276" y="0"/>
                  </a:moveTo>
                  <a:cubicBezTo>
                    <a:pt x="130" y="0"/>
                    <a:pt x="12" y="80"/>
                    <a:pt x="1" y="277"/>
                  </a:cubicBezTo>
                  <a:lnTo>
                    <a:pt x="1" y="344"/>
                  </a:lnTo>
                  <a:cubicBezTo>
                    <a:pt x="1" y="599"/>
                    <a:pt x="273" y="870"/>
                    <a:pt x="530" y="870"/>
                  </a:cubicBezTo>
                  <a:cubicBezTo>
                    <a:pt x="645" y="870"/>
                    <a:pt x="758" y="815"/>
                    <a:pt x="841" y="680"/>
                  </a:cubicBezTo>
                  <a:cubicBezTo>
                    <a:pt x="999" y="340"/>
                    <a:pt x="578" y="0"/>
                    <a:pt x="2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8" name="Google Shape;6884;p66">
              <a:extLst>
                <a:ext uri="{FF2B5EF4-FFF2-40B4-BE49-F238E27FC236}">
                  <a16:creationId xmlns:a16="http://schemas.microsoft.com/office/drawing/2014/main" id="{4E3413E6-FEB6-A239-F76A-3FCC60E8C3E9}"/>
                </a:ext>
              </a:extLst>
            </p:cNvPr>
            <p:cNvSpPr/>
            <p:nvPr/>
          </p:nvSpPr>
          <p:spPr>
            <a:xfrm>
              <a:off x="6036600" y="1542200"/>
              <a:ext cx="29850" cy="22425"/>
            </a:xfrm>
            <a:custGeom>
              <a:avLst/>
              <a:gdLst/>
              <a:ahLst/>
              <a:cxnLst/>
              <a:rect l="l" t="t" r="r" b="b"/>
              <a:pathLst>
                <a:path w="1194" h="897" extrusionOk="0">
                  <a:moveTo>
                    <a:pt x="631" y="1"/>
                  </a:moveTo>
                  <a:cubicBezTo>
                    <a:pt x="161" y="1"/>
                    <a:pt x="1" y="897"/>
                    <a:pt x="433" y="897"/>
                  </a:cubicBezTo>
                  <a:cubicBezTo>
                    <a:pt x="460" y="897"/>
                    <a:pt x="490" y="893"/>
                    <a:pt x="522" y="886"/>
                  </a:cubicBezTo>
                  <a:lnTo>
                    <a:pt x="589" y="886"/>
                  </a:lnTo>
                  <a:cubicBezTo>
                    <a:pt x="958" y="785"/>
                    <a:pt x="1194" y="113"/>
                    <a:pt x="723" y="12"/>
                  </a:cubicBezTo>
                  <a:cubicBezTo>
                    <a:pt x="691" y="4"/>
                    <a:pt x="661" y="1"/>
                    <a:pt x="63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9" name="Google Shape;6885;p66">
              <a:extLst>
                <a:ext uri="{FF2B5EF4-FFF2-40B4-BE49-F238E27FC236}">
                  <a16:creationId xmlns:a16="http://schemas.microsoft.com/office/drawing/2014/main" id="{35FD281D-FBE2-D7D3-313B-C1162144F297}"/>
                </a:ext>
              </a:extLst>
            </p:cNvPr>
            <p:cNvSpPr/>
            <p:nvPr/>
          </p:nvSpPr>
          <p:spPr>
            <a:xfrm>
              <a:off x="6187650" y="1144075"/>
              <a:ext cx="25600" cy="19925"/>
            </a:xfrm>
            <a:custGeom>
              <a:avLst/>
              <a:gdLst/>
              <a:ahLst/>
              <a:cxnLst/>
              <a:rect l="l" t="t" r="r" b="b"/>
              <a:pathLst>
                <a:path w="1024" h="797" extrusionOk="0">
                  <a:moveTo>
                    <a:pt x="399" y="1"/>
                  </a:moveTo>
                  <a:cubicBezTo>
                    <a:pt x="240" y="1"/>
                    <a:pt x="100" y="80"/>
                    <a:pt x="59" y="275"/>
                  </a:cubicBezTo>
                  <a:cubicBezTo>
                    <a:pt x="1" y="602"/>
                    <a:pt x="350" y="797"/>
                    <a:pt x="634" y="797"/>
                  </a:cubicBezTo>
                  <a:cubicBezTo>
                    <a:pt x="847" y="797"/>
                    <a:pt x="1023" y="688"/>
                    <a:pt x="966" y="443"/>
                  </a:cubicBezTo>
                  <a:lnTo>
                    <a:pt x="966" y="376"/>
                  </a:lnTo>
                  <a:cubicBezTo>
                    <a:pt x="887" y="159"/>
                    <a:pt x="624" y="1"/>
                    <a:pt x="39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0" name="Google Shape;6886;p66">
              <a:extLst>
                <a:ext uri="{FF2B5EF4-FFF2-40B4-BE49-F238E27FC236}">
                  <a16:creationId xmlns:a16="http://schemas.microsoft.com/office/drawing/2014/main" id="{63BC1023-CF01-A760-D359-585EC71029B0}"/>
                </a:ext>
              </a:extLst>
            </p:cNvPr>
            <p:cNvSpPr/>
            <p:nvPr/>
          </p:nvSpPr>
          <p:spPr>
            <a:xfrm>
              <a:off x="6134475" y="1091850"/>
              <a:ext cx="30000" cy="23150"/>
            </a:xfrm>
            <a:custGeom>
              <a:avLst/>
              <a:gdLst/>
              <a:ahLst/>
              <a:cxnLst/>
              <a:rect l="l" t="t" r="r" b="b"/>
              <a:pathLst>
                <a:path w="1200" h="926" extrusionOk="0">
                  <a:moveTo>
                    <a:pt x="733" y="1"/>
                  </a:moveTo>
                  <a:cubicBezTo>
                    <a:pt x="704" y="1"/>
                    <a:pt x="673" y="4"/>
                    <a:pt x="640" y="12"/>
                  </a:cubicBezTo>
                  <a:lnTo>
                    <a:pt x="572" y="12"/>
                  </a:lnTo>
                  <a:cubicBezTo>
                    <a:pt x="236" y="146"/>
                    <a:pt x="1" y="818"/>
                    <a:pt x="505" y="919"/>
                  </a:cubicBezTo>
                  <a:cubicBezTo>
                    <a:pt x="528" y="923"/>
                    <a:pt x="550" y="925"/>
                    <a:pt x="572" y="925"/>
                  </a:cubicBezTo>
                  <a:cubicBezTo>
                    <a:pt x="1030" y="925"/>
                    <a:pt x="1199" y="1"/>
                    <a:pt x="73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1" name="Google Shape;6887;p66">
              <a:extLst>
                <a:ext uri="{FF2B5EF4-FFF2-40B4-BE49-F238E27FC236}">
                  <a16:creationId xmlns:a16="http://schemas.microsoft.com/office/drawing/2014/main" id="{17BFBB2F-FCB5-005B-98B6-0EDFBF63C872}"/>
                </a:ext>
              </a:extLst>
            </p:cNvPr>
            <p:cNvSpPr/>
            <p:nvPr/>
          </p:nvSpPr>
          <p:spPr>
            <a:xfrm>
              <a:off x="5915350" y="1449775"/>
              <a:ext cx="25975" cy="19675"/>
            </a:xfrm>
            <a:custGeom>
              <a:avLst/>
              <a:gdLst/>
              <a:ahLst/>
              <a:cxnLst/>
              <a:rect l="l" t="t" r="r" b="b"/>
              <a:pathLst>
                <a:path w="1039" h="787" extrusionOk="0">
                  <a:moveTo>
                    <a:pt x="439" y="0"/>
                  </a:moveTo>
                  <a:cubicBezTo>
                    <a:pt x="205" y="0"/>
                    <a:pt x="0" y="121"/>
                    <a:pt x="61" y="382"/>
                  </a:cubicBezTo>
                  <a:lnTo>
                    <a:pt x="95" y="449"/>
                  </a:lnTo>
                  <a:cubicBezTo>
                    <a:pt x="171" y="639"/>
                    <a:pt x="431" y="787"/>
                    <a:pt x="654" y="787"/>
                  </a:cubicBezTo>
                  <a:cubicBezTo>
                    <a:pt x="824" y="787"/>
                    <a:pt x="973" y="701"/>
                    <a:pt x="1002" y="482"/>
                  </a:cubicBezTo>
                  <a:cubicBezTo>
                    <a:pt x="1039" y="172"/>
                    <a:pt x="718" y="0"/>
                    <a:pt x="43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2" name="Google Shape;6888;p66">
              <a:extLst>
                <a:ext uri="{FF2B5EF4-FFF2-40B4-BE49-F238E27FC236}">
                  <a16:creationId xmlns:a16="http://schemas.microsoft.com/office/drawing/2014/main" id="{FCC93A2F-AA0C-722A-8CE8-7DF2A95D578A}"/>
                </a:ext>
              </a:extLst>
            </p:cNvPr>
            <p:cNvSpPr/>
            <p:nvPr/>
          </p:nvSpPr>
          <p:spPr>
            <a:xfrm>
              <a:off x="6153400" y="1052650"/>
              <a:ext cx="34275" cy="18000"/>
            </a:xfrm>
            <a:custGeom>
              <a:avLst/>
              <a:gdLst/>
              <a:ahLst/>
              <a:cxnLst/>
              <a:rect l="l" t="t" r="r" b="b"/>
              <a:pathLst>
                <a:path w="1371" h="720" extrusionOk="0">
                  <a:moveTo>
                    <a:pt x="848" y="1"/>
                  </a:moveTo>
                  <a:cubicBezTo>
                    <a:pt x="481" y="1"/>
                    <a:pt x="1" y="415"/>
                    <a:pt x="387" y="672"/>
                  </a:cubicBezTo>
                  <a:lnTo>
                    <a:pt x="420" y="672"/>
                  </a:lnTo>
                  <a:cubicBezTo>
                    <a:pt x="485" y="705"/>
                    <a:pt x="563" y="719"/>
                    <a:pt x="643" y="719"/>
                  </a:cubicBezTo>
                  <a:cubicBezTo>
                    <a:pt x="980" y="719"/>
                    <a:pt x="1370" y="460"/>
                    <a:pt x="1126" y="134"/>
                  </a:cubicBezTo>
                  <a:cubicBezTo>
                    <a:pt x="1063" y="40"/>
                    <a:pt x="961" y="1"/>
                    <a:pt x="8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3" name="Google Shape;6889;p66">
              <a:extLst>
                <a:ext uri="{FF2B5EF4-FFF2-40B4-BE49-F238E27FC236}">
                  <a16:creationId xmlns:a16="http://schemas.microsoft.com/office/drawing/2014/main" id="{1B7D2D6E-FB92-463A-B5F0-7D1CFC4B8AEA}"/>
                </a:ext>
              </a:extLst>
            </p:cNvPr>
            <p:cNvSpPr/>
            <p:nvPr/>
          </p:nvSpPr>
          <p:spPr>
            <a:xfrm>
              <a:off x="6107100" y="1561925"/>
              <a:ext cx="34700" cy="18350"/>
            </a:xfrm>
            <a:custGeom>
              <a:avLst/>
              <a:gdLst/>
              <a:ahLst/>
              <a:cxnLst/>
              <a:rect l="l" t="t" r="r" b="b"/>
              <a:pathLst>
                <a:path w="1388" h="734" extrusionOk="0">
                  <a:moveTo>
                    <a:pt x="877" y="1"/>
                  </a:moveTo>
                  <a:cubicBezTo>
                    <a:pt x="493" y="1"/>
                    <a:pt x="1" y="434"/>
                    <a:pt x="390" y="668"/>
                  </a:cubicBezTo>
                  <a:lnTo>
                    <a:pt x="457" y="702"/>
                  </a:lnTo>
                  <a:cubicBezTo>
                    <a:pt x="513" y="724"/>
                    <a:pt x="576" y="734"/>
                    <a:pt x="642" y="734"/>
                  </a:cubicBezTo>
                  <a:cubicBezTo>
                    <a:pt x="979" y="734"/>
                    <a:pt x="1388" y="467"/>
                    <a:pt x="1163" y="130"/>
                  </a:cubicBezTo>
                  <a:cubicBezTo>
                    <a:pt x="1094" y="38"/>
                    <a:pt x="990" y="1"/>
                    <a:pt x="8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4" name="Google Shape;6890;p66">
              <a:extLst>
                <a:ext uri="{FF2B5EF4-FFF2-40B4-BE49-F238E27FC236}">
                  <a16:creationId xmlns:a16="http://schemas.microsoft.com/office/drawing/2014/main" id="{CC2F6DCE-003F-E861-D1EF-658A7CD5D6F0}"/>
                </a:ext>
              </a:extLst>
            </p:cNvPr>
            <p:cNvSpPr/>
            <p:nvPr/>
          </p:nvSpPr>
          <p:spPr>
            <a:xfrm>
              <a:off x="6177025" y="1441425"/>
              <a:ext cx="25325" cy="23475"/>
            </a:xfrm>
            <a:custGeom>
              <a:avLst/>
              <a:gdLst/>
              <a:ahLst/>
              <a:cxnLst/>
              <a:rect l="l" t="t" r="r" b="b"/>
              <a:pathLst>
                <a:path w="1013" h="939" extrusionOk="0">
                  <a:moveTo>
                    <a:pt x="498" y="1"/>
                  </a:moveTo>
                  <a:cubicBezTo>
                    <a:pt x="411" y="1"/>
                    <a:pt x="324" y="43"/>
                    <a:pt x="248" y="144"/>
                  </a:cubicBezTo>
                  <a:cubicBezTo>
                    <a:pt x="1" y="441"/>
                    <a:pt x="428" y="939"/>
                    <a:pt x="737" y="939"/>
                  </a:cubicBezTo>
                  <a:cubicBezTo>
                    <a:pt x="848" y="939"/>
                    <a:pt x="943" y="875"/>
                    <a:pt x="988" y="716"/>
                  </a:cubicBezTo>
                  <a:lnTo>
                    <a:pt x="988" y="648"/>
                  </a:lnTo>
                  <a:cubicBezTo>
                    <a:pt x="1013" y="372"/>
                    <a:pt x="756" y="1"/>
                    <a:pt x="49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5" name="Google Shape;6891;p66">
              <a:extLst>
                <a:ext uri="{FF2B5EF4-FFF2-40B4-BE49-F238E27FC236}">
                  <a16:creationId xmlns:a16="http://schemas.microsoft.com/office/drawing/2014/main" id="{B8B1DF81-9B0E-5373-BA9B-261470EA4CE4}"/>
                </a:ext>
              </a:extLst>
            </p:cNvPr>
            <p:cNvSpPr/>
            <p:nvPr/>
          </p:nvSpPr>
          <p:spPr>
            <a:xfrm>
              <a:off x="5852500" y="1345825"/>
              <a:ext cx="36275" cy="20875"/>
            </a:xfrm>
            <a:custGeom>
              <a:avLst/>
              <a:gdLst/>
              <a:ahLst/>
              <a:cxnLst/>
              <a:rect l="l" t="t" r="r" b="b"/>
              <a:pathLst>
                <a:path w="1451" h="835" extrusionOk="0">
                  <a:moveTo>
                    <a:pt x="859" y="1"/>
                  </a:moveTo>
                  <a:cubicBezTo>
                    <a:pt x="492" y="1"/>
                    <a:pt x="0" y="483"/>
                    <a:pt x="391" y="775"/>
                  </a:cubicBezTo>
                  <a:cubicBezTo>
                    <a:pt x="451" y="817"/>
                    <a:pt x="516" y="835"/>
                    <a:pt x="582" y="835"/>
                  </a:cubicBezTo>
                  <a:cubicBezTo>
                    <a:pt x="997" y="835"/>
                    <a:pt x="1451" y="118"/>
                    <a:pt x="929" y="2"/>
                  </a:cubicBezTo>
                  <a:lnTo>
                    <a:pt x="895" y="2"/>
                  </a:lnTo>
                  <a:cubicBezTo>
                    <a:pt x="883" y="1"/>
                    <a:pt x="871" y="1"/>
                    <a:pt x="859"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6" name="Google Shape;6892;p66">
              <a:extLst>
                <a:ext uri="{FF2B5EF4-FFF2-40B4-BE49-F238E27FC236}">
                  <a16:creationId xmlns:a16="http://schemas.microsoft.com/office/drawing/2014/main" id="{FCE63FB6-68B3-8491-4B7C-79B6D2DBCF63}"/>
                </a:ext>
              </a:extLst>
            </p:cNvPr>
            <p:cNvSpPr/>
            <p:nvPr/>
          </p:nvSpPr>
          <p:spPr>
            <a:xfrm>
              <a:off x="6070850" y="1480000"/>
              <a:ext cx="25525" cy="23250"/>
            </a:xfrm>
            <a:custGeom>
              <a:avLst/>
              <a:gdLst/>
              <a:ahLst/>
              <a:cxnLst/>
              <a:rect l="l" t="t" r="r" b="b"/>
              <a:pathLst>
                <a:path w="1021" h="930" extrusionOk="0">
                  <a:moveTo>
                    <a:pt x="266" y="0"/>
                  </a:moveTo>
                  <a:cubicBezTo>
                    <a:pt x="154" y="0"/>
                    <a:pt x="61" y="62"/>
                    <a:pt x="25" y="214"/>
                  </a:cubicBezTo>
                  <a:cubicBezTo>
                    <a:pt x="25" y="248"/>
                    <a:pt x="25" y="282"/>
                    <a:pt x="25" y="282"/>
                  </a:cubicBezTo>
                  <a:cubicBezTo>
                    <a:pt x="0" y="558"/>
                    <a:pt x="276" y="929"/>
                    <a:pt x="544" y="929"/>
                  </a:cubicBezTo>
                  <a:cubicBezTo>
                    <a:pt x="633" y="929"/>
                    <a:pt x="722" y="887"/>
                    <a:pt x="798" y="786"/>
                  </a:cubicBezTo>
                  <a:cubicBezTo>
                    <a:pt x="1020" y="465"/>
                    <a:pt x="573" y="0"/>
                    <a:pt x="2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7" name="Google Shape;6893;p66">
              <a:extLst>
                <a:ext uri="{FF2B5EF4-FFF2-40B4-BE49-F238E27FC236}">
                  <a16:creationId xmlns:a16="http://schemas.microsoft.com/office/drawing/2014/main" id="{20788B7C-55B2-C164-C227-EF3B25E4DE37}"/>
                </a:ext>
              </a:extLst>
            </p:cNvPr>
            <p:cNvSpPr/>
            <p:nvPr/>
          </p:nvSpPr>
          <p:spPr>
            <a:xfrm>
              <a:off x="5919600" y="1360625"/>
              <a:ext cx="35625" cy="20600"/>
            </a:xfrm>
            <a:custGeom>
              <a:avLst/>
              <a:gdLst/>
              <a:ahLst/>
              <a:cxnLst/>
              <a:rect l="l" t="t" r="r" b="b"/>
              <a:pathLst>
                <a:path w="1425" h="824" extrusionOk="0">
                  <a:moveTo>
                    <a:pt x="863" y="1"/>
                  </a:moveTo>
                  <a:cubicBezTo>
                    <a:pt x="450" y="1"/>
                    <a:pt x="0" y="734"/>
                    <a:pt x="530" y="822"/>
                  </a:cubicBezTo>
                  <a:lnTo>
                    <a:pt x="564" y="822"/>
                  </a:lnTo>
                  <a:cubicBezTo>
                    <a:pt x="575" y="823"/>
                    <a:pt x="587" y="824"/>
                    <a:pt x="599" y="824"/>
                  </a:cubicBezTo>
                  <a:cubicBezTo>
                    <a:pt x="965" y="824"/>
                    <a:pt x="1424" y="342"/>
                    <a:pt x="1034" y="49"/>
                  </a:cubicBezTo>
                  <a:cubicBezTo>
                    <a:pt x="980" y="16"/>
                    <a:pt x="922" y="1"/>
                    <a:pt x="8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8" name="Google Shape;6894;p66">
              <a:extLst>
                <a:ext uri="{FF2B5EF4-FFF2-40B4-BE49-F238E27FC236}">
                  <a16:creationId xmlns:a16="http://schemas.microsoft.com/office/drawing/2014/main" id="{988E0F06-1ACC-F42A-BE2E-B1E91BCA8685}"/>
                </a:ext>
              </a:extLst>
            </p:cNvPr>
            <p:cNvSpPr/>
            <p:nvPr/>
          </p:nvSpPr>
          <p:spPr>
            <a:xfrm>
              <a:off x="6115500" y="925825"/>
              <a:ext cx="25875" cy="24525"/>
            </a:xfrm>
            <a:custGeom>
              <a:avLst/>
              <a:gdLst/>
              <a:ahLst/>
              <a:cxnLst/>
              <a:rect l="l" t="t" r="r" b="b"/>
              <a:pathLst>
                <a:path w="1035" h="981" extrusionOk="0">
                  <a:moveTo>
                    <a:pt x="529" y="1"/>
                  </a:moveTo>
                  <a:cubicBezTo>
                    <a:pt x="465" y="1"/>
                    <a:pt x="396" y="20"/>
                    <a:pt x="323" y="65"/>
                  </a:cubicBezTo>
                  <a:cubicBezTo>
                    <a:pt x="0" y="307"/>
                    <a:pt x="324" y="980"/>
                    <a:pt x="638" y="980"/>
                  </a:cubicBezTo>
                  <a:cubicBezTo>
                    <a:pt x="716" y="980"/>
                    <a:pt x="794" y="939"/>
                    <a:pt x="861" y="838"/>
                  </a:cubicBezTo>
                  <a:lnTo>
                    <a:pt x="894" y="771"/>
                  </a:lnTo>
                  <a:cubicBezTo>
                    <a:pt x="1034" y="491"/>
                    <a:pt x="848" y="1"/>
                    <a:pt x="5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9" name="Google Shape;6895;p66">
              <a:extLst>
                <a:ext uri="{FF2B5EF4-FFF2-40B4-BE49-F238E27FC236}">
                  <a16:creationId xmlns:a16="http://schemas.microsoft.com/office/drawing/2014/main" id="{D8CBD302-857C-1352-4CD8-A8BB6038AE42}"/>
                </a:ext>
              </a:extLst>
            </p:cNvPr>
            <p:cNvSpPr/>
            <p:nvPr/>
          </p:nvSpPr>
          <p:spPr>
            <a:xfrm>
              <a:off x="5946050" y="1509475"/>
              <a:ext cx="25550" cy="24400"/>
            </a:xfrm>
            <a:custGeom>
              <a:avLst/>
              <a:gdLst/>
              <a:ahLst/>
              <a:cxnLst/>
              <a:rect l="l" t="t" r="r" b="b"/>
              <a:pathLst>
                <a:path w="1022" h="976" extrusionOk="0">
                  <a:moveTo>
                    <a:pt x="547" y="1"/>
                  </a:moveTo>
                  <a:cubicBezTo>
                    <a:pt x="485" y="1"/>
                    <a:pt x="417" y="24"/>
                    <a:pt x="346" y="77"/>
                  </a:cubicBezTo>
                  <a:cubicBezTo>
                    <a:pt x="0" y="316"/>
                    <a:pt x="327" y="976"/>
                    <a:pt x="645" y="976"/>
                  </a:cubicBezTo>
                  <a:cubicBezTo>
                    <a:pt x="729" y="976"/>
                    <a:pt x="813" y="929"/>
                    <a:pt x="883" y="817"/>
                  </a:cubicBezTo>
                  <a:lnTo>
                    <a:pt x="883" y="783"/>
                  </a:lnTo>
                  <a:cubicBezTo>
                    <a:pt x="1022" y="506"/>
                    <a:pt x="841"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0" name="Google Shape;6896;p66">
              <a:extLst>
                <a:ext uri="{FF2B5EF4-FFF2-40B4-BE49-F238E27FC236}">
                  <a16:creationId xmlns:a16="http://schemas.microsoft.com/office/drawing/2014/main" id="{7A5743AF-1567-9557-0A04-084299F99EEC}"/>
                </a:ext>
              </a:extLst>
            </p:cNvPr>
            <p:cNvSpPr/>
            <p:nvPr/>
          </p:nvSpPr>
          <p:spPr>
            <a:xfrm>
              <a:off x="6048500" y="1365050"/>
              <a:ext cx="35925" cy="20225"/>
            </a:xfrm>
            <a:custGeom>
              <a:avLst/>
              <a:gdLst/>
              <a:ahLst/>
              <a:cxnLst/>
              <a:rect l="l" t="t" r="r" b="b"/>
              <a:pathLst>
                <a:path w="1437" h="809" extrusionOk="0">
                  <a:moveTo>
                    <a:pt x="816" y="0"/>
                  </a:moveTo>
                  <a:cubicBezTo>
                    <a:pt x="453" y="0"/>
                    <a:pt x="1" y="462"/>
                    <a:pt x="348" y="746"/>
                  </a:cubicBezTo>
                  <a:cubicBezTo>
                    <a:pt x="407" y="790"/>
                    <a:pt x="473" y="809"/>
                    <a:pt x="542" y="809"/>
                  </a:cubicBezTo>
                  <a:cubicBezTo>
                    <a:pt x="947" y="809"/>
                    <a:pt x="1436" y="150"/>
                    <a:pt x="919" y="6"/>
                  </a:cubicBezTo>
                  <a:lnTo>
                    <a:pt x="886" y="6"/>
                  </a:lnTo>
                  <a:cubicBezTo>
                    <a:pt x="863" y="2"/>
                    <a:pt x="840" y="0"/>
                    <a:pt x="81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1" name="Google Shape;6897;p66">
              <a:extLst>
                <a:ext uri="{FF2B5EF4-FFF2-40B4-BE49-F238E27FC236}">
                  <a16:creationId xmlns:a16="http://schemas.microsoft.com/office/drawing/2014/main" id="{737BAF29-D39B-369C-2C69-5D28233CC7BE}"/>
                </a:ext>
              </a:extLst>
            </p:cNvPr>
            <p:cNvSpPr/>
            <p:nvPr/>
          </p:nvSpPr>
          <p:spPr>
            <a:xfrm>
              <a:off x="6122100" y="1074150"/>
              <a:ext cx="25500" cy="22575"/>
            </a:xfrm>
            <a:custGeom>
              <a:avLst/>
              <a:gdLst/>
              <a:ahLst/>
              <a:cxnLst/>
              <a:rect l="l" t="t" r="r" b="b"/>
              <a:pathLst>
                <a:path w="1020" h="903" extrusionOk="0">
                  <a:moveTo>
                    <a:pt x="283" y="1"/>
                  </a:moveTo>
                  <a:cubicBezTo>
                    <a:pt x="169" y="1"/>
                    <a:pt x="71" y="62"/>
                    <a:pt x="25" y="215"/>
                  </a:cubicBezTo>
                  <a:lnTo>
                    <a:pt x="25" y="283"/>
                  </a:lnTo>
                  <a:cubicBezTo>
                    <a:pt x="1" y="556"/>
                    <a:pt x="269" y="902"/>
                    <a:pt x="533" y="902"/>
                  </a:cubicBezTo>
                  <a:cubicBezTo>
                    <a:pt x="626" y="902"/>
                    <a:pt x="719" y="859"/>
                    <a:pt x="798" y="753"/>
                  </a:cubicBezTo>
                  <a:cubicBezTo>
                    <a:pt x="1020" y="458"/>
                    <a:pt x="593" y="1"/>
                    <a:pt x="2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2" name="Google Shape;6898;p66">
              <a:extLst>
                <a:ext uri="{FF2B5EF4-FFF2-40B4-BE49-F238E27FC236}">
                  <a16:creationId xmlns:a16="http://schemas.microsoft.com/office/drawing/2014/main" id="{D8C9171A-EA89-CF96-0601-357039243C67}"/>
                </a:ext>
              </a:extLst>
            </p:cNvPr>
            <p:cNvSpPr/>
            <p:nvPr/>
          </p:nvSpPr>
          <p:spPr>
            <a:xfrm>
              <a:off x="6099475" y="810850"/>
              <a:ext cx="35550" cy="20875"/>
            </a:xfrm>
            <a:custGeom>
              <a:avLst/>
              <a:gdLst/>
              <a:ahLst/>
              <a:cxnLst/>
              <a:rect l="l" t="t" r="r" b="b"/>
              <a:pathLst>
                <a:path w="1422" h="835" extrusionOk="0">
                  <a:moveTo>
                    <a:pt x="852" y="0"/>
                  </a:moveTo>
                  <a:cubicBezTo>
                    <a:pt x="458" y="0"/>
                    <a:pt x="1" y="717"/>
                    <a:pt x="494" y="833"/>
                  </a:cubicBezTo>
                  <a:lnTo>
                    <a:pt x="561" y="833"/>
                  </a:lnTo>
                  <a:cubicBezTo>
                    <a:pt x="573" y="834"/>
                    <a:pt x="585" y="834"/>
                    <a:pt x="597" y="834"/>
                  </a:cubicBezTo>
                  <a:cubicBezTo>
                    <a:pt x="962" y="834"/>
                    <a:pt x="1422" y="353"/>
                    <a:pt x="1031" y="60"/>
                  </a:cubicBezTo>
                  <a:cubicBezTo>
                    <a:pt x="976" y="18"/>
                    <a:pt x="915" y="0"/>
                    <a:pt x="85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3" name="Google Shape;6899;p66">
              <a:extLst>
                <a:ext uri="{FF2B5EF4-FFF2-40B4-BE49-F238E27FC236}">
                  <a16:creationId xmlns:a16="http://schemas.microsoft.com/office/drawing/2014/main" id="{E514504F-A7E0-D20C-A012-59686122818F}"/>
                </a:ext>
              </a:extLst>
            </p:cNvPr>
            <p:cNvSpPr/>
            <p:nvPr/>
          </p:nvSpPr>
          <p:spPr>
            <a:xfrm>
              <a:off x="6178600" y="1213075"/>
              <a:ext cx="25425" cy="22750"/>
            </a:xfrm>
            <a:custGeom>
              <a:avLst/>
              <a:gdLst/>
              <a:ahLst/>
              <a:cxnLst/>
              <a:rect l="l" t="t" r="r" b="b"/>
              <a:pathLst>
                <a:path w="1017" h="910" extrusionOk="0">
                  <a:moveTo>
                    <a:pt x="485" y="1"/>
                  </a:moveTo>
                  <a:cubicBezTo>
                    <a:pt x="387" y="1"/>
                    <a:pt x="293" y="50"/>
                    <a:pt x="219" y="170"/>
                  </a:cubicBezTo>
                  <a:cubicBezTo>
                    <a:pt x="1" y="461"/>
                    <a:pt x="430" y="910"/>
                    <a:pt x="736" y="910"/>
                  </a:cubicBezTo>
                  <a:cubicBezTo>
                    <a:pt x="854" y="910"/>
                    <a:pt x="954" y="843"/>
                    <a:pt x="992" y="674"/>
                  </a:cubicBezTo>
                  <a:lnTo>
                    <a:pt x="992" y="607"/>
                  </a:lnTo>
                  <a:cubicBezTo>
                    <a:pt x="1016" y="339"/>
                    <a:pt x="741" y="1"/>
                    <a:pt x="48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4" name="Google Shape;6900;p66">
              <a:extLst>
                <a:ext uri="{FF2B5EF4-FFF2-40B4-BE49-F238E27FC236}">
                  <a16:creationId xmlns:a16="http://schemas.microsoft.com/office/drawing/2014/main" id="{DA30F75A-F28E-B405-243A-CC518F9DBE07}"/>
                </a:ext>
              </a:extLst>
            </p:cNvPr>
            <p:cNvSpPr/>
            <p:nvPr/>
          </p:nvSpPr>
          <p:spPr>
            <a:xfrm>
              <a:off x="5974600" y="1414475"/>
              <a:ext cx="26000" cy="19700"/>
            </a:xfrm>
            <a:custGeom>
              <a:avLst/>
              <a:gdLst/>
              <a:ahLst/>
              <a:cxnLst/>
              <a:rect l="l" t="t" r="r" b="b"/>
              <a:pathLst>
                <a:path w="1040" h="788" extrusionOk="0">
                  <a:moveTo>
                    <a:pt x="438" y="1"/>
                  </a:moveTo>
                  <a:cubicBezTo>
                    <a:pt x="204" y="1"/>
                    <a:pt x="1" y="121"/>
                    <a:pt x="78" y="382"/>
                  </a:cubicBezTo>
                  <a:cubicBezTo>
                    <a:pt x="78" y="416"/>
                    <a:pt x="78" y="416"/>
                    <a:pt x="78" y="449"/>
                  </a:cubicBezTo>
                  <a:cubicBezTo>
                    <a:pt x="173" y="640"/>
                    <a:pt x="430" y="787"/>
                    <a:pt x="647" y="787"/>
                  </a:cubicBezTo>
                  <a:cubicBezTo>
                    <a:pt x="813" y="787"/>
                    <a:pt x="956" y="701"/>
                    <a:pt x="985" y="483"/>
                  </a:cubicBezTo>
                  <a:cubicBezTo>
                    <a:pt x="1040" y="172"/>
                    <a:pt x="717" y="1"/>
                    <a:pt x="43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5" name="Google Shape;6901;p66">
              <a:extLst>
                <a:ext uri="{FF2B5EF4-FFF2-40B4-BE49-F238E27FC236}">
                  <a16:creationId xmlns:a16="http://schemas.microsoft.com/office/drawing/2014/main" id="{3950D908-15A1-FD29-5207-C0C7DDE368F4}"/>
                </a:ext>
              </a:extLst>
            </p:cNvPr>
            <p:cNvSpPr/>
            <p:nvPr/>
          </p:nvSpPr>
          <p:spPr>
            <a:xfrm>
              <a:off x="6033100" y="1383950"/>
              <a:ext cx="25975" cy="19850"/>
            </a:xfrm>
            <a:custGeom>
              <a:avLst/>
              <a:gdLst/>
              <a:ahLst/>
              <a:cxnLst/>
              <a:rect l="l" t="t" r="r" b="b"/>
              <a:pathLst>
                <a:path w="1039" h="794" extrusionOk="0">
                  <a:moveTo>
                    <a:pt x="384" y="1"/>
                  </a:moveTo>
                  <a:cubicBezTo>
                    <a:pt x="223" y="1"/>
                    <a:pt x="84" y="83"/>
                    <a:pt x="57" y="292"/>
                  </a:cubicBezTo>
                  <a:cubicBezTo>
                    <a:pt x="0" y="611"/>
                    <a:pt x="342" y="794"/>
                    <a:pt x="625" y="794"/>
                  </a:cubicBezTo>
                  <a:cubicBezTo>
                    <a:pt x="850" y="794"/>
                    <a:pt x="1038" y="679"/>
                    <a:pt x="964" y="427"/>
                  </a:cubicBezTo>
                  <a:cubicBezTo>
                    <a:pt x="964" y="393"/>
                    <a:pt x="964" y="359"/>
                    <a:pt x="964" y="359"/>
                  </a:cubicBezTo>
                  <a:cubicBezTo>
                    <a:pt x="885" y="163"/>
                    <a:pt x="612" y="1"/>
                    <a:pt x="38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6" name="Google Shape;6902;p66">
              <a:extLst>
                <a:ext uri="{FF2B5EF4-FFF2-40B4-BE49-F238E27FC236}">
                  <a16:creationId xmlns:a16="http://schemas.microsoft.com/office/drawing/2014/main" id="{90CC32A0-0533-2E7D-17DB-556D4D238F9E}"/>
                </a:ext>
              </a:extLst>
            </p:cNvPr>
            <p:cNvSpPr/>
            <p:nvPr/>
          </p:nvSpPr>
          <p:spPr>
            <a:xfrm>
              <a:off x="5994175" y="1419050"/>
              <a:ext cx="26025" cy="18550"/>
            </a:xfrm>
            <a:custGeom>
              <a:avLst/>
              <a:gdLst/>
              <a:ahLst/>
              <a:cxnLst/>
              <a:rect l="l" t="t" r="r" b="b"/>
              <a:pathLst>
                <a:path w="1041" h="742" extrusionOk="0">
                  <a:moveTo>
                    <a:pt x="343" y="0"/>
                  </a:moveTo>
                  <a:cubicBezTo>
                    <a:pt x="157" y="0"/>
                    <a:pt x="0" y="96"/>
                    <a:pt x="0" y="333"/>
                  </a:cubicBezTo>
                  <a:cubicBezTo>
                    <a:pt x="0" y="607"/>
                    <a:pt x="295" y="741"/>
                    <a:pt x="559" y="741"/>
                  </a:cubicBezTo>
                  <a:cubicBezTo>
                    <a:pt x="814" y="741"/>
                    <a:pt x="1041" y="615"/>
                    <a:pt x="941" y="367"/>
                  </a:cubicBezTo>
                  <a:lnTo>
                    <a:pt x="908" y="300"/>
                  </a:lnTo>
                  <a:cubicBezTo>
                    <a:pt x="801" y="122"/>
                    <a:pt x="553" y="0"/>
                    <a:pt x="3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7" name="Google Shape;6903;p66">
              <a:extLst>
                <a:ext uri="{FF2B5EF4-FFF2-40B4-BE49-F238E27FC236}">
                  <a16:creationId xmlns:a16="http://schemas.microsoft.com/office/drawing/2014/main" id="{0C8F57A4-003B-C957-52EE-E4400E2FD7F4}"/>
                </a:ext>
              </a:extLst>
            </p:cNvPr>
            <p:cNvSpPr/>
            <p:nvPr/>
          </p:nvSpPr>
          <p:spPr>
            <a:xfrm>
              <a:off x="5913500" y="1429375"/>
              <a:ext cx="26550" cy="18500"/>
            </a:xfrm>
            <a:custGeom>
              <a:avLst/>
              <a:gdLst/>
              <a:ahLst/>
              <a:cxnLst/>
              <a:rect l="l" t="t" r="r" b="b"/>
              <a:pathLst>
                <a:path w="1062" h="740" extrusionOk="0">
                  <a:moveTo>
                    <a:pt x="366" y="0"/>
                  </a:moveTo>
                  <a:cubicBezTo>
                    <a:pt x="170" y="0"/>
                    <a:pt x="1" y="94"/>
                    <a:pt x="1" y="324"/>
                  </a:cubicBezTo>
                  <a:cubicBezTo>
                    <a:pt x="1" y="605"/>
                    <a:pt x="286" y="740"/>
                    <a:pt x="548" y="740"/>
                  </a:cubicBezTo>
                  <a:cubicBezTo>
                    <a:pt x="817" y="740"/>
                    <a:pt x="1061" y="597"/>
                    <a:pt x="942" y="324"/>
                  </a:cubicBezTo>
                  <a:lnTo>
                    <a:pt x="908" y="256"/>
                  </a:lnTo>
                  <a:cubicBezTo>
                    <a:pt x="805" y="102"/>
                    <a:pt x="571"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8" name="Google Shape;6904;p66">
              <a:extLst>
                <a:ext uri="{FF2B5EF4-FFF2-40B4-BE49-F238E27FC236}">
                  <a16:creationId xmlns:a16="http://schemas.microsoft.com/office/drawing/2014/main" id="{3F9F4AC6-5A00-B26D-2A11-3EA40388FBCC}"/>
                </a:ext>
              </a:extLst>
            </p:cNvPr>
            <p:cNvSpPr/>
            <p:nvPr/>
          </p:nvSpPr>
          <p:spPr>
            <a:xfrm>
              <a:off x="6125000" y="1411225"/>
              <a:ext cx="25125" cy="24350"/>
            </a:xfrm>
            <a:custGeom>
              <a:avLst/>
              <a:gdLst/>
              <a:ahLst/>
              <a:cxnLst/>
              <a:rect l="l" t="t" r="r" b="b"/>
              <a:pathLst>
                <a:path w="1005" h="974" extrusionOk="0">
                  <a:moveTo>
                    <a:pt x="469" y="0"/>
                  </a:moveTo>
                  <a:cubicBezTo>
                    <a:pt x="410" y="0"/>
                    <a:pt x="346" y="23"/>
                    <a:pt x="279" y="75"/>
                  </a:cubicBezTo>
                  <a:lnTo>
                    <a:pt x="212" y="109"/>
                  </a:lnTo>
                  <a:cubicBezTo>
                    <a:pt x="0" y="351"/>
                    <a:pt x="33" y="973"/>
                    <a:pt x="385" y="973"/>
                  </a:cubicBezTo>
                  <a:cubicBezTo>
                    <a:pt x="424" y="973"/>
                    <a:pt x="467" y="966"/>
                    <a:pt x="514" y="949"/>
                  </a:cubicBezTo>
                  <a:cubicBezTo>
                    <a:pt x="1005" y="833"/>
                    <a:pt x="827" y="0"/>
                    <a:pt x="46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9" name="Google Shape;6905;p66">
              <a:extLst>
                <a:ext uri="{FF2B5EF4-FFF2-40B4-BE49-F238E27FC236}">
                  <a16:creationId xmlns:a16="http://schemas.microsoft.com/office/drawing/2014/main" id="{A9F3FDBF-C01D-EC01-F9FB-32F87FB771E4}"/>
                </a:ext>
              </a:extLst>
            </p:cNvPr>
            <p:cNvSpPr/>
            <p:nvPr/>
          </p:nvSpPr>
          <p:spPr>
            <a:xfrm>
              <a:off x="6152225" y="1419250"/>
              <a:ext cx="31250" cy="18300"/>
            </a:xfrm>
            <a:custGeom>
              <a:avLst/>
              <a:gdLst/>
              <a:ahLst/>
              <a:cxnLst/>
              <a:rect l="l" t="t" r="r" b="b"/>
              <a:pathLst>
                <a:path w="1250" h="732" extrusionOk="0">
                  <a:moveTo>
                    <a:pt x="735" y="0"/>
                  </a:moveTo>
                  <a:cubicBezTo>
                    <a:pt x="389" y="0"/>
                    <a:pt x="0" y="273"/>
                    <a:pt x="266" y="561"/>
                  </a:cubicBezTo>
                  <a:cubicBezTo>
                    <a:pt x="266" y="594"/>
                    <a:pt x="299" y="594"/>
                    <a:pt x="299" y="594"/>
                  </a:cubicBezTo>
                  <a:cubicBezTo>
                    <a:pt x="403" y="687"/>
                    <a:pt x="554" y="731"/>
                    <a:pt x="701" y="731"/>
                  </a:cubicBezTo>
                  <a:cubicBezTo>
                    <a:pt x="983" y="731"/>
                    <a:pt x="1250" y="567"/>
                    <a:pt x="1139" y="258"/>
                  </a:cubicBezTo>
                  <a:cubicBezTo>
                    <a:pt x="1082" y="74"/>
                    <a:pt x="914" y="0"/>
                    <a:pt x="73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0" name="Google Shape;6906;p66">
              <a:extLst>
                <a:ext uri="{FF2B5EF4-FFF2-40B4-BE49-F238E27FC236}">
                  <a16:creationId xmlns:a16="http://schemas.microsoft.com/office/drawing/2014/main" id="{92EEC02D-CBE4-F9C5-6332-1AF16C0F8B66}"/>
                </a:ext>
              </a:extLst>
            </p:cNvPr>
            <p:cNvSpPr/>
            <p:nvPr/>
          </p:nvSpPr>
          <p:spPr>
            <a:xfrm>
              <a:off x="6080725" y="1461825"/>
              <a:ext cx="35400" cy="21925"/>
            </a:xfrm>
            <a:custGeom>
              <a:avLst/>
              <a:gdLst/>
              <a:ahLst/>
              <a:cxnLst/>
              <a:rect l="l" t="t" r="r" b="b"/>
              <a:pathLst>
                <a:path w="1416" h="877" extrusionOk="0">
                  <a:moveTo>
                    <a:pt x="807" y="0"/>
                  </a:moveTo>
                  <a:cubicBezTo>
                    <a:pt x="437" y="0"/>
                    <a:pt x="0" y="605"/>
                    <a:pt x="437" y="841"/>
                  </a:cubicBezTo>
                  <a:cubicBezTo>
                    <a:pt x="482" y="865"/>
                    <a:pt x="530" y="876"/>
                    <a:pt x="577" y="876"/>
                  </a:cubicBezTo>
                  <a:cubicBezTo>
                    <a:pt x="987" y="876"/>
                    <a:pt x="1416" y="61"/>
                    <a:pt x="8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1" name="Google Shape;6907;p66">
              <a:extLst>
                <a:ext uri="{FF2B5EF4-FFF2-40B4-BE49-F238E27FC236}">
                  <a16:creationId xmlns:a16="http://schemas.microsoft.com/office/drawing/2014/main" id="{5877902F-FB77-9D21-1903-CEE5CA79E8BF}"/>
                </a:ext>
              </a:extLst>
            </p:cNvPr>
            <p:cNvSpPr/>
            <p:nvPr/>
          </p:nvSpPr>
          <p:spPr>
            <a:xfrm>
              <a:off x="6006775" y="1422325"/>
              <a:ext cx="34625" cy="21900"/>
            </a:xfrm>
            <a:custGeom>
              <a:avLst/>
              <a:gdLst/>
              <a:ahLst/>
              <a:cxnLst/>
              <a:rect l="l" t="t" r="r" b="b"/>
              <a:pathLst>
                <a:path w="1385" h="876" extrusionOk="0">
                  <a:moveTo>
                    <a:pt x="773" y="1"/>
                  </a:moveTo>
                  <a:cubicBezTo>
                    <a:pt x="404" y="1"/>
                    <a:pt x="0" y="606"/>
                    <a:pt x="437" y="841"/>
                  </a:cubicBezTo>
                  <a:cubicBezTo>
                    <a:pt x="488" y="865"/>
                    <a:pt x="540" y="876"/>
                    <a:pt x="589" y="876"/>
                  </a:cubicBezTo>
                  <a:cubicBezTo>
                    <a:pt x="1032" y="876"/>
                    <a:pt x="1384" y="31"/>
                    <a:pt x="8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2" name="Google Shape;6908;p66">
              <a:extLst>
                <a:ext uri="{FF2B5EF4-FFF2-40B4-BE49-F238E27FC236}">
                  <a16:creationId xmlns:a16="http://schemas.microsoft.com/office/drawing/2014/main" id="{2049DC76-1937-5EAA-FB3D-8157E2BDA04D}"/>
                </a:ext>
              </a:extLst>
            </p:cNvPr>
            <p:cNvSpPr/>
            <p:nvPr/>
          </p:nvSpPr>
          <p:spPr>
            <a:xfrm>
              <a:off x="6012125" y="1430575"/>
              <a:ext cx="29125" cy="22450"/>
            </a:xfrm>
            <a:custGeom>
              <a:avLst/>
              <a:gdLst/>
              <a:ahLst/>
              <a:cxnLst/>
              <a:rect l="l" t="t" r="r" b="b"/>
              <a:pathLst>
                <a:path w="1165" h="898" extrusionOk="0">
                  <a:moveTo>
                    <a:pt x="594" y="1"/>
                  </a:moveTo>
                  <a:cubicBezTo>
                    <a:pt x="144" y="1"/>
                    <a:pt x="1" y="898"/>
                    <a:pt x="446" y="898"/>
                  </a:cubicBezTo>
                  <a:cubicBezTo>
                    <a:pt x="480" y="898"/>
                    <a:pt x="518" y="892"/>
                    <a:pt x="559" y="881"/>
                  </a:cubicBezTo>
                  <a:lnTo>
                    <a:pt x="593" y="881"/>
                  </a:lnTo>
                  <a:cubicBezTo>
                    <a:pt x="963" y="746"/>
                    <a:pt x="1164" y="40"/>
                    <a:pt x="660" y="7"/>
                  </a:cubicBezTo>
                  <a:cubicBezTo>
                    <a:pt x="638" y="3"/>
                    <a:pt x="615" y="1"/>
                    <a:pt x="59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3" name="Google Shape;6909;p66">
              <a:extLst>
                <a:ext uri="{FF2B5EF4-FFF2-40B4-BE49-F238E27FC236}">
                  <a16:creationId xmlns:a16="http://schemas.microsoft.com/office/drawing/2014/main" id="{2D61EEB1-DD90-CA35-ECCE-C4C16FFB4241}"/>
                </a:ext>
              </a:extLst>
            </p:cNvPr>
            <p:cNvSpPr/>
            <p:nvPr/>
          </p:nvSpPr>
          <p:spPr>
            <a:xfrm>
              <a:off x="6072300" y="1376125"/>
              <a:ext cx="24800" cy="22225"/>
            </a:xfrm>
            <a:custGeom>
              <a:avLst/>
              <a:gdLst/>
              <a:ahLst/>
              <a:cxnLst/>
              <a:rect l="l" t="t" r="r" b="b"/>
              <a:pathLst>
                <a:path w="992" h="889" extrusionOk="0">
                  <a:moveTo>
                    <a:pt x="262" y="1"/>
                  </a:moveTo>
                  <a:cubicBezTo>
                    <a:pt x="123" y="1"/>
                    <a:pt x="12" y="78"/>
                    <a:pt x="1" y="269"/>
                  </a:cubicBezTo>
                  <a:cubicBezTo>
                    <a:pt x="1" y="303"/>
                    <a:pt x="1" y="303"/>
                    <a:pt x="1" y="336"/>
                  </a:cubicBezTo>
                  <a:cubicBezTo>
                    <a:pt x="1" y="596"/>
                    <a:pt x="283" y="889"/>
                    <a:pt x="532" y="889"/>
                  </a:cubicBezTo>
                  <a:cubicBezTo>
                    <a:pt x="638" y="889"/>
                    <a:pt x="738" y="836"/>
                    <a:pt x="808" y="706"/>
                  </a:cubicBezTo>
                  <a:cubicBezTo>
                    <a:pt x="991" y="361"/>
                    <a:pt x="562" y="1"/>
                    <a:pt x="26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4" name="Google Shape;6910;p66">
              <a:extLst>
                <a:ext uri="{FF2B5EF4-FFF2-40B4-BE49-F238E27FC236}">
                  <a16:creationId xmlns:a16="http://schemas.microsoft.com/office/drawing/2014/main" id="{A3AF548C-6991-D947-6E2D-DD0F09F30D28}"/>
                </a:ext>
              </a:extLst>
            </p:cNvPr>
            <p:cNvSpPr/>
            <p:nvPr/>
          </p:nvSpPr>
          <p:spPr>
            <a:xfrm>
              <a:off x="6076500" y="1409875"/>
              <a:ext cx="25100" cy="21800"/>
            </a:xfrm>
            <a:custGeom>
              <a:avLst/>
              <a:gdLst/>
              <a:ahLst/>
              <a:cxnLst/>
              <a:rect l="l" t="t" r="r" b="b"/>
              <a:pathLst>
                <a:path w="1004" h="872" extrusionOk="0">
                  <a:moveTo>
                    <a:pt x="256" y="1"/>
                  </a:moveTo>
                  <a:cubicBezTo>
                    <a:pt x="119" y="1"/>
                    <a:pt x="11" y="75"/>
                    <a:pt x="1" y="264"/>
                  </a:cubicBezTo>
                  <a:cubicBezTo>
                    <a:pt x="1" y="297"/>
                    <a:pt x="1" y="297"/>
                    <a:pt x="1" y="331"/>
                  </a:cubicBezTo>
                  <a:cubicBezTo>
                    <a:pt x="1" y="585"/>
                    <a:pt x="288" y="872"/>
                    <a:pt x="543" y="872"/>
                  </a:cubicBezTo>
                  <a:cubicBezTo>
                    <a:pt x="659" y="872"/>
                    <a:pt x="768" y="813"/>
                    <a:pt x="841" y="667"/>
                  </a:cubicBezTo>
                  <a:cubicBezTo>
                    <a:pt x="1003" y="366"/>
                    <a:pt x="559" y="1"/>
                    <a:pt x="25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5" name="Google Shape;6911;p66">
              <a:extLst>
                <a:ext uri="{FF2B5EF4-FFF2-40B4-BE49-F238E27FC236}">
                  <a16:creationId xmlns:a16="http://schemas.microsoft.com/office/drawing/2014/main" id="{BC93D850-4C98-9FED-21F4-91588FE9F41B}"/>
                </a:ext>
              </a:extLst>
            </p:cNvPr>
            <p:cNvSpPr/>
            <p:nvPr/>
          </p:nvSpPr>
          <p:spPr>
            <a:xfrm>
              <a:off x="6109550" y="1362525"/>
              <a:ext cx="30000" cy="23125"/>
            </a:xfrm>
            <a:custGeom>
              <a:avLst/>
              <a:gdLst/>
              <a:ahLst/>
              <a:cxnLst/>
              <a:rect l="l" t="t" r="r" b="b"/>
              <a:pathLst>
                <a:path w="1200" h="925" extrusionOk="0">
                  <a:moveTo>
                    <a:pt x="629" y="0"/>
                  </a:moveTo>
                  <a:cubicBezTo>
                    <a:pt x="170" y="0"/>
                    <a:pt x="0" y="925"/>
                    <a:pt x="439" y="925"/>
                  </a:cubicBezTo>
                  <a:cubicBezTo>
                    <a:pt x="466" y="925"/>
                    <a:pt x="496" y="921"/>
                    <a:pt x="527" y="914"/>
                  </a:cubicBezTo>
                  <a:lnTo>
                    <a:pt x="595" y="914"/>
                  </a:lnTo>
                  <a:cubicBezTo>
                    <a:pt x="964" y="780"/>
                    <a:pt x="1200" y="107"/>
                    <a:pt x="695" y="7"/>
                  </a:cubicBezTo>
                  <a:cubicBezTo>
                    <a:pt x="673" y="2"/>
                    <a:pt x="651" y="0"/>
                    <a:pt x="62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6" name="Google Shape;6912;p66">
              <a:extLst>
                <a:ext uri="{FF2B5EF4-FFF2-40B4-BE49-F238E27FC236}">
                  <a16:creationId xmlns:a16="http://schemas.microsoft.com/office/drawing/2014/main" id="{73EF8173-022F-184B-D7A1-2BFA74CF11EF}"/>
                </a:ext>
              </a:extLst>
            </p:cNvPr>
            <p:cNvSpPr/>
            <p:nvPr/>
          </p:nvSpPr>
          <p:spPr>
            <a:xfrm>
              <a:off x="6106750" y="1474850"/>
              <a:ext cx="29300" cy="23275"/>
            </a:xfrm>
            <a:custGeom>
              <a:avLst/>
              <a:gdLst/>
              <a:ahLst/>
              <a:cxnLst/>
              <a:rect l="l" t="t" r="r" b="b"/>
              <a:pathLst>
                <a:path w="1172" h="931" extrusionOk="0">
                  <a:moveTo>
                    <a:pt x="745" y="1"/>
                  </a:moveTo>
                  <a:cubicBezTo>
                    <a:pt x="713" y="1"/>
                    <a:pt x="678" y="6"/>
                    <a:pt x="639" y="17"/>
                  </a:cubicBezTo>
                  <a:lnTo>
                    <a:pt x="572" y="17"/>
                  </a:lnTo>
                  <a:cubicBezTo>
                    <a:pt x="236" y="152"/>
                    <a:pt x="1" y="824"/>
                    <a:pt x="505" y="925"/>
                  </a:cubicBezTo>
                  <a:cubicBezTo>
                    <a:pt x="529" y="929"/>
                    <a:pt x="551" y="931"/>
                    <a:pt x="573" y="931"/>
                  </a:cubicBezTo>
                  <a:cubicBezTo>
                    <a:pt x="1050" y="931"/>
                    <a:pt x="1171" y="1"/>
                    <a:pt x="745"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7" name="Google Shape;6913;p66">
              <a:extLst>
                <a:ext uri="{FF2B5EF4-FFF2-40B4-BE49-F238E27FC236}">
                  <a16:creationId xmlns:a16="http://schemas.microsoft.com/office/drawing/2014/main" id="{5EB33189-A96D-7988-D8A7-9444B6B150DF}"/>
                </a:ext>
              </a:extLst>
            </p:cNvPr>
            <p:cNvSpPr/>
            <p:nvPr/>
          </p:nvSpPr>
          <p:spPr>
            <a:xfrm>
              <a:off x="5976250" y="1346200"/>
              <a:ext cx="25150" cy="24475"/>
            </a:xfrm>
            <a:custGeom>
              <a:avLst/>
              <a:gdLst/>
              <a:ahLst/>
              <a:cxnLst/>
              <a:rect l="l" t="t" r="r" b="b"/>
              <a:pathLst>
                <a:path w="1006" h="979" extrusionOk="0">
                  <a:moveTo>
                    <a:pt x="483" y="1"/>
                  </a:moveTo>
                  <a:cubicBezTo>
                    <a:pt x="420" y="1"/>
                    <a:pt x="352" y="27"/>
                    <a:pt x="280" y="88"/>
                  </a:cubicBezTo>
                  <a:lnTo>
                    <a:pt x="247" y="122"/>
                  </a:lnTo>
                  <a:cubicBezTo>
                    <a:pt x="1" y="368"/>
                    <a:pt x="64" y="979"/>
                    <a:pt x="437" y="979"/>
                  </a:cubicBezTo>
                  <a:cubicBezTo>
                    <a:pt x="472" y="979"/>
                    <a:pt x="509" y="974"/>
                    <a:pt x="549" y="962"/>
                  </a:cubicBezTo>
                  <a:cubicBezTo>
                    <a:pt x="1005" y="820"/>
                    <a:pt x="833" y="1"/>
                    <a:pt x="48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8" name="Google Shape;6914;p66">
              <a:extLst>
                <a:ext uri="{FF2B5EF4-FFF2-40B4-BE49-F238E27FC236}">
                  <a16:creationId xmlns:a16="http://schemas.microsoft.com/office/drawing/2014/main" id="{2D9B3170-F3D2-9725-4C01-AE3E472F1018}"/>
                </a:ext>
              </a:extLst>
            </p:cNvPr>
            <p:cNvSpPr/>
            <p:nvPr/>
          </p:nvSpPr>
          <p:spPr>
            <a:xfrm>
              <a:off x="5902800" y="1333950"/>
              <a:ext cx="29225" cy="23150"/>
            </a:xfrm>
            <a:custGeom>
              <a:avLst/>
              <a:gdLst/>
              <a:ahLst/>
              <a:cxnLst/>
              <a:rect l="l" t="t" r="r" b="b"/>
              <a:pathLst>
                <a:path w="1169" h="926" extrusionOk="0">
                  <a:moveTo>
                    <a:pt x="598" y="1"/>
                  </a:moveTo>
                  <a:cubicBezTo>
                    <a:pt x="142" y="1"/>
                    <a:pt x="0" y="925"/>
                    <a:pt x="469" y="925"/>
                  </a:cubicBezTo>
                  <a:cubicBezTo>
                    <a:pt x="498" y="925"/>
                    <a:pt x="530" y="922"/>
                    <a:pt x="563" y="914"/>
                  </a:cubicBezTo>
                  <a:lnTo>
                    <a:pt x="597" y="881"/>
                  </a:lnTo>
                  <a:cubicBezTo>
                    <a:pt x="967" y="746"/>
                    <a:pt x="1168" y="40"/>
                    <a:pt x="664" y="7"/>
                  </a:cubicBezTo>
                  <a:cubicBezTo>
                    <a:pt x="641" y="3"/>
                    <a:pt x="619" y="1"/>
                    <a:pt x="59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9" name="Google Shape;6915;p66">
              <a:extLst>
                <a:ext uri="{FF2B5EF4-FFF2-40B4-BE49-F238E27FC236}">
                  <a16:creationId xmlns:a16="http://schemas.microsoft.com/office/drawing/2014/main" id="{84BBD224-89CC-2A78-875E-44CEDAB4F4BB}"/>
                </a:ext>
              </a:extLst>
            </p:cNvPr>
            <p:cNvSpPr/>
            <p:nvPr/>
          </p:nvSpPr>
          <p:spPr>
            <a:xfrm>
              <a:off x="6091075" y="1361275"/>
              <a:ext cx="25975" cy="19850"/>
            </a:xfrm>
            <a:custGeom>
              <a:avLst/>
              <a:gdLst/>
              <a:ahLst/>
              <a:cxnLst/>
              <a:rect l="l" t="t" r="r" b="b"/>
              <a:pathLst>
                <a:path w="1039" h="794" extrusionOk="0">
                  <a:moveTo>
                    <a:pt x="384" y="1"/>
                  </a:moveTo>
                  <a:cubicBezTo>
                    <a:pt x="223" y="1"/>
                    <a:pt x="84" y="82"/>
                    <a:pt x="57" y="292"/>
                  </a:cubicBezTo>
                  <a:cubicBezTo>
                    <a:pt x="0" y="611"/>
                    <a:pt x="342" y="793"/>
                    <a:pt x="625" y="793"/>
                  </a:cubicBezTo>
                  <a:cubicBezTo>
                    <a:pt x="850" y="793"/>
                    <a:pt x="1038" y="679"/>
                    <a:pt x="964" y="426"/>
                  </a:cubicBezTo>
                  <a:cubicBezTo>
                    <a:pt x="964" y="393"/>
                    <a:pt x="964" y="393"/>
                    <a:pt x="964" y="359"/>
                  </a:cubicBezTo>
                  <a:cubicBezTo>
                    <a:pt x="885" y="163"/>
                    <a:pt x="612" y="1"/>
                    <a:pt x="38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0" name="Google Shape;6916;p66">
              <a:extLst>
                <a:ext uri="{FF2B5EF4-FFF2-40B4-BE49-F238E27FC236}">
                  <a16:creationId xmlns:a16="http://schemas.microsoft.com/office/drawing/2014/main" id="{F6DE9E1A-8F8E-5B7B-DD6A-4B9820AA99A8}"/>
                </a:ext>
              </a:extLst>
            </p:cNvPr>
            <p:cNvSpPr/>
            <p:nvPr/>
          </p:nvSpPr>
          <p:spPr>
            <a:xfrm>
              <a:off x="5954675" y="1401750"/>
              <a:ext cx="28700" cy="23200"/>
            </a:xfrm>
            <a:custGeom>
              <a:avLst/>
              <a:gdLst/>
              <a:ahLst/>
              <a:cxnLst/>
              <a:rect l="l" t="t" r="r" b="b"/>
              <a:pathLst>
                <a:path w="1148" h="928" extrusionOk="0">
                  <a:moveTo>
                    <a:pt x="714" y="0"/>
                  </a:moveTo>
                  <a:cubicBezTo>
                    <a:pt x="681" y="0"/>
                    <a:pt x="645" y="6"/>
                    <a:pt x="606" y="17"/>
                  </a:cubicBezTo>
                  <a:lnTo>
                    <a:pt x="538" y="17"/>
                  </a:lnTo>
                  <a:cubicBezTo>
                    <a:pt x="202" y="152"/>
                    <a:pt x="1" y="857"/>
                    <a:pt x="505" y="925"/>
                  </a:cubicBezTo>
                  <a:cubicBezTo>
                    <a:pt x="521" y="927"/>
                    <a:pt x="537" y="927"/>
                    <a:pt x="553" y="927"/>
                  </a:cubicBezTo>
                  <a:cubicBezTo>
                    <a:pt x="1044" y="927"/>
                    <a:pt x="1147" y="0"/>
                    <a:pt x="71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1" name="Google Shape;6917;p66">
              <a:extLst>
                <a:ext uri="{FF2B5EF4-FFF2-40B4-BE49-F238E27FC236}">
                  <a16:creationId xmlns:a16="http://schemas.microsoft.com/office/drawing/2014/main" id="{D4C1D6B3-3DBA-ACF6-12C1-8704B0EA640A}"/>
                </a:ext>
              </a:extLst>
            </p:cNvPr>
            <p:cNvSpPr/>
            <p:nvPr/>
          </p:nvSpPr>
          <p:spPr>
            <a:xfrm>
              <a:off x="6068950" y="1512400"/>
              <a:ext cx="25650" cy="21600"/>
            </a:xfrm>
            <a:custGeom>
              <a:avLst/>
              <a:gdLst/>
              <a:ahLst/>
              <a:cxnLst/>
              <a:rect l="l" t="t" r="r" b="b"/>
              <a:pathLst>
                <a:path w="1026" h="864" extrusionOk="0">
                  <a:moveTo>
                    <a:pt x="262" y="0"/>
                  </a:moveTo>
                  <a:cubicBezTo>
                    <a:pt x="122" y="0"/>
                    <a:pt x="11" y="75"/>
                    <a:pt x="1" y="263"/>
                  </a:cubicBezTo>
                  <a:cubicBezTo>
                    <a:pt x="1" y="263"/>
                    <a:pt x="1" y="296"/>
                    <a:pt x="1" y="296"/>
                  </a:cubicBezTo>
                  <a:cubicBezTo>
                    <a:pt x="1" y="555"/>
                    <a:pt x="281" y="864"/>
                    <a:pt x="541" y="864"/>
                  </a:cubicBezTo>
                  <a:cubicBezTo>
                    <a:pt x="652" y="864"/>
                    <a:pt x="760" y="807"/>
                    <a:pt x="841" y="666"/>
                  </a:cubicBezTo>
                  <a:cubicBezTo>
                    <a:pt x="1026" y="365"/>
                    <a:pt x="573" y="0"/>
                    <a:pt x="2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2" name="Google Shape;6918;p66">
              <a:extLst>
                <a:ext uri="{FF2B5EF4-FFF2-40B4-BE49-F238E27FC236}">
                  <a16:creationId xmlns:a16="http://schemas.microsoft.com/office/drawing/2014/main" id="{B8E53BB4-94E7-6A74-C1A4-534F3EECB4FC}"/>
                </a:ext>
              </a:extLst>
            </p:cNvPr>
            <p:cNvSpPr/>
            <p:nvPr/>
          </p:nvSpPr>
          <p:spPr>
            <a:xfrm>
              <a:off x="6039300" y="1446400"/>
              <a:ext cx="25925" cy="19700"/>
            </a:xfrm>
            <a:custGeom>
              <a:avLst/>
              <a:gdLst/>
              <a:ahLst/>
              <a:cxnLst/>
              <a:rect l="l" t="t" r="r" b="b"/>
              <a:pathLst>
                <a:path w="1037" h="788" extrusionOk="0">
                  <a:moveTo>
                    <a:pt x="430" y="1"/>
                  </a:moveTo>
                  <a:cubicBezTo>
                    <a:pt x="197" y="1"/>
                    <a:pt x="1" y="121"/>
                    <a:pt x="77" y="382"/>
                  </a:cubicBezTo>
                  <a:lnTo>
                    <a:pt x="111" y="449"/>
                  </a:lnTo>
                  <a:cubicBezTo>
                    <a:pt x="187" y="640"/>
                    <a:pt x="447" y="787"/>
                    <a:pt x="670" y="787"/>
                  </a:cubicBezTo>
                  <a:cubicBezTo>
                    <a:pt x="841" y="787"/>
                    <a:pt x="989" y="701"/>
                    <a:pt x="1018" y="483"/>
                  </a:cubicBezTo>
                  <a:cubicBezTo>
                    <a:pt x="1037" y="172"/>
                    <a:pt x="707" y="1"/>
                    <a:pt x="4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3" name="Google Shape;6919;p66">
              <a:extLst>
                <a:ext uri="{FF2B5EF4-FFF2-40B4-BE49-F238E27FC236}">
                  <a16:creationId xmlns:a16="http://schemas.microsoft.com/office/drawing/2014/main" id="{15B830BE-6AE4-70A6-6BAE-6A9E6F3863BE}"/>
                </a:ext>
              </a:extLst>
            </p:cNvPr>
            <p:cNvSpPr/>
            <p:nvPr/>
          </p:nvSpPr>
          <p:spPr>
            <a:xfrm>
              <a:off x="6061650" y="1499075"/>
              <a:ext cx="25625" cy="19850"/>
            </a:xfrm>
            <a:custGeom>
              <a:avLst/>
              <a:gdLst/>
              <a:ahLst/>
              <a:cxnLst/>
              <a:rect l="l" t="t" r="r" b="b"/>
              <a:pathLst>
                <a:path w="1025" h="794" extrusionOk="0">
                  <a:moveTo>
                    <a:pt x="385" y="0"/>
                  </a:moveTo>
                  <a:cubicBezTo>
                    <a:pt x="223" y="0"/>
                    <a:pt x="85" y="82"/>
                    <a:pt x="57" y="292"/>
                  </a:cubicBezTo>
                  <a:cubicBezTo>
                    <a:pt x="1" y="610"/>
                    <a:pt x="332" y="793"/>
                    <a:pt x="612" y="793"/>
                  </a:cubicBezTo>
                  <a:cubicBezTo>
                    <a:pt x="834" y="793"/>
                    <a:pt x="1024" y="679"/>
                    <a:pt x="965" y="426"/>
                  </a:cubicBezTo>
                  <a:cubicBezTo>
                    <a:pt x="965" y="392"/>
                    <a:pt x="965" y="359"/>
                    <a:pt x="965" y="359"/>
                  </a:cubicBezTo>
                  <a:cubicBezTo>
                    <a:pt x="886" y="162"/>
                    <a:pt x="612" y="0"/>
                    <a:pt x="3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4" name="Google Shape;6920;p66">
              <a:extLst>
                <a:ext uri="{FF2B5EF4-FFF2-40B4-BE49-F238E27FC236}">
                  <a16:creationId xmlns:a16="http://schemas.microsoft.com/office/drawing/2014/main" id="{A7D3980D-31DB-DEB2-AF46-5C4F318A89EB}"/>
                </a:ext>
              </a:extLst>
            </p:cNvPr>
            <p:cNvSpPr/>
            <p:nvPr/>
          </p:nvSpPr>
          <p:spPr>
            <a:xfrm>
              <a:off x="5972925" y="1490100"/>
              <a:ext cx="25550" cy="19275"/>
            </a:xfrm>
            <a:custGeom>
              <a:avLst/>
              <a:gdLst/>
              <a:ahLst/>
              <a:cxnLst/>
              <a:rect l="l" t="t" r="r" b="b"/>
              <a:pathLst>
                <a:path w="1022" h="771" extrusionOk="0">
                  <a:moveTo>
                    <a:pt x="426" y="0"/>
                  </a:moveTo>
                  <a:cubicBezTo>
                    <a:pt x="197" y="0"/>
                    <a:pt x="1" y="121"/>
                    <a:pt x="77" y="382"/>
                  </a:cubicBezTo>
                  <a:cubicBezTo>
                    <a:pt x="77" y="382"/>
                    <a:pt x="77" y="415"/>
                    <a:pt x="77" y="415"/>
                  </a:cubicBezTo>
                  <a:cubicBezTo>
                    <a:pt x="154" y="625"/>
                    <a:pt x="414" y="770"/>
                    <a:pt x="637" y="770"/>
                  </a:cubicBezTo>
                  <a:cubicBezTo>
                    <a:pt x="807" y="770"/>
                    <a:pt x="956" y="686"/>
                    <a:pt x="985" y="483"/>
                  </a:cubicBezTo>
                  <a:cubicBezTo>
                    <a:pt x="1021" y="172"/>
                    <a:pt x="700" y="0"/>
                    <a:pt x="4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5" name="Google Shape;6921;p66">
              <a:extLst>
                <a:ext uri="{FF2B5EF4-FFF2-40B4-BE49-F238E27FC236}">
                  <a16:creationId xmlns:a16="http://schemas.microsoft.com/office/drawing/2014/main" id="{8E014CB0-4236-00DF-9ADE-722CD6ECF731}"/>
                </a:ext>
              </a:extLst>
            </p:cNvPr>
            <p:cNvSpPr/>
            <p:nvPr/>
          </p:nvSpPr>
          <p:spPr>
            <a:xfrm>
              <a:off x="6040400" y="1544925"/>
              <a:ext cx="29425" cy="23200"/>
            </a:xfrm>
            <a:custGeom>
              <a:avLst/>
              <a:gdLst/>
              <a:ahLst/>
              <a:cxnLst/>
              <a:rect l="l" t="t" r="r" b="b"/>
              <a:pathLst>
                <a:path w="1177" h="928" extrusionOk="0">
                  <a:moveTo>
                    <a:pt x="624" y="1"/>
                  </a:moveTo>
                  <a:cubicBezTo>
                    <a:pt x="131" y="1"/>
                    <a:pt x="0" y="928"/>
                    <a:pt x="430" y="928"/>
                  </a:cubicBezTo>
                  <a:cubicBezTo>
                    <a:pt x="462" y="928"/>
                    <a:pt x="498" y="923"/>
                    <a:pt x="538" y="911"/>
                  </a:cubicBezTo>
                  <a:lnTo>
                    <a:pt x="605" y="911"/>
                  </a:lnTo>
                  <a:cubicBezTo>
                    <a:pt x="941" y="777"/>
                    <a:pt x="1176" y="71"/>
                    <a:pt x="672" y="4"/>
                  </a:cubicBezTo>
                  <a:cubicBezTo>
                    <a:pt x="656" y="2"/>
                    <a:pt x="640" y="1"/>
                    <a:pt x="62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6" name="Google Shape;6922;p66">
              <a:extLst>
                <a:ext uri="{FF2B5EF4-FFF2-40B4-BE49-F238E27FC236}">
                  <a16:creationId xmlns:a16="http://schemas.microsoft.com/office/drawing/2014/main" id="{AB01E1FE-5C5A-8FE1-C6A2-331D768E5794}"/>
                </a:ext>
              </a:extLst>
            </p:cNvPr>
            <p:cNvSpPr/>
            <p:nvPr/>
          </p:nvSpPr>
          <p:spPr>
            <a:xfrm>
              <a:off x="5973175" y="1375150"/>
              <a:ext cx="25725" cy="21525"/>
            </a:xfrm>
            <a:custGeom>
              <a:avLst/>
              <a:gdLst/>
              <a:ahLst/>
              <a:cxnLst/>
              <a:rect l="l" t="t" r="r" b="b"/>
              <a:pathLst>
                <a:path w="1029" h="861" extrusionOk="0">
                  <a:moveTo>
                    <a:pt x="263" y="1"/>
                  </a:moveTo>
                  <a:cubicBezTo>
                    <a:pt x="129" y="1"/>
                    <a:pt x="20" y="69"/>
                    <a:pt x="0" y="241"/>
                  </a:cubicBezTo>
                  <a:lnTo>
                    <a:pt x="0" y="308"/>
                  </a:lnTo>
                  <a:cubicBezTo>
                    <a:pt x="0" y="568"/>
                    <a:pt x="299" y="861"/>
                    <a:pt x="558" y="861"/>
                  </a:cubicBezTo>
                  <a:cubicBezTo>
                    <a:pt x="668" y="861"/>
                    <a:pt x="770" y="808"/>
                    <a:pt x="840" y="678"/>
                  </a:cubicBezTo>
                  <a:cubicBezTo>
                    <a:pt x="1028" y="372"/>
                    <a:pt x="575" y="1"/>
                    <a:pt x="26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7" name="Google Shape;6923;p66">
              <a:extLst>
                <a:ext uri="{FF2B5EF4-FFF2-40B4-BE49-F238E27FC236}">
                  <a16:creationId xmlns:a16="http://schemas.microsoft.com/office/drawing/2014/main" id="{4A2904A6-F01F-BF1B-24BB-76688D2B2D4A}"/>
                </a:ext>
              </a:extLst>
            </p:cNvPr>
            <p:cNvSpPr/>
            <p:nvPr/>
          </p:nvSpPr>
          <p:spPr>
            <a:xfrm>
              <a:off x="5953000" y="1418550"/>
              <a:ext cx="29275" cy="23275"/>
            </a:xfrm>
            <a:custGeom>
              <a:avLst/>
              <a:gdLst/>
              <a:ahLst/>
              <a:cxnLst/>
              <a:rect l="l" t="t" r="r" b="b"/>
              <a:pathLst>
                <a:path w="1171" h="931" extrusionOk="0">
                  <a:moveTo>
                    <a:pt x="744" y="1"/>
                  </a:moveTo>
                  <a:cubicBezTo>
                    <a:pt x="712" y="1"/>
                    <a:pt x="677" y="6"/>
                    <a:pt x="639" y="17"/>
                  </a:cubicBezTo>
                  <a:lnTo>
                    <a:pt x="572" y="17"/>
                  </a:lnTo>
                  <a:cubicBezTo>
                    <a:pt x="236" y="152"/>
                    <a:pt x="1" y="824"/>
                    <a:pt x="505" y="925"/>
                  </a:cubicBezTo>
                  <a:cubicBezTo>
                    <a:pt x="528" y="929"/>
                    <a:pt x="551" y="931"/>
                    <a:pt x="573" y="931"/>
                  </a:cubicBezTo>
                  <a:cubicBezTo>
                    <a:pt x="1050" y="931"/>
                    <a:pt x="1171" y="1"/>
                    <a:pt x="74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8" name="Google Shape;6924;p66">
              <a:extLst>
                <a:ext uri="{FF2B5EF4-FFF2-40B4-BE49-F238E27FC236}">
                  <a16:creationId xmlns:a16="http://schemas.microsoft.com/office/drawing/2014/main" id="{11F481BF-7457-D3F4-5608-300DE5D17437}"/>
                </a:ext>
              </a:extLst>
            </p:cNvPr>
            <p:cNvSpPr/>
            <p:nvPr/>
          </p:nvSpPr>
          <p:spPr>
            <a:xfrm>
              <a:off x="6041875" y="1196600"/>
              <a:ext cx="25600" cy="19850"/>
            </a:xfrm>
            <a:custGeom>
              <a:avLst/>
              <a:gdLst/>
              <a:ahLst/>
              <a:cxnLst/>
              <a:rect l="l" t="t" r="r" b="b"/>
              <a:pathLst>
                <a:path w="1024" h="794" extrusionOk="0">
                  <a:moveTo>
                    <a:pt x="376" y="0"/>
                  </a:moveTo>
                  <a:cubicBezTo>
                    <a:pt x="219" y="0"/>
                    <a:pt x="89" y="82"/>
                    <a:pt x="75" y="292"/>
                  </a:cubicBezTo>
                  <a:cubicBezTo>
                    <a:pt x="0" y="610"/>
                    <a:pt x="333" y="793"/>
                    <a:pt x="613" y="793"/>
                  </a:cubicBezTo>
                  <a:cubicBezTo>
                    <a:pt x="835" y="793"/>
                    <a:pt x="1023" y="678"/>
                    <a:pt x="949" y="426"/>
                  </a:cubicBezTo>
                  <a:cubicBezTo>
                    <a:pt x="949" y="392"/>
                    <a:pt x="949" y="392"/>
                    <a:pt x="949" y="359"/>
                  </a:cubicBezTo>
                  <a:cubicBezTo>
                    <a:pt x="870" y="162"/>
                    <a:pt x="597" y="0"/>
                    <a:pt x="37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9" name="Google Shape;6925;p66">
              <a:extLst>
                <a:ext uri="{FF2B5EF4-FFF2-40B4-BE49-F238E27FC236}">
                  <a16:creationId xmlns:a16="http://schemas.microsoft.com/office/drawing/2014/main" id="{203BB141-4474-5262-E174-5CCA5CDCF7B3}"/>
                </a:ext>
              </a:extLst>
            </p:cNvPr>
            <p:cNvSpPr/>
            <p:nvPr/>
          </p:nvSpPr>
          <p:spPr>
            <a:xfrm>
              <a:off x="6067875" y="1448075"/>
              <a:ext cx="26000" cy="19700"/>
            </a:xfrm>
            <a:custGeom>
              <a:avLst/>
              <a:gdLst/>
              <a:ahLst/>
              <a:cxnLst/>
              <a:rect l="l" t="t" r="r" b="b"/>
              <a:pathLst>
                <a:path w="1040" h="788" extrusionOk="0">
                  <a:moveTo>
                    <a:pt x="438" y="1"/>
                  </a:moveTo>
                  <a:cubicBezTo>
                    <a:pt x="204" y="1"/>
                    <a:pt x="0" y="122"/>
                    <a:pt x="77" y="382"/>
                  </a:cubicBezTo>
                  <a:cubicBezTo>
                    <a:pt x="77" y="416"/>
                    <a:pt x="77" y="416"/>
                    <a:pt x="77" y="450"/>
                  </a:cubicBezTo>
                  <a:cubicBezTo>
                    <a:pt x="172" y="640"/>
                    <a:pt x="430" y="787"/>
                    <a:pt x="647" y="787"/>
                  </a:cubicBezTo>
                  <a:cubicBezTo>
                    <a:pt x="813" y="787"/>
                    <a:pt x="955" y="701"/>
                    <a:pt x="985" y="483"/>
                  </a:cubicBezTo>
                  <a:cubicBezTo>
                    <a:pt x="1039" y="172"/>
                    <a:pt x="717" y="1"/>
                    <a:pt x="4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0" name="Google Shape;6926;p66">
              <a:extLst>
                <a:ext uri="{FF2B5EF4-FFF2-40B4-BE49-F238E27FC236}">
                  <a16:creationId xmlns:a16="http://schemas.microsoft.com/office/drawing/2014/main" id="{4DB2C9C9-D42A-CB2C-E166-923DF6767226}"/>
                </a:ext>
              </a:extLst>
            </p:cNvPr>
            <p:cNvSpPr/>
            <p:nvPr/>
          </p:nvSpPr>
          <p:spPr>
            <a:xfrm>
              <a:off x="6077125" y="1063100"/>
              <a:ext cx="33850" cy="21500"/>
            </a:xfrm>
            <a:custGeom>
              <a:avLst/>
              <a:gdLst/>
              <a:ahLst/>
              <a:cxnLst/>
              <a:rect l="l" t="t" r="r" b="b"/>
              <a:pathLst>
                <a:path w="1354" h="860" extrusionOk="0">
                  <a:moveTo>
                    <a:pt x="778" y="1"/>
                  </a:moveTo>
                  <a:cubicBezTo>
                    <a:pt x="356" y="1"/>
                    <a:pt x="0" y="860"/>
                    <a:pt x="519" y="860"/>
                  </a:cubicBezTo>
                  <a:cubicBezTo>
                    <a:pt x="528" y="860"/>
                    <a:pt x="538" y="860"/>
                    <a:pt x="547" y="859"/>
                  </a:cubicBezTo>
                  <a:lnTo>
                    <a:pt x="615" y="859"/>
                  </a:lnTo>
                  <a:cubicBezTo>
                    <a:pt x="984" y="792"/>
                    <a:pt x="1354" y="187"/>
                    <a:pt x="883" y="19"/>
                  </a:cubicBezTo>
                  <a:cubicBezTo>
                    <a:pt x="848" y="6"/>
                    <a:pt x="813" y="1"/>
                    <a:pt x="77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1" name="Google Shape;6927;p66">
              <a:extLst>
                <a:ext uri="{FF2B5EF4-FFF2-40B4-BE49-F238E27FC236}">
                  <a16:creationId xmlns:a16="http://schemas.microsoft.com/office/drawing/2014/main" id="{5744554F-C898-4D9A-E536-A9DEBAA39255}"/>
                </a:ext>
              </a:extLst>
            </p:cNvPr>
            <p:cNvSpPr/>
            <p:nvPr/>
          </p:nvSpPr>
          <p:spPr>
            <a:xfrm>
              <a:off x="6063150" y="1375750"/>
              <a:ext cx="25150" cy="21525"/>
            </a:xfrm>
            <a:custGeom>
              <a:avLst/>
              <a:gdLst/>
              <a:ahLst/>
              <a:cxnLst/>
              <a:rect l="l" t="t" r="r" b="b"/>
              <a:pathLst>
                <a:path w="1006" h="861" extrusionOk="0">
                  <a:moveTo>
                    <a:pt x="463" y="1"/>
                  </a:moveTo>
                  <a:cubicBezTo>
                    <a:pt x="352" y="1"/>
                    <a:pt x="245" y="53"/>
                    <a:pt x="165" y="183"/>
                  </a:cubicBezTo>
                  <a:cubicBezTo>
                    <a:pt x="1" y="489"/>
                    <a:pt x="461" y="860"/>
                    <a:pt x="764" y="860"/>
                  </a:cubicBezTo>
                  <a:cubicBezTo>
                    <a:pt x="894" y="860"/>
                    <a:pt x="995" y="792"/>
                    <a:pt x="1006" y="620"/>
                  </a:cubicBezTo>
                  <a:lnTo>
                    <a:pt x="1006" y="553"/>
                  </a:lnTo>
                  <a:cubicBezTo>
                    <a:pt x="1006" y="293"/>
                    <a:pt x="724" y="1"/>
                    <a:pt x="46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2" name="Google Shape;6928;p66">
              <a:extLst>
                <a:ext uri="{FF2B5EF4-FFF2-40B4-BE49-F238E27FC236}">
                  <a16:creationId xmlns:a16="http://schemas.microsoft.com/office/drawing/2014/main" id="{8B462A30-4A7F-E0DA-FD15-1C7C46C396A2}"/>
                </a:ext>
              </a:extLst>
            </p:cNvPr>
            <p:cNvSpPr/>
            <p:nvPr/>
          </p:nvSpPr>
          <p:spPr>
            <a:xfrm>
              <a:off x="6033650" y="1489275"/>
              <a:ext cx="29975" cy="23150"/>
            </a:xfrm>
            <a:custGeom>
              <a:avLst/>
              <a:gdLst/>
              <a:ahLst/>
              <a:cxnLst/>
              <a:rect l="l" t="t" r="r" b="b"/>
              <a:pathLst>
                <a:path w="1199" h="926" extrusionOk="0">
                  <a:moveTo>
                    <a:pt x="733" y="0"/>
                  </a:moveTo>
                  <a:cubicBezTo>
                    <a:pt x="704" y="0"/>
                    <a:pt x="673" y="4"/>
                    <a:pt x="640" y="11"/>
                  </a:cubicBezTo>
                  <a:lnTo>
                    <a:pt x="606" y="11"/>
                  </a:lnTo>
                  <a:cubicBezTo>
                    <a:pt x="236" y="146"/>
                    <a:pt x="1" y="818"/>
                    <a:pt x="471" y="919"/>
                  </a:cubicBezTo>
                  <a:cubicBezTo>
                    <a:pt x="496" y="923"/>
                    <a:pt x="519" y="925"/>
                    <a:pt x="542" y="925"/>
                  </a:cubicBezTo>
                  <a:cubicBezTo>
                    <a:pt x="1028" y="925"/>
                    <a:pt x="1199" y="0"/>
                    <a:pt x="73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3" name="Google Shape;6929;p66">
              <a:extLst>
                <a:ext uri="{FF2B5EF4-FFF2-40B4-BE49-F238E27FC236}">
                  <a16:creationId xmlns:a16="http://schemas.microsoft.com/office/drawing/2014/main" id="{C69FA232-338D-8304-EB15-CC861D269CCA}"/>
                </a:ext>
              </a:extLst>
            </p:cNvPr>
            <p:cNvSpPr/>
            <p:nvPr/>
          </p:nvSpPr>
          <p:spPr>
            <a:xfrm>
              <a:off x="6085000" y="1523850"/>
              <a:ext cx="28500" cy="23125"/>
            </a:xfrm>
            <a:custGeom>
              <a:avLst/>
              <a:gdLst/>
              <a:ahLst/>
              <a:cxnLst/>
              <a:rect l="l" t="t" r="r" b="b"/>
              <a:pathLst>
                <a:path w="1140" h="925" extrusionOk="0">
                  <a:moveTo>
                    <a:pt x="599" y="0"/>
                  </a:moveTo>
                  <a:cubicBezTo>
                    <a:pt x="118" y="0"/>
                    <a:pt x="1" y="925"/>
                    <a:pt x="446" y="925"/>
                  </a:cubicBezTo>
                  <a:cubicBezTo>
                    <a:pt x="473" y="925"/>
                    <a:pt x="503" y="921"/>
                    <a:pt x="535" y="914"/>
                  </a:cubicBezTo>
                  <a:lnTo>
                    <a:pt x="602" y="880"/>
                  </a:lnTo>
                  <a:cubicBezTo>
                    <a:pt x="938" y="746"/>
                    <a:pt x="1140" y="74"/>
                    <a:pt x="669" y="6"/>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4" name="Google Shape;6930;p66">
              <a:extLst>
                <a:ext uri="{FF2B5EF4-FFF2-40B4-BE49-F238E27FC236}">
                  <a16:creationId xmlns:a16="http://schemas.microsoft.com/office/drawing/2014/main" id="{8F26F6B8-6ECC-FEB7-DC73-B6CD8719E487}"/>
                </a:ext>
              </a:extLst>
            </p:cNvPr>
            <p:cNvSpPr/>
            <p:nvPr/>
          </p:nvSpPr>
          <p:spPr>
            <a:xfrm>
              <a:off x="6097450" y="1393725"/>
              <a:ext cx="25525" cy="19675"/>
            </a:xfrm>
            <a:custGeom>
              <a:avLst/>
              <a:gdLst/>
              <a:ahLst/>
              <a:cxnLst/>
              <a:rect l="l" t="t" r="r" b="b"/>
              <a:pathLst>
                <a:path w="1021" h="787" extrusionOk="0">
                  <a:moveTo>
                    <a:pt x="385" y="0"/>
                  </a:moveTo>
                  <a:cubicBezTo>
                    <a:pt x="215" y="0"/>
                    <a:pt x="66" y="86"/>
                    <a:pt x="37" y="305"/>
                  </a:cubicBezTo>
                  <a:cubicBezTo>
                    <a:pt x="0" y="615"/>
                    <a:pt x="321" y="787"/>
                    <a:pt x="595" y="787"/>
                  </a:cubicBezTo>
                  <a:cubicBezTo>
                    <a:pt x="825" y="787"/>
                    <a:pt x="1021" y="666"/>
                    <a:pt x="944" y="405"/>
                  </a:cubicBezTo>
                  <a:lnTo>
                    <a:pt x="944" y="338"/>
                  </a:lnTo>
                  <a:cubicBezTo>
                    <a:pt x="868" y="148"/>
                    <a:pt x="608" y="0"/>
                    <a:pt x="38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5" name="Google Shape;6931;p66">
              <a:extLst>
                <a:ext uri="{FF2B5EF4-FFF2-40B4-BE49-F238E27FC236}">
                  <a16:creationId xmlns:a16="http://schemas.microsoft.com/office/drawing/2014/main" id="{E4660C1F-702E-7636-07B3-9852EA2116DD}"/>
                </a:ext>
              </a:extLst>
            </p:cNvPr>
            <p:cNvSpPr/>
            <p:nvPr/>
          </p:nvSpPr>
          <p:spPr>
            <a:xfrm>
              <a:off x="6031400" y="1536250"/>
              <a:ext cx="31175" cy="18325"/>
            </a:xfrm>
            <a:custGeom>
              <a:avLst/>
              <a:gdLst/>
              <a:ahLst/>
              <a:cxnLst/>
              <a:rect l="l" t="t" r="r" b="b"/>
              <a:pathLst>
                <a:path w="1247" h="733" extrusionOk="0">
                  <a:moveTo>
                    <a:pt x="733" y="1"/>
                  </a:moveTo>
                  <a:cubicBezTo>
                    <a:pt x="386" y="1"/>
                    <a:pt x="0" y="293"/>
                    <a:pt x="293" y="586"/>
                  </a:cubicBezTo>
                  <a:lnTo>
                    <a:pt x="326" y="619"/>
                  </a:lnTo>
                  <a:cubicBezTo>
                    <a:pt x="413" y="695"/>
                    <a:pt x="545" y="733"/>
                    <a:pt x="679" y="733"/>
                  </a:cubicBezTo>
                  <a:cubicBezTo>
                    <a:pt x="960" y="733"/>
                    <a:pt x="1247" y="568"/>
                    <a:pt x="1133" y="250"/>
                  </a:cubicBezTo>
                  <a:cubicBezTo>
                    <a:pt x="1066" y="72"/>
                    <a:pt x="904" y="1"/>
                    <a:pt x="733"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6" name="Google Shape;6932;p66">
              <a:extLst>
                <a:ext uri="{FF2B5EF4-FFF2-40B4-BE49-F238E27FC236}">
                  <a16:creationId xmlns:a16="http://schemas.microsoft.com/office/drawing/2014/main" id="{F509E469-4DB7-1B3F-F188-EBCEFC745DDB}"/>
                </a:ext>
              </a:extLst>
            </p:cNvPr>
            <p:cNvSpPr/>
            <p:nvPr/>
          </p:nvSpPr>
          <p:spPr>
            <a:xfrm>
              <a:off x="6030150" y="1099675"/>
              <a:ext cx="35475" cy="21875"/>
            </a:xfrm>
            <a:custGeom>
              <a:avLst/>
              <a:gdLst/>
              <a:ahLst/>
              <a:cxnLst/>
              <a:rect l="l" t="t" r="r" b="b"/>
              <a:pathLst>
                <a:path w="1419" h="875" extrusionOk="0">
                  <a:moveTo>
                    <a:pt x="812" y="0"/>
                  </a:moveTo>
                  <a:cubicBezTo>
                    <a:pt x="407" y="0"/>
                    <a:pt x="1" y="845"/>
                    <a:pt x="544" y="875"/>
                  </a:cubicBezTo>
                  <a:lnTo>
                    <a:pt x="611" y="875"/>
                  </a:lnTo>
                  <a:cubicBezTo>
                    <a:pt x="981" y="875"/>
                    <a:pt x="1418" y="270"/>
                    <a:pt x="948" y="35"/>
                  </a:cubicBezTo>
                  <a:cubicBezTo>
                    <a:pt x="903" y="11"/>
                    <a:pt x="858" y="0"/>
                    <a:pt x="812"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7" name="Google Shape;6933;p66">
              <a:extLst>
                <a:ext uri="{FF2B5EF4-FFF2-40B4-BE49-F238E27FC236}">
                  <a16:creationId xmlns:a16="http://schemas.microsoft.com/office/drawing/2014/main" id="{21EEA07E-1064-D7D6-3762-6B8E84466EFD}"/>
                </a:ext>
              </a:extLst>
            </p:cNvPr>
            <p:cNvSpPr/>
            <p:nvPr/>
          </p:nvSpPr>
          <p:spPr>
            <a:xfrm>
              <a:off x="6005100" y="1356375"/>
              <a:ext cx="29275" cy="23275"/>
            </a:xfrm>
            <a:custGeom>
              <a:avLst/>
              <a:gdLst/>
              <a:ahLst/>
              <a:cxnLst/>
              <a:rect l="l" t="t" r="r" b="b"/>
              <a:pathLst>
                <a:path w="1171" h="931" extrusionOk="0">
                  <a:moveTo>
                    <a:pt x="744" y="1"/>
                  </a:moveTo>
                  <a:cubicBezTo>
                    <a:pt x="712" y="1"/>
                    <a:pt x="677" y="6"/>
                    <a:pt x="639" y="17"/>
                  </a:cubicBezTo>
                  <a:lnTo>
                    <a:pt x="572" y="17"/>
                  </a:lnTo>
                  <a:cubicBezTo>
                    <a:pt x="202" y="152"/>
                    <a:pt x="0" y="858"/>
                    <a:pt x="504" y="925"/>
                  </a:cubicBezTo>
                  <a:cubicBezTo>
                    <a:pt x="528" y="929"/>
                    <a:pt x="551" y="931"/>
                    <a:pt x="573" y="931"/>
                  </a:cubicBezTo>
                  <a:cubicBezTo>
                    <a:pt x="1050" y="931"/>
                    <a:pt x="1171" y="1"/>
                    <a:pt x="74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8" name="Google Shape;6934;p66">
              <a:extLst>
                <a:ext uri="{FF2B5EF4-FFF2-40B4-BE49-F238E27FC236}">
                  <a16:creationId xmlns:a16="http://schemas.microsoft.com/office/drawing/2014/main" id="{0BB0A289-CA20-C62F-8517-3F916F45D31F}"/>
                </a:ext>
              </a:extLst>
            </p:cNvPr>
            <p:cNvSpPr/>
            <p:nvPr/>
          </p:nvSpPr>
          <p:spPr>
            <a:xfrm>
              <a:off x="5997750" y="1378275"/>
              <a:ext cx="25025" cy="22025"/>
            </a:xfrm>
            <a:custGeom>
              <a:avLst/>
              <a:gdLst/>
              <a:ahLst/>
              <a:cxnLst/>
              <a:rect l="l" t="t" r="r" b="b"/>
              <a:pathLst>
                <a:path w="1001" h="881" extrusionOk="0">
                  <a:moveTo>
                    <a:pt x="443" y="0"/>
                  </a:moveTo>
                  <a:cubicBezTo>
                    <a:pt x="333" y="0"/>
                    <a:pt x="230" y="53"/>
                    <a:pt x="160" y="183"/>
                  </a:cubicBezTo>
                  <a:cubicBezTo>
                    <a:pt x="1" y="547"/>
                    <a:pt x="427" y="880"/>
                    <a:pt x="729" y="880"/>
                  </a:cubicBezTo>
                  <a:cubicBezTo>
                    <a:pt x="873" y="880"/>
                    <a:pt x="989" y="805"/>
                    <a:pt x="1000" y="620"/>
                  </a:cubicBezTo>
                  <a:lnTo>
                    <a:pt x="1000" y="553"/>
                  </a:lnTo>
                  <a:cubicBezTo>
                    <a:pt x="1000" y="293"/>
                    <a:pt x="702" y="0"/>
                    <a:pt x="44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9" name="Google Shape;6935;p66">
              <a:extLst>
                <a:ext uri="{FF2B5EF4-FFF2-40B4-BE49-F238E27FC236}">
                  <a16:creationId xmlns:a16="http://schemas.microsoft.com/office/drawing/2014/main" id="{677BE24C-45E9-1941-3F54-237099B231AA}"/>
                </a:ext>
              </a:extLst>
            </p:cNvPr>
            <p:cNvSpPr/>
            <p:nvPr/>
          </p:nvSpPr>
          <p:spPr>
            <a:xfrm>
              <a:off x="6026100" y="1586750"/>
              <a:ext cx="29925" cy="22400"/>
            </a:xfrm>
            <a:custGeom>
              <a:avLst/>
              <a:gdLst/>
              <a:ahLst/>
              <a:cxnLst/>
              <a:rect l="l" t="t" r="r" b="b"/>
              <a:pathLst>
                <a:path w="1197" h="896" extrusionOk="0">
                  <a:moveTo>
                    <a:pt x="761" y="0"/>
                  </a:moveTo>
                  <a:cubicBezTo>
                    <a:pt x="734" y="0"/>
                    <a:pt x="704" y="4"/>
                    <a:pt x="673" y="11"/>
                  </a:cubicBezTo>
                  <a:lnTo>
                    <a:pt x="605" y="11"/>
                  </a:lnTo>
                  <a:cubicBezTo>
                    <a:pt x="236" y="112"/>
                    <a:pt x="0" y="818"/>
                    <a:pt x="505" y="885"/>
                  </a:cubicBezTo>
                  <a:cubicBezTo>
                    <a:pt x="536" y="892"/>
                    <a:pt x="567" y="896"/>
                    <a:pt x="596" y="896"/>
                  </a:cubicBezTo>
                  <a:cubicBezTo>
                    <a:pt x="1063" y="896"/>
                    <a:pt x="1197" y="0"/>
                    <a:pt x="76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0" name="Google Shape;6936;p66">
              <a:extLst>
                <a:ext uri="{FF2B5EF4-FFF2-40B4-BE49-F238E27FC236}">
                  <a16:creationId xmlns:a16="http://schemas.microsoft.com/office/drawing/2014/main" id="{8A7FF1E1-61F7-D614-D2B3-667B997AE697}"/>
                </a:ext>
              </a:extLst>
            </p:cNvPr>
            <p:cNvSpPr/>
            <p:nvPr/>
          </p:nvSpPr>
          <p:spPr>
            <a:xfrm>
              <a:off x="6036000" y="1483300"/>
              <a:ext cx="25975" cy="19700"/>
            </a:xfrm>
            <a:custGeom>
              <a:avLst/>
              <a:gdLst/>
              <a:ahLst/>
              <a:cxnLst/>
              <a:rect l="l" t="t" r="r" b="b"/>
              <a:pathLst>
                <a:path w="1039" h="788" extrusionOk="0">
                  <a:moveTo>
                    <a:pt x="414" y="1"/>
                  </a:moveTo>
                  <a:cubicBezTo>
                    <a:pt x="189" y="1"/>
                    <a:pt x="1" y="117"/>
                    <a:pt x="75" y="385"/>
                  </a:cubicBezTo>
                  <a:cubicBezTo>
                    <a:pt x="75" y="385"/>
                    <a:pt x="75" y="418"/>
                    <a:pt x="75" y="418"/>
                  </a:cubicBezTo>
                  <a:cubicBezTo>
                    <a:pt x="152" y="631"/>
                    <a:pt x="417" y="787"/>
                    <a:pt x="642" y="787"/>
                  </a:cubicBezTo>
                  <a:cubicBezTo>
                    <a:pt x="809" y="787"/>
                    <a:pt x="954" y="701"/>
                    <a:pt x="982" y="486"/>
                  </a:cubicBezTo>
                  <a:cubicBezTo>
                    <a:pt x="1039" y="186"/>
                    <a:pt x="698" y="1"/>
                    <a:pt x="41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1" name="Google Shape;6937;p66">
              <a:extLst>
                <a:ext uri="{FF2B5EF4-FFF2-40B4-BE49-F238E27FC236}">
                  <a16:creationId xmlns:a16="http://schemas.microsoft.com/office/drawing/2014/main" id="{6C1EABF7-5EDC-4FA3-E6CC-95140A7EADD2}"/>
                </a:ext>
              </a:extLst>
            </p:cNvPr>
            <p:cNvSpPr/>
            <p:nvPr/>
          </p:nvSpPr>
          <p:spPr>
            <a:xfrm>
              <a:off x="5942225" y="1349075"/>
              <a:ext cx="29275" cy="23275"/>
            </a:xfrm>
            <a:custGeom>
              <a:avLst/>
              <a:gdLst/>
              <a:ahLst/>
              <a:cxnLst/>
              <a:rect l="l" t="t" r="r" b="b"/>
              <a:pathLst>
                <a:path w="1171" h="931" extrusionOk="0">
                  <a:moveTo>
                    <a:pt x="598" y="1"/>
                  </a:moveTo>
                  <a:cubicBezTo>
                    <a:pt x="121" y="1"/>
                    <a:pt x="1" y="931"/>
                    <a:pt x="427" y="931"/>
                  </a:cubicBezTo>
                  <a:cubicBezTo>
                    <a:pt x="459" y="931"/>
                    <a:pt x="494" y="925"/>
                    <a:pt x="532" y="914"/>
                  </a:cubicBezTo>
                  <a:lnTo>
                    <a:pt x="600" y="914"/>
                  </a:lnTo>
                  <a:cubicBezTo>
                    <a:pt x="936" y="780"/>
                    <a:pt x="1171" y="108"/>
                    <a:pt x="667" y="7"/>
                  </a:cubicBezTo>
                  <a:cubicBezTo>
                    <a:pt x="643"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2" name="Google Shape;6938;p66">
              <a:extLst>
                <a:ext uri="{FF2B5EF4-FFF2-40B4-BE49-F238E27FC236}">
                  <a16:creationId xmlns:a16="http://schemas.microsoft.com/office/drawing/2014/main" id="{675C25FF-C0A8-0171-837C-C71DE2629ED1}"/>
                </a:ext>
              </a:extLst>
            </p:cNvPr>
            <p:cNvSpPr/>
            <p:nvPr/>
          </p:nvSpPr>
          <p:spPr>
            <a:xfrm>
              <a:off x="5987900" y="1386900"/>
              <a:ext cx="24475" cy="23950"/>
            </a:xfrm>
            <a:custGeom>
              <a:avLst/>
              <a:gdLst/>
              <a:ahLst/>
              <a:cxnLst/>
              <a:rect l="l" t="t" r="r" b="b"/>
              <a:pathLst>
                <a:path w="979" h="958" extrusionOk="0">
                  <a:moveTo>
                    <a:pt x="501" y="0"/>
                  </a:moveTo>
                  <a:cubicBezTo>
                    <a:pt x="445" y="0"/>
                    <a:pt x="384" y="22"/>
                    <a:pt x="319" y="73"/>
                  </a:cubicBezTo>
                  <a:cubicBezTo>
                    <a:pt x="285" y="73"/>
                    <a:pt x="285" y="73"/>
                    <a:pt x="251" y="107"/>
                  </a:cubicBezTo>
                  <a:cubicBezTo>
                    <a:pt x="0" y="327"/>
                    <a:pt x="13" y="957"/>
                    <a:pt x="399" y="957"/>
                  </a:cubicBezTo>
                  <a:cubicBezTo>
                    <a:pt x="426" y="957"/>
                    <a:pt x="456" y="954"/>
                    <a:pt x="487" y="947"/>
                  </a:cubicBezTo>
                  <a:cubicBezTo>
                    <a:pt x="979" y="860"/>
                    <a:pt x="847" y="0"/>
                    <a:pt x="50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3" name="Google Shape;6939;p66">
              <a:extLst>
                <a:ext uri="{FF2B5EF4-FFF2-40B4-BE49-F238E27FC236}">
                  <a16:creationId xmlns:a16="http://schemas.microsoft.com/office/drawing/2014/main" id="{5B30E916-77BB-DF47-6C07-4D1BE66858F8}"/>
                </a:ext>
              </a:extLst>
            </p:cNvPr>
            <p:cNvSpPr/>
            <p:nvPr/>
          </p:nvSpPr>
          <p:spPr>
            <a:xfrm>
              <a:off x="6087375" y="1468500"/>
              <a:ext cx="25550" cy="19550"/>
            </a:xfrm>
            <a:custGeom>
              <a:avLst/>
              <a:gdLst/>
              <a:ahLst/>
              <a:cxnLst/>
              <a:rect l="l" t="t" r="r" b="b"/>
              <a:pathLst>
                <a:path w="1022" h="782" extrusionOk="0">
                  <a:moveTo>
                    <a:pt x="374" y="0"/>
                  </a:moveTo>
                  <a:cubicBezTo>
                    <a:pt x="208" y="0"/>
                    <a:pt x="66" y="86"/>
                    <a:pt x="37" y="305"/>
                  </a:cubicBezTo>
                  <a:cubicBezTo>
                    <a:pt x="1" y="611"/>
                    <a:pt x="311" y="782"/>
                    <a:pt x="582" y="782"/>
                  </a:cubicBezTo>
                  <a:cubicBezTo>
                    <a:pt x="817" y="782"/>
                    <a:pt x="1022" y="653"/>
                    <a:pt x="944" y="372"/>
                  </a:cubicBezTo>
                  <a:cubicBezTo>
                    <a:pt x="944" y="372"/>
                    <a:pt x="944" y="338"/>
                    <a:pt x="944" y="338"/>
                  </a:cubicBezTo>
                  <a:cubicBezTo>
                    <a:pt x="849" y="148"/>
                    <a:pt x="591" y="0"/>
                    <a:pt x="37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4" name="Google Shape;6940;p66">
              <a:extLst>
                <a:ext uri="{FF2B5EF4-FFF2-40B4-BE49-F238E27FC236}">
                  <a16:creationId xmlns:a16="http://schemas.microsoft.com/office/drawing/2014/main" id="{4BD75806-984B-3334-CBC5-B0CC0325B2A1}"/>
                </a:ext>
              </a:extLst>
            </p:cNvPr>
            <p:cNvSpPr/>
            <p:nvPr/>
          </p:nvSpPr>
          <p:spPr>
            <a:xfrm>
              <a:off x="5980250" y="1442075"/>
              <a:ext cx="25125" cy="24475"/>
            </a:xfrm>
            <a:custGeom>
              <a:avLst/>
              <a:gdLst/>
              <a:ahLst/>
              <a:cxnLst/>
              <a:rect l="l" t="t" r="r" b="b"/>
              <a:pathLst>
                <a:path w="1005" h="979" extrusionOk="0">
                  <a:moveTo>
                    <a:pt x="576" y="1"/>
                  </a:moveTo>
                  <a:cubicBezTo>
                    <a:pt x="540" y="1"/>
                    <a:pt x="500" y="6"/>
                    <a:pt x="457" y="17"/>
                  </a:cubicBezTo>
                  <a:cubicBezTo>
                    <a:pt x="1" y="160"/>
                    <a:pt x="173" y="979"/>
                    <a:pt x="523" y="979"/>
                  </a:cubicBezTo>
                  <a:cubicBezTo>
                    <a:pt x="585" y="979"/>
                    <a:pt x="654" y="953"/>
                    <a:pt x="725" y="891"/>
                  </a:cubicBezTo>
                  <a:lnTo>
                    <a:pt x="759" y="858"/>
                  </a:lnTo>
                  <a:cubicBezTo>
                    <a:pt x="1005" y="612"/>
                    <a:pt x="970" y="1"/>
                    <a:pt x="57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5" name="Google Shape;6941;p66">
              <a:extLst>
                <a:ext uri="{FF2B5EF4-FFF2-40B4-BE49-F238E27FC236}">
                  <a16:creationId xmlns:a16="http://schemas.microsoft.com/office/drawing/2014/main" id="{BF74DB82-0DD2-3E39-BC6A-417346DB3C1F}"/>
                </a:ext>
              </a:extLst>
            </p:cNvPr>
            <p:cNvSpPr/>
            <p:nvPr/>
          </p:nvSpPr>
          <p:spPr>
            <a:xfrm>
              <a:off x="6024075" y="1087425"/>
              <a:ext cx="25925" cy="24475"/>
            </a:xfrm>
            <a:custGeom>
              <a:avLst/>
              <a:gdLst/>
              <a:ahLst/>
              <a:cxnLst/>
              <a:rect l="l" t="t" r="r" b="b"/>
              <a:pathLst>
                <a:path w="1037" h="979" extrusionOk="0">
                  <a:moveTo>
                    <a:pt x="488" y="0"/>
                  </a:moveTo>
                  <a:cubicBezTo>
                    <a:pt x="424" y="0"/>
                    <a:pt x="355" y="26"/>
                    <a:pt x="283" y="88"/>
                  </a:cubicBezTo>
                  <a:cubicBezTo>
                    <a:pt x="250" y="88"/>
                    <a:pt x="250" y="121"/>
                    <a:pt x="216" y="121"/>
                  </a:cubicBezTo>
                  <a:cubicBezTo>
                    <a:pt x="1" y="367"/>
                    <a:pt x="67" y="978"/>
                    <a:pt x="439" y="978"/>
                  </a:cubicBezTo>
                  <a:cubicBezTo>
                    <a:pt x="474" y="978"/>
                    <a:pt x="512" y="973"/>
                    <a:pt x="552" y="962"/>
                  </a:cubicBezTo>
                  <a:cubicBezTo>
                    <a:pt x="1036" y="819"/>
                    <a:pt x="844" y="0"/>
                    <a:pt x="48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6" name="Google Shape;6942;p66">
              <a:extLst>
                <a:ext uri="{FF2B5EF4-FFF2-40B4-BE49-F238E27FC236}">
                  <a16:creationId xmlns:a16="http://schemas.microsoft.com/office/drawing/2014/main" id="{626C4199-6103-24B0-2378-FB4C7DEA42AF}"/>
                </a:ext>
              </a:extLst>
            </p:cNvPr>
            <p:cNvSpPr/>
            <p:nvPr/>
          </p:nvSpPr>
          <p:spPr>
            <a:xfrm>
              <a:off x="5963675" y="1435050"/>
              <a:ext cx="25225" cy="20025"/>
            </a:xfrm>
            <a:custGeom>
              <a:avLst/>
              <a:gdLst/>
              <a:ahLst/>
              <a:cxnLst/>
              <a:rect l="l" t="t" r="r" b="b"/>
              <a:pathLst>
                <a:path w="1009" h="801" extrusionOk="0">
                  <a:moveTo>
                    <a:pt x="403" y="0"/>
                  </a:moveTo>
                  <a:cubicBezTo>
                    <a:pt x="252" y="0"/>
                    <a:pt x="118" y="75"/>
                    <a:pt x="78" y="265"/>
                  </a:cubicBezTo>
                  <a:cubicBezTo>
                    <a:pt x="0" y="594"/>
                    <a:pt x="347" y="801"/>
                    <a:pt x="629" y="801"/>
                  </a:cubicBezTo>
                  <a:cubicBezTo>
                    <a:pt x="836" y="801"/>
                    <a:pt x="1008" y="689"/>
                    <a:pt x="951" y="433"/>
                  </a:cubicBezTo>
                  <a:cubicBezTo>
                    <a:pt x="951" y="433"/>
                    <a:pt x="951" y="399"/>
                    <a:pt x="951" y="366"/>
                  </a:cubicBezTo>
                  <a:cubicBezTo>
                    <a:pt x="891" y="165"/>
                    <a:pt x="627" y="0"/>
                    <a:pt x="40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7" name="Google Shape;6943;p66">
              <a:extLst>
                <a:ext uri="{FF2B5EF4-FFF2-40B4-BE49-F238E27FC236}">
                  <a16:creationId xmlns:a16="http://schemas.microsoft.com/office/drawing/2014/main" id="{0F82BD02-4613-E57A-9BDD-9E3696D70995}"/>
                </a:ext>
              </a:extLst>
            </p:cNvPr>
            <p:cNvSpPr/>
            <p:nvPr/>
          </p:nvSpPr>
          <p:spPr>
            <a:xfrm>
              <a:off x="6102750" y="1393400"/>
              <a:ext cx="25050" cy="21400"/>
            </a:xfrm>
            <a:custGeom>
              <a:avLst/>
              <a:gdLst/>
              <a:ahLst/>
              <a:cxnLst/>
              <a:rect l="l" t="t" r="r" b="b"/>
              <a:pathLst>
                <a:path w="1002" h="856" extrusionOk="0">
                  <a:moveTo>
                    <a:pt x="444" y="0"/>
                  </a:moveTo>
                  <a:cubicBezTo>
                    <a:pt x="334" y="0"/>
                    <a:pt x="231" y="53"/>
                    <a:pt x="161" y="183"/>
                  </a:cubicBezTo>
                  <a:cubicBezTo>
                    <a:pt x="1" y="504"/>
                    <a:pt x="434" y="856"/>
                    <a:pt x="736" y="856"/>
                  </a:cubicBezTo>
                  <a:cubicBezTo>
                    <a:pt x="878" y="856"/>
                    <a:pt x="990" y="779"/>
                    <a:pt x="1001" y="586"/>
                  </a:cubicBezTo>
                  <a:lnTo>
                    <a:pt x="1001" y="553"/>
                  </a:lnTo>
                  <a:cubicBezTo>
                    <a:pt x="1001" y="293"/>
                    <a:pt x="703" y="0"/>
                    <a:pt x="4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8" name="Google Shape;6944;p66">
              <a:extLst>
                <a:ext uri="{FF2B5EF4-FFF2-40B4-BE49-F238E27FC236}">
                  <a16:creationId xmlns:a16="http://schemas.microsoft.com/office/drawing/2014/main" id="{D9013615-D8A0-2562-BAB2-5FF167230D09}"/>
                </a:ext>
              </a:extLst>
            </p:cNvPr>
            <p:cNvSpPr/>
            <p:nvPr/>
          </p:nvSpPr>
          <p:spPr>
            <a:xfrm>
              <a:off x="5988475" y="1358100"/>
              <a:ext cx="25050" cy="22225"/>
            </a:xfrm>
            <a:custGeom>
              <a:avLst/>
              <a:gdLst/>
              <a:ahLst/>
              <a:cxnLst/>
              <a:rect l="l" t="t" r="r" b="b"/>
              <a:pathLst>
                <a:path w="1002" h="889" extrusionOk="0">
                  <a:moveTo>
                    <a:pt x="459" y="1"/>
                  </a:moveTo>
                  <a:cubicBezTo>
                    <a:pt x="348" y="1"/>
                    <a:pt x="241" y="53"/>
                    <a:pt x="161" y="184"/>
                  </a:cubicBezTo>
                  <a:cubicBezTo>
                    <a:pt x="0" y="528"/>
                    <a:pt x="437" y="889"/>
                    <a:pt x="739" y="889"/>
                  </a:cubicBezTo>
                  <a:cubicBezTo>
                    <a:pt x="879" y="889"/>
                    <a:pt x="991" y="812"/>
                    <a:pt x="1001" y="620"/>
                  </a:cubicBezTo>
                  <a:lnTo>
                    <a:pt x="1001" y="553"/>
                  </a:lnTo>
                  <a:cubicBezTo>
                    <a:pt x="1001" y="294"/>
                    <a:pt x="720" y="1"/>
                    <a:pt x="45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9" name="Google Shape;6945;p66">
              <a:extLst>
                <a:ext uri="{FF2B5EF4-FFF2-40B4-BE49-F238E27FC236}">
                  <a16:creationId xmlns:a16="http://schemas.microsoft.com/office/drawing/2014/main" id="{519364F3-DBD7-BCAA-0B81-337012A4A497}"/>
                </a:ext>
              </a:extLst>
            </p:cNvPr>
            <p:cNvSpPr/>
            <p:nvPr/>
          </p:nvSpPr>
          <p:spPr>
            <a:xfrm>
              <a:off x="5989175" y="1448475"/>
              <a:ext cx="26025" cy="19175"/>
            </a:xfrm>
            <a:custGeom>
              <a:avLst/>
              <a:gdLst/>
              <a:ahLst/>
              <a:cxnLst/>
              <a:rect l="l" t="t" r="r" b="b"/>
              <a:pathLst>
                <a:path w="1041" h="767" extrusionOk="0">
                  <a:moveTo>
                    <a:pt x="483" y="1"/>
                  </a:moveTo>
                  <a:cubicBezTo>
                    <a:pt x="227" y="1"/>
                    <a:pt x="0" y="135"/>
                    <a:pt x="100" y="400"/>
                  </a:cubicBezTo>
                  <a:lnTo>
                    <a:pt x="133" y="467"/>
                  </a:lnTo>
                  <a:cubicBezTo>
                    <a:pt x="222" y="645"/>
                    <a:pt x="462" y="767"/>
                    <a:pt x="673" y="767"/>
                  </a:cubicBezTo>
                  <a:cubicBezTo>
                    <a:pt x="860" y="767"/>
                    <a:pt x="1025" y="671"/>
                    <a:pt x="1041" y="434"/>
                  </a:cubicBezTo>
                  <a:cubicBezTo>
                    <a:pt x="1041" y="144"/>
                    <a:pt x="746" y="1"/>
                    <a:pt x="48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0" name="Google Shape;6946;p66">
              <a:extLst>
                <a:ext uri="{FF2B5EF4-FFF2-40B4-BE49-F238E27FC236}">
                  <a16:creationId xmlns:a16="http://schemas.microsoft.com/office/drawing/2014/main" id="{D7194379-C896-1CA7-2EE9-14A8DA222F92}"/>
                </a:ext>
              </a:extLst>
            </p:cNvPr>
            <p:cNvSpPr/>
            <p:nvPr/>
          </p:nvSpPr>
          <p:spPr>
            <a:xfrm>
              <a:off x="6069275" y="1438075"/>
              <a:ext cx="26575" cy="19050"/>
            </a:xfrm>
            <a:custGeom>
              <a:avLst/>
              <a:gdLst/>
              <a:ahLst/>
              <a:cxnLst/>
              <a:rect l="l" t="t" r="r" b="b"/>
              <a:pathLst>
                <a:path w="1063" h="762" extrusionOk="0">
                  <a:moveTo>
                    <a:pt x="528" y="1"/>
                  </a:moveTo>
                  <a:cubicBezTo>
                    <a:pt x="254" y="1"/>
                    <a:pt x="1" y="152"/>
                    <a:pt x="122" y="446"/>
                  </a:cubicBezTo>
                  <a:cubicBezTo>
                    <a:pt x="122" y="446"/>
                    <a:pt x="156" y="480"/>
                    <a:pt x="156" y="480"/>
                  </a:cubicBezTo>
                  <a:cubicBezTo>
                    <a:pt x="241" y="651"/>
                    <a:pt x="476" y="761"/>
                    <a:pt x="685" y="761"/>
                  </a:cubicBezTo>
                  <a:cubicBezTo>
                    <a:pt x="885" y="761"/>
                    <a:pt x="1063" y="660"/>
                    <a:pt x="1063" y="413"/>
                  </a:cubicBezTo>
                  <a:cubicBezTo>
                    <a:pt x="1063" y="135"/>
                    <a:pt x="786" y="1"/>
                    <a:pt x="52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1" name="Google Shape;6947;p66">
              <a:extLst>
                <a:ext uri="{FF2B5EF4-FFF2-40B4-BE49-F238E27FC236}">
                  <a16:creationId xmlns:a16="http://schemas.microsoft.com/office/drawing/2014/main" id="{7199B78F-86D1-14D0-F0CC-984FA8251FB1}"/>
                </a:ext>
              </a:extLst>
            </p:cNvPr>
            <p:cNvSpPr/>
            <p:nvPr/>
          </p:nvSpPr>
          <p:spPr>
            <a:xfrm>
              <a:off x="6040950" y="1359700"/>
              <a:ext cx="24600" cy="24425"/>
            </a:xfrm>
            <a:custGeom>
              <a:avLst/>
              <a:gdLst/>
              <a:ahLst/>
              <a:cxnLst/>
              <a:rect l="l" t="t" r="r" b="b"/>
              <a:pathLst>
                <a:path w="984" h="977" extrusionOk="0">
                  <a:moveTo>
                    <a:pt x="466" y="0"/>
                  </a:moveTo>
                  <a:cubicBezTo>
                    <a:pt x="408" y="0"/>
                    <a:pt x="345" y="26"/>
                    <a:pt x="280" y="86"/>
                  </a:cubicBezTo>
                  <a:cubicBezTo>
                    <a:pt x="247" y="86"/>
                    <a:pt x="247" y="120"/>
                    <a:pt x="247" y="120"/>
                  </a:cubicBezTo>
                  <a:cubicBezTo>
                    <a:pt x="1" y="365"/>
                    <a:pt x="64" y="977"/>
                    <a:pt x="462" y="977"/>
                  </a:cubicBezTo>
                  <a:cubicBezTo>
                    <a:pt x="499" y="977"/>
                    <a:pt x="540" y="971"/>
                    <a:pt x="583" y="960"/>
                  </a:cubicBezTo>
                  <a:cubicBezTo>
                    <a:pt x="983" y="845"/>
                    <a:pt x="799" y="0"/>
                    <a:pt x="46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2" name="Google Shape;6948;p66">
              <a:extLst>
                <a:ext uri="{FF2B5EF4-FFF2-40B4-BE49-F238E27FC236}">
                  <a16:creationId xmlns:a16="http://schemas.microsoft.com/office/drawing/2014/main" id="{F4EDFEC7-55ED-4F4B-5423-C22440645500}"/>
                </a:ext>
              </a:extLst>
            </p:cNvPr>
            <p:cNvSpPr/>
            <p:nvPr/>
          </p:nvSpPr>
          <p:spPr>
            <a:xfrm>
              <a:off x="6042875" y="1169075"/>
              <a:ext cx="31475" cy="18325"/>
            </a:xfrm>
            <a:custGeom>
              <a:avLst/>
              <a:gdLst/>
              <a:ahLst/>
              <a:cxnLst/>
              <a:rect l="l" t="t" r="r" b="b"/>
              <a:pathLst>
                <a:path w="1259" h="733" extrusionOk="0">
                  <a:moveTo>
                    <a:pt x="743" y="1"/>
                  </a:moveTo>
                  <a:cubicBezTo>
                    <a:pt x="393" y="1"/>
                    <a:pt x="0" y="293"/>
                    <a:pt x="271" y="586"/>
                  </a:cubicBezTo>
                  <a:lnTo>
                    <a:pt x="304" y="620"/>
                  </a:lnTo>
                  <a:cubicBezTo>
                    <a:pt x="402" y="695"/>
                    <a:pt x="542" y="733"/>
                    <a:pt x="680" y="733"/>
                  </a:cubicBezTo>
                  <a:cubicBezTo>
                    <a:pt x="971" y="733"/>
                    <a:pt x="1258" y="568"/>
                    <a:pt x="1144" y="250"/>
                  </a:cubicBezTo>
                  <a:cubicBezTo>
                    <a:pt x="1078" y="72"/>
                    <a:pt x="916" y="1"/>
                    <a:pt x="74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3" name="Google Shape;6949;p66">
              <a:extLst>
                <a:ext uri="{FF2B5EF4-FFF2-40B4-BE49-F238E27FC236}">
                  <a16:creationId xmlns:a16="http://schemas.microsoft.com/office/drawing/2014/main" id="{5F14D016-6081-DC71-D2C0-0476020065FA}"/>
                </a:ext>
              </a:extLst>
            </p:cNvPr>
            <p:cNvSpPr/>
            <p:nvPr/>
          </p:nvSpPr>
          <p:spPr>
            <a:xfrm>
              <a:off x="6064625" y="1558375"/>
              <a:ext cx="27875" cy="24025"/>
            </a:xfrm>
            <a:custGeom>
              <a:avLst/>
              <a:gdLst/>
              <a:ahLst/>
              <a:cxnLst/>
              <a:rect l="l" t="t" r="r" b="b"/>
              <a:pathLst>
                <a:path w="1115" h="961" extrusionOk="0">
                  <a:moveTo>
                    <a:pt x="597" y="1"/>
                  </a:moveTo>
                  <a:cubicBezTo>
                    <a:pt x="104" y="1"/>
                    <a:pt x="1" y="961"/>
                    <a:pt x="438" y="961"/>
                  </a:cubicBezTo>
                  <a:cubicBezTo>
                    <a:pt x="470" y="961"/>
                    <a:pt x="505" y="956"/>
                    <a:pt x="543" y="944"/>
                  </a:cubicBezTo>
                  <a:lnTo>
                    <a:pt x="610" y="911"/>
                  </a:lnTo>
                  <a:cubicBezTo>
                    <a:pt x="947" y="743"/>
                    <a:pt x="1115" y="71"/>
                    <a:pt x="644" y="3"/>
                  </a:cubicBezTo>
                  <a:cubicBezTo>
                    <a:pt x="628" y="1"/>
                    <a:pt x="613" y="1"/>
                    <a:pt x="59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4" name="Google Shape;6950;p66">
              <a:extLst>
                <a:ext uri="{FF2B5EF4-FFF2-40B4-BE49-F238E27FC236}">
                  <a16:creationId xmlns:a16="http://schemas.microsoft.com/office/drawing/2014/main" id="{D053A5DE-FDCF-400E-B2D5-6138FAAFCEC5}"/>
                </a:ext>
              </a:extLst>
            </p:cNvPr>
            <p:cNvSpPr/>
            <p:nvPr/>
          </p:nvSpPr>
          <p:spPr>
            <a:xfrm>
              <a:off x="6107900" y="1432800"/>
              <a:ext cx="26000" cy="19250"/>
            </a:xfrm>
            <a:custGeom>
              <a:avLst/>
              <a:gdLst/>
              <a:ahLst/>
              <a:cxnLst/>
              <a:rect l="l" t="t" r="r" b="b"/>
              <a:pathLst>
                <a:path w="1040" h="770" extrusionOk="0">
                  <a:moveTo>
                    <a:pt x="393" y="0"/>
                  </a:moveTo>
                  <a:cubicBezTo>
                    <a:pt x="227" y="0"/>
                    <a:pt x="85" y="84"/>
                    <a:pt x="56" y="288"/>
                  </a:cubicBezTo>
                  <a:cubicBezTo>
                    <a:pt x="1" y="598"/>
                    <a:pt x="324" y="770"/>
                    <a:pt x="603" y="770"/>
                  </a:cubicBezTo>
                  <a:cubicBezTo>
                    <a:pt x="837" y="770"/>
                    <a:pt x="1040" y="649"/>
                    <a:pt x="963" y="388"/>
                  </a:cubicBezTo>
                  <a:cubicBezTo>
                    <a:pt x="963" y="388"/>
                    <a:pt x="963" y="355"/>
                    <a:pt x="963" y="355"/>
                  </a:cubicBezTo>
                  <a:cubicBezTo>
                    <a:pt x="868" y="145"/>
                    <a:pt x="610" y="0"/>
                    <a:pt x="3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5" name="Google Shape;6951;p66">
              <a:extLst>
                <a:ext uri="{FF2B5EF4-FFF2-40B4-BE49-F238E27FC236}">
                  <a16:creationId xmlns:a16="http://schemas.microsoft.com/office/drawing/2014/main" id="{6DB99AE8-F189-8260-DC48-89370FEE2D36}"/>
                </a:ext>
              </a:extLst>
            </p:cNvPr>
            <p:cNvSpPr/>
            <p:nvPr/>
          </p:nvSpPr>
          <p:spPr>
            <a:xfrm>
              <a:off x="6042250" y="1403900"/>
              <a:ext cx="25600" cy="19850"/>
            </a:xfrm>
            <a:custGeom>
              <a:avLst/>
              <a:gdLst/>
              <a:ahLst/>
              <a:cxnLst/>
              <a:rect l="l" t="t" r="r" b="b"/>
              <a:pathLst>
                <a:path w="1024" h="794" extrusionOk="0">
                  <a:moveTo>
                    <a:pt x="413" y="1"/>
                  </a:moveTo>
                  <a:cubicBezTo>
                    <a:pt x="191" y="1"/>
                    <a:pt x="1" y="116"/>
                    <a:pt x="60" y="368"/>
                  </a:cubicBezTo>
                  <a:lnTo>
                    <a:pt x="60" y="435"/>
                  </a:lnTo>
                  <a:cubicBezTo>
                    <a:pt x="139" y="632"/>
                    <a:pt x="413" y="794"/>
                    <a:pt x="640" y="794"/>
                  </a:cubicBezTo>
                  <a:cubicBezTo>
                    <a:pt x="802" y="794"/>
                    <a:pt x="940" y="712"/>
                    <a:pt x="968" y="503"/>
                  </a:cubicBezTo>
                  <a:cubicBezTo>
                    <a:pt x="1024" y="184"/>
                    <a:pt x="693" y="1"/>
                    <a:pt x="4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6" name="Google Shape;6952;p66">
              <a:extLst>
                <a:ext uri="{FF2B5EF4-FFF2-40B4-BE49-F238E27FC236}">
                  <a16:creationId xmlns:a16="http://schemas.microsoft.com/office/drawing/2014/main" id="{F0CF2942-AAB7-1D76-45B0-3E048FFBA401}"/>
                </a:ext>
              </a:extLst>
            </p:cNvPr>
            <p:cNvSpPr/>
            <p:nvPr/>
          </p:nvSpPr>
          <p:spPr>
            <a:xfrm>
              <a:off x="6061200" y="1364500"/>
              <a:ext cx="25275" cy="23825"/>
            </a:xfrm>
            <a:custGeom>
              <a:avLst/>
              <a:gdLst/>
              <a:ahLst/>
              <a:cxnLst/>
              <a:rect l="l" t="t" r="r" b="b"/>
              <a:pathLst>
                <a:path w="1011" h="953" extrusionOk="0">
                  <a:moveTo>
                    <a:pt x="491" y="0"/>
                  </a:moveTo>
                  <a:cubicBezTo>
                    <a:pt x="435" y="0"/>
                    <a:pt x="375" y="19"/>
                    <a:pt x="311" y="62"/>
                  </a:cubicBezTo>
                  <a:lnTo>
                    <a:pt x="277" y="96"/>
                  </a:lnTo>
                  <a:cubicBezTo>
                    <a:pt x="0" y="341"/>
                    <a:pt x="5" y="953"/>
                    <a:pt x="393" y="953"/>
                  </a:cubicBezTo>
                  <a:cubicBezTo>
                    <a:pt x="429" y="953"/>
                    <a:pt x="469" y="947"/>
                    <a:pt x="512" y="936"/>
                  </a:cubicBezTo>
                  <a:cubicBezTo>
                    <a:pt x="1011" y="877"/>
                    <a:pt x="870" y="0"/>
                    <a:pt x="49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7" name="Google Shape;6953;p66">
              <a:extLst>
                <a:ext uri="{FF2B5EF4-FFF2-40B4-BE49-F238E27FC236}">
                  <a16:creationId xmlns:a16="http://schemas.microsoft.com/office/drawing/2014/main" id="{FE5C3741-8654-03F8-3365-D27AB895C919}"/>
                </a:ext>
              </a:extLst>
            </p:cNvPr>
            <p:cNvSpPr/>
            <p:nvPr/>
          </p:nvSpPr>
          <p:spPr>
            <a:xfrm>
              <a:off x="6089075" y="1485025"/>
              <a:ext cx="26100" cy="18525"/>
            </a:xfrm>
            <a:custGeom>
              <a:avLst/>
              <a:gdLst/>
              <a:ahLst/>
              <a:cxnLst/>
              <a:rect l="l" t="t" r="r" b="b"/>
              <a:pathLst>
                <a:path w="1044" h="741" extrusionOk="0">
                  <a:moveTo>
                    <a:pt x="501" y="1"/>
                  </a:moveTo>
                  <a:cubicBezTo>
                    <a:pt x="236" y="1"/>
                    <a:pt x="0" y="144"/>
                    <a:pt x="137" y="417"/>
                  </a:cubicBezTo>
                  <a:lnTo>
                    <a:pt x="137" y="484"/>
                  </a:lnTo>
                  <a:cubicBezTo>
                    <a:pt x="240" y="638"/>
                    <a:pt x="474" y="740"/>
                    <a:pt x="679" y="740"/>
                  </a:cubicBezTo>
                  <a:cubicBezTo>
                    <a:pt x="875" y="740"/>
                    <a:pt x="1044" y="647"/>
                    <a:pt x="1044" y="417"/>
                  </a:cubicBezTo>
                  <a:cubicBezTo>
                    <a:pt x="1044" y="135"/>
                    <a:pt x="759" y="1"/>
                    <a:pt x="50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8" name="Google Shape;6954;p66">
              <a:extLst>
                <a:ext uri="{FF2B5EF4-FFF2-40B4-BE49-F238E27FC236}">
                  <a16:creationId xmlns:a16="http://schemas.microsoft.com/office/drawing/2014/main" id="{97FDE04B-B4EA-0554-FFC8-5FBDD4CB0185}"/>
                </a:ext>
              </a:extLst>
            </p:cNvPr>
            <p:cNvSpPr/>
            <p:nvPr/>
          </p:nvSpPr>
          <p:spPr>
            <a:xfrm>
              <a:off x="6055250" y="1513675"/>
              <a:ext cx="26075" cy="25050"/>
            </a:xfrm>
            <a:custGeom>
              <a:avLst/>
              <a:gdLst/>
              <a:ahLst/>
              <a:cxnLst/>
              <a:rect l="l" t="t" r="r" b="b"/>
              <a:pathLst>
                <a:path w="1043" h="1002" extrusionOk="0">
                  <a:moveTo>
                    <a:pt x="475" y="1"/>
                  </a:moveTo>
                  <a:cubicBezTo>
                    <a:pt x="414" y="1"/>
                    <a:pt x="348" y="24"/>
                    <a:pt x="280" y="77"/>
                  </a:cubicBezTo>
                  <a:cubicBezTo>
                    <a:pt x="280" y="111"/>
                    <a:pt x="246" y="111"/>
                    <a:pt x="246" y="145"/>
                  </a:cubicBezTo>
                  <a:cubicBezTo>
                    <a:pt x="0" y="390"/>
                    <a:pt x="92" y="1002"/>
                    <a:pt x="469" y="1002"/>
                  </a:cubicBezTo>
                  <a:cubicBezTo>
                    <a:pt x="504" y="1002"/>
                    <a:pt x="542" y="996"/>
                    <a:pt x="582" y="985"/>
                  </a:cubicBezTo>
                  <a:cubicBezTo>
                    <a:pt x="1042" y="812"/>
                    <a:pt x="838" y="1"/>
                    <a:pt x="47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9" name="Google Shape;6955;p66">
              <a:extLst>
                <a:ext uri="{FF2B5EF4-FFF2-40B4-BE49-F238E27FC236}">
                  <a16:creationId xmlns:a16="http://schemas.microsoft.com/office/drawing/2014/main" id="{655A6853-C207-DBE9-AC5B-D05E9879C751}"/>
                </a:ext>
              </a:extLst>
            </p:cNvPr>
            <p:cNvSpPr/>
            <p:nvPr/>
          </p:nvSpPr>
          <p:spPr>
            <a:xfrm>
              <a:off x="6101725" y="1506775"/>
              <a:ext cx="29275" cy="23275"/>
            </a:xfrm>
            <a:custGeom>
              <a:avLst/>
              <a:gdLst/>
              <a:ahLst/>
              <a:cxnLst/>
              <a:rect l="l" t="t" r="r" b="b"/>
              <a:pathLst>
                <a:path w="1171" h="931" extrusionOk="0">
                  <a:moveTo>
                    <a:pt x="744" y="1"/>
                  </a:moveTo>
                  <a:cubicBezTo>
                    <a:pt x="712" y="1"/>
                    <a:pt x="677" y="6"/>
                    <a:pt x="639" y="17"/>
                  </a:cubicBezTo>
                  <a:lnTo>
                    <a:pt x="572" y="17"/>
                  </a:lnTo>
                  <a:cubicBezTo>
                    <a:pt x="236" y="152"/>
                    <a:pt x="0" y="857"/>
                    <a:pt x="504" y="925"/>
                  </a:cubicBezTo>
                  <a:cubicBezTo>
                    <a:pt x="528" y="929"/>
                    <a:pt x="551" y="931"/>
                    <a:pt x="573" y="931"/>
                  </a:cubicBezTo>
                  <a:cubicBezTo>
                    <a:pt x="1050" y="931"/>
                    <a:pt x="1171" y="1"/>
                    <a:pt x="744"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0" name="Google Shape;6956;p66">
              <a:extLst>
                <a:ext uri="{FF2B5EF4-FFF2-40B4-BE49-F238E27FC236}">
                  <a16:creationId xmlns:a16="http://schemas.microsoft.com/office/drawing/2014/main" id="{E387C08B-5869-EB1A-7C7A-8B971B2471F4}"/>
                </a:ext>
              </a:extLst>
            </p:cNvPr>
            <p:cNvSpPr/>
            <p:nvPr/>
          </p:nvSpPr>
          <p:spPr>
            <a:xfrm>
              <a:off x="6015675" y="1519750"/>
              <a:ext cx="24725" cy="22100"/>
            </a:xfrm>
            <a:custGeom>
              <a:avLst/>
              <a:gdLst/>
              <a:ahLst/>
              <a:cxnLst/>
              <a:rect l="l" t="t" r="r" b="b"/>
              <a:pathLst>
                <a:path w="989" h="884" extrusionOk="0">
                  <a:moveTo>
                    <a:pt x="469" y="0"/>
                  </a:moveTo>
                  <a:cubicBezTo>
                    <a:pt x="359" y="0"/>
                    <a:pt x="255" y="59"/>
                    <a:pt x="182" y="204"/>
                  </a:cubicBezTo>
                  <a:cubicBezTo>
                    <a:pt x="1" y="544"/>
                    <a:pt x="415" y="884"/>
                    <a:pt x="715" y="884"/>
                  </a:cubicBezTo>
                  <a:cubicBezTo>
                    <a:pt x="860" y="884"/>
                    <a:pt x="978" y="804"/>
                    <a:pt x="989" y="607"/>
                  </a:cubicBezTo>
                  <a:cubicBezTo>
                    <a:pt x="989" y="607"/>
                    <a:pt x="989" y="574"/>
                    <a:pt x="989" y="574"/>
                  </a:cubicBezTo>
                  <a:cubicBezTo>
                    <a:pt x="989" y="295"/>
                    <a:pt x="716" y="0"/>
                    <a:pt x="4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1" name="Google Shape;6957;p66">
              <a:extLst>
                <a:ext uri="{FF2B5EF4-FFF2-40B4-BE49-F238E27FC236}">
                  <a16:creationId xmlns:a16="http://schemas.microsoft.com/office/drawing/2014/main" id="{95EE9505-5836-83E9-E057-683DD01D6C30}"/>
                </a:ext>
              </a:extLst>
            </p:cNvPr>
            <p:cNvSpPr/>
            <p:nvPr/>
          </p:nvSpPr>
          <p:spPr>
            <a:xfrm>
              <a:off x="5991000" y="1474275"/>
              <a:ext cx="28400" cy="22450"/>
            </a:xfrm>
            <a:custGeom>
              <a:avLst/>
              <a:gdLst/>
              <a:ahLst/>
              <a:cxnLst/>
              <a:rect l="l" t="t" r="r" b="b"/>
              <a:pathLst>
                <a:path w="1136" h="898" extrusionOk="0">
                  <a:moveTo>
                    <a:pt x="595" y="0"/>
                  </a:moveTo>
                  <a:cubicBezTo>
                    <a:pt x="120" y="0"/>
                    <a:pt x="0" y="897"/>
                    <a:pt x="423" y="897"/>
                  </a:cubicBezTo>
                  <a:cubicBezTo>
                    <a:pt x="455" y="897"/>
                    <a:pt x="491" y="892"/>
                    <a:pt x="531" y="880"/>
                  </a:cubicBezTo>
                  <a:lnTo>
                    <a:pt x="564" y="880"/>
                  </a:lnTo>
                  <a:cubicBezTo>
                    <a:pt x="934" y="746"/>
                    <a:pt x="1136" y="74"/>
                    <a:pt x="665" y="6"/>
                  </a:cubicBezTo>
                  <a:cubicBezTo>
                    <a:pt x="641" y="2"/>
                    <a:pt x="617" y="0"/>
                    <a:pt x="59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2" name="Google Shape;6958;p66">
              <a:extLst>
                <a:ext uri="{FF2B5EF4-FFF2-40B4-BE49-F238E27FC236}">
                  <a16:creationId xmlns:a16="http://schemas.microsoft.com/office/drawing/2014/main" id="{DAB589A2-2267-5E3E-F683-63FC008CDBB3}"/>
                </a:ext>
              </a:extLst>
            </p:cNvPr>
            <p:cNvSpPr/>
            <p:nvPr/>
          </p:nvSpPr>
          <p:spPr>
            <a:xfrm>
              <a:off x="6029225" y="1390950"/>
              <a:ext cx="25550" cy="19350"/>
            </a:xfrm>
            <a:custGeom>
              <a:avLst/>
              <a:gdLst/>
              <a:ahLst/>
              <a:cxnLst/>
              <a:rect l="l" t="t" r="r" b="b"/>
              <a:pathLst>
                <a:path w="1022" h="774" extrusionOk="0">
                  <a:moveTo>
                    <a:pt x="426" y="1"/>
                  </a:moveTo>
                  <a:cubicBezTo>
                    <a:pt x="197" y="1"/>
                    <a:pt x="0" y="121"/>
                    <a:pt x="77" y="382"/>
                  </a:cubicBezTo>
                  <a:cubicBezTo>
                    <a:pt x="77" y="382"/>
                    <a:pt x="77" y="416"/>
                    <a:pt x="77" y="449"/>
                  </a:cubicBezTo>
                  <a:cubicBezTo>
                    <a:pt x="152" y="637"/>
                    <a:pt x="407" y="773"/>
                    <a:pt x="628" y="773"/>
                  </a:cubicBezTo>
                  <a:cubicBezTo>
                    <a:pt x="802" y="773"/>
                    <a:pt x="955" y="690"/>
                    <a:pt x="985" y="483"/>
                  </a:cubicBezTo>
                  <a:cubicBezTo>
                    <a:pt x="1021" y="172"/>
                    <a:pt x="700" y="1"/>
                    <a:pt x="426"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3" name="Google Shape;6959;p66">
              <a:extLst>
                <a:ext uri="{FF2B5EF4-FFF2-40B4-BE49-F238E27FC236}">
                  <a16:creationId xmlns:a16="http://schemas.microsoft.com/office/drawing/2014/main" id="{B78EC961-BA62-0664-F0C2-DBFD8AD80272}"/>
                </a:ext>
              </a:extLst>
            </p:cNvPr>
            <p:cNvSpPr/>
            <p:nvPr/>
          </p:nvSpPr>
          <p:spPr>
            <a:xfrm>
              <a:off x="6016850" y="1469800"/>
              <a:ext cx="29250" cy="22450"/>
            </a:xfrm>
            <a:custGeom>
              <a:avLst/>
              <a:gdLst/>
              <a:ahLst/>
              <a:cxnLst/>
              <a:rect l="l" t="t" r="r" b="b"/>
              <a:pathLst>
                <a:path w="1170" h="898" extrusionOk="0">
                  <a:moveTo>
                    <a:pt x="747" y="1"/>
                  </a:moveTo>
                  <a:cubicBezTo>
                    <a:pt x="715" y="1"/>
                    <a:pt x="679" y="6"/>
                    <a:pt x="639" y="17"/>
                  </a:cubicBezTo>
                  <a:lnTo>
                    <a:pt x="572" y="17"/>
                  </a:lnTo>
                  <a:cubicBezTo>
                    <a:pt x="236" y="152"/>
                    <a:pt x="1" y="858"/>
                    <a:pt x="505" y="891"/>
                  </a:cubicBezTo>
                  <a:cubicBezTo>
                    <a:pt x="529" y="896"/>
                    <a:pt x="553" y="898"/>
                    <a:pt x="575" y="898"/>
                  </a:cubicBezTo>
                  <a:cubicBezTo>
                    <a:pt x="1050" y="898"/>
                    <a:pt x="1170" y="1"/>
                    <a:pt x="74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4" name="Google Shape;6960;p66">
              <a:extLst>
                <a:ext uri="{FF2B5EF4-FFF2-40B4-BE49-F238E27FC236}">
                  <a16:creationId xmlns:a16="http://schemas.microsoft.com/office/drawing/2014/main" id="{837F6ADF-CF04-D37C-925C-D4BC51585B4A}"/>
                </a:ext>
              </a:extLst>
            </p:cNvPr>
            <p:cNvSpPr/>
            <p:nvPr/>
          </p:nvSpPr>
          <p:spPr>
            <a:xfrm>
              <a:off x="6010275" y="1370000"/>
              <a:ext cx="24650" cy="24500"/>
            </a:xfrm>
            <a:custGeom>
              <a:avLst/>
              <a:gdLst/>
              <a:ahLst/>
              <a:cxnLst/>
              <a:rect l="l" t="t" r="r" b="b"/>
              <a:pathLst>
                <a:path w="986" h="980" extrusionOk="0">
                  <a:moveTo>
                    <a:pt x="586" y="0"/>
                  </a:moveTo>
                  <a:cubicBezTo>
                    <a:pt x="559" y="0"/>
                    <a:pt x="530" y="3"/>
                    <a:pt x="499" y="10"/>
                  </a:cubicBezTo>
                  <a:cubicBezTo>
                    <a:pt x="1" y="98"/>
                    <a:pt x="142" y="979"/>
                    <a:pt x="498" y="979"/>
                  </a:cubicBezTo>
                  <a:cubicBezTo>
                    <a:pt x="550" y="979"/>
                    <a:pt x="607" y="960"/>
                    <a:pt x="667" y="917"/>
                  </a:cubicBezTo>
                  <a:lnTo>
                    <a:pt x="734" y="884"/>
                  </a:lnTo>
                  <a:cubicBezTo>
                    <a:pt x="985" y="633"/>
                    <a:pt x="973" y="0"/>
                    <a:pt x="58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5" name="Google Shape;6961;p66">
              <a:extLst>
                <a:ext uri="{FF2B5EF4-FFF2-40B4-BE49-F238E27FC236}">
                  <a16:creationId xmlns:a16="http://schemas.microsoft.com/office/drawing/2014/main" id="{F22A9C98-C80F-2A83-9E6F-E58FC12C301E}"/>
                </a:ext>
              </a:extLst>
            </p:cNvPr>
            <p:cNvSpPr/>
            <p:nvPr/>
          </p:nvSpPr>
          <p:spPr>
            <a:xfrm>
              <a:off x="6051825" y="1366575"/>
              <a:ext cx="31475" cy="18325"/>
            </a:xfrm>
            <a:custGeom>
              <a:avLst/>
              <a:gdLst/>
              <a:ahLst/>
              <a:cxnLst/>
              <a:rect l="l" t="t" r="r" b="b"/>
              <a:pathLst>
                <a:path w="1259" h="733" extrusionOk="0">
                  <a:moveTo>
                    <a:pt x="578" y="0"/>
                  </a:moveTo>
                  <a:cubicBezTo>
                    <a:pt x="287" y="0"/>
                    <a:pt x="0" y="165"/>
                    <a:pt x="114" y="483"/>
                  </a:cubicBezTo>
                  <a:cubicBezTo>
                    <a:pt x="181" y="661"/>
                    <a:pt x="343" y="732"/>
                    <a:pt x="515" y="732"/>
                  </a:cubicBezTo>
                  <a:cubicBezTo>
                    <a:pt x="865" y="732"/>
                    <a:pt x="1258" y="440"/>
                    <a:pt x="988" y="147"/>
                  </a:cubicBezTo>
                  <a:lnTo>
                    <a:pt x="954" y="113"/>
                  </a:lnTo>
                  <a:cubicBezTo>
                    <a:pt x="857" y="37"/>
                    <a:pt x="717" y="0"/>
                    <a:pt x="57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6" name="Google Shape;6962;p66">
              <a:extLst>
                <a:ext uri="{FF2B5EF4-FFF2-40B4-BE49-F238E27FC236}">
                  <a16:creationId xmlns:a16="http://schemas.microsoft.com/office/drawing/2014/main" id="{296EFCAF-51C6-DBD5-BAA8-44653B3A365D}"/>
                </a:ext>
              </a:extLst>
            </p:cNvPr>
            <p:cNvSpPr/>
            <p:nvPr/>
          </p:nvSpPr>
          <p:spPr>
            <a:xfrm>
              <a:off x="6066525" y="1406200"/>
              <a:ext cx="29325" cy="23150"/>
            </a:xfrm>
            <a:custGeom>
              <a:avLst/>
              <a:gdLst/>
              <a:ahLst/>
              <a:cxnLst/>
              <a:rect l="l" t="t" r="r" b="b"/>
              <a:pathLst>
                <a:path w="1173" h="926" extrusionOk="0">
                  <a:moveTo>
                    <a:pt x="599" y="1"/>
                  </a:moveTo>
                  <a:cubicBezTo>
                    <a:pt x="117" y="1"/>
                    <a:pt x="0" y="926"/>
                    <a:pt x="445" y="926"/>
                  </a:cubicBezTo>
                  <a:cubicBezTo>
                    <a:pt x="473" y="926"/>
                    <a:pt x="503" y="922"/>
                    <a:pt x="534" y="915"/>
                  </a:cubicBezTo>
                  <a:cubicBezTo>
                    <a:pt x="568" y="915"/>
                    <a:pt x="568" y="915"/>
                    <a:pt x="602" y="881"/>
                  </a:cubicBezTo>
                  <a:cubicBezTo>
                    <a:pt x="938" y="747"/>
                    <a:pt x="1173" y="74"/>
                    <a:pt x="669" y="7"/>
                  </a:cubicBezTo>
                  <a:cubicBezTo>
                    <a:pt x="645" y="3"/>
                    <a:pt x="621" y="1"/>
                    <a:pt x="59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7" name="Google Shape;6963;p66">
              <a:extLst>
                <a:ext uri="{FF2B5EF4-FFF2-40B4-BE49-F238E27FC236}">
                  <a16:creationId xmlns:a16="http://schemas.microsoft.com/office/drawing/2014/main" id="{8E46EAE6-3254-9767-77F7-B772EAEFF10F}"/>
                </a:ext>
              </a:extLst>
            </p:cNvPr>
            <p:cNvSpPr/>
            <p:nvPr/>
          </p:nvSpPr>
          <p:spPr>
            <a:xfrm>
              <a:off x="6074625" y="1408875"/>
              <a:ext cx="25525" cy="19400"/>
            </a:xfrm>
            <a:custGeom>
              <a:avLst/>
              <a:gdLst/>
              <a:ahLst/>
              <a:cxnLst/>
              <a:rect l="l" t="t" r="r" b="b"/>
              <a:pathLst>
                <a:path w="1021" h="776" extrusionOk="0">
                  <a:moveTo>
                    <a:pt x="412" y="1"/>
                  </a:moveTo>
                  <a:cubicBezTo>
                    <a:pt x="188" y="1"/>
                    <a:pt x="1" y="115"/>
                    <a:pt x="76" y="371"/>
                  </a:cubicBezTo>
                  <a:cubicBezTo>
                    <a:pt x="76" y="404"/>
                    <a:pt x="76" y="404"/>
                    <a:pt x="76" y="438"/>
                  </a:cubicBezTo>
                  <a:cubicBezTo>
                    <a:pt x="171" y="628"/>
                    <a:pt x="429" y="776"/>
                    <a:pt x="646" y="776"/>
                  </a:cubicBezTo>
                  <a:cubicBezTo>
                    <a:pt x="812" y="776"/>
                    <a:pt x="954" y="690"/>
                    <a:pt x="983" y="472"/>
                  </a:cubicBezTo>
                  <a:cubicBezTo>
                    <a:pt x="1021" y="175"/>
                    <a:pt x="689" y="1"/>
                    <a:pt x="412"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8" name="Google Shape;6964;p66">
              <a:extLst>
                <a:ext uri="{FF2B5EF4-FFF2-40B4-BE49-F238E27FC236}">
                  <a16:creationId xmlns:a16="http://schemas.microsoft.com/office/drawing/2014/main" id="{E846E0FE-5F13-7958-DF88-667AC604C91D}"/>
                </a:ext>
              </a:extLst>
            </p:cNvPr>
            <p:cNvSpPr/>
            <p:nvPr/>
          </p:nvSpPr>
          <p:spPr>
            <a:xfrm>
              <a:off x="6008375" y="1479500"/>
              <a:ext cx="25525" cy="19950"/>
            </a:xfrm>
            <a:custGeom>
              <a:avLst/>
              <a:gdLst/>
              <a:ahLst/>
              <a:cxnLst/>
              <a:rect l="l" t="t" r="r" b="b"/>
              <a:pathLst>
                <a:path w="1021" h="798" extrusionOk="0">
                  <a:moveTo>
                    <a:pt x="378" y="0"/>
                  </a:moveTo>
                  <a:cubicBezTo>
                    <a:pt x="211" y="0"/>
                    <a:pt x="66" y="87"/>
                    <a:pt x="37" y="302"/>
                  </a:cubicBezTo>
                  <a:cubicBezTo>
                    <a:pt x="0" y="616"/>
                    <a:pt x="329" y="798"/>
                    <a:pt x="604" y="798"/>
                  </a:cubicBezTo>
                  <a:cubicBezTo>
                    <a:pt x="830" y="798"/>
                    <a:pt x="1020" y="675"/>
                    <a:pt x="945" y="402"/>
                  </a:cubicBezTo>
                  <a:lnTo>
                    <a:pt x="945" y="369"/>
                  </a:lnTo>
                  <a:cubicBezTo>
                    <a:pt x="868" y="157"/>
                    <a:pt x="603" y="0"/>
                    <a:pt x="378"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9" name="Google Shape;6965;p66">
              <a:extLst>
                <a:ext uri="{FF2B5EF4-FFF2-40B4-BE49-F238E27FC236}">
                  <a16:creationId xmlns:a16="http://schemas.microsoft.com/office/drawing/2014/main" id="{8A01382A-F96D-6D3A-14D2-D874F06113AC}"/>
                </a:ext>
              </a:extLst>
            </p:cNvPr>
            <p:cNvSpPr/>
            <p:nvPr/>
          </p:nvSpPr>
          <p:spPr>
            <a:xfrm>
              <a:off x="6019225" y="1421850"/>
              <a:ext cx="26325" cy="25200"/>
            </a:xfrm>
            <a:custGeom>
              <a:avLst/>
              <a:gdLst/>
              <a:ahLst/>
              <a:cxnLst/>
              <a:rect l="l" t="t" r="r" b="b"/>
              <a:pathLst>
                <a:path w="1053" h="1008" extrusionOk="0">
                  <a:moveTo>
                    <a:pt x="420" y="0"/>
                  </a:moveTo>
                  <a:cubicBezTo>
                    <a:pt x="348" y="0"/>
                    <a:pt x="275" y="36"/>
                    <a:pt x="208" y="121"/>
                  </a:cubicBezTo>
                  <a:cubicBezTo>
                    <a:pt x="175" y="154"/>
                    <a:pt x="175" y="154"/>
                    <a:pt x="175" y="188"/>
                  </a:cubicBezTo>
                  <a:cubicBezTo>
                    <a:pt x="1" y="448"/>
                    <a:pt x="126" y="1008"/>
                    <a:pt x="444" y="1008"/>
                  </a:cubicBezTo>
                  <a:cubicBezTo>
                    <a:pt x="495" y="1008"/>
                    <a:pt x="551" y="993"/>
                    <a:pt x="612" y="961"/>
                  </a:cubicBezTo>
                  <a:cubicBezTo>
                    <a:pt x="1052" y="740"/>
                    <a:pt x="748" y="0"/>
                    <a:pt x="42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0" name="Google Shape;6966;p66">
              <a:extLst>
                <a:ext uri="{FF2B5EF4-FFF2-40B4-BE49-F238E27FC236}">
                  <a16:creationId xmlns:a16="http://schemas.microsoft.com/office/drawing/2014/main" id="{981F3ABC-3A7A-77E9-39E2-6EBB107A9490}"/>
                </a:ext>
              </a:extLst>
            </p:cNvPr>
            <p:cNvSpPr/>
            <p:nvPr/>
          </p:nvSpPr>
          <p:spPr>
            <a:xfrm>
              <a:off x="6058875" y="1406450"/>
              <a:ext cx="26025" cy="19175"/>
            </a:xfrm>
            <a:custGeom>
              <a:avLst/>
              <a:gdLst/>
              <a:ahLst/>
              <a:cxnLst/>
              <a:rect l="l" t="t" r="r" b="b"/>
              <a:pathLst>
                <a:path w="1041" h="767" extrusionOk="0">
                  <a:moveTo>
                    <a:pt x="368" y="0"/>
                  </a:moveTo>
                  <a:cubicBezTo>
                    <a:pt x="181" y="0"/>
                    <a:pt x="16" y="96"/>
                    <a:pt x="0" y="333"/>
                  </a:cubicBezTo>
                  <a:cubicBezTo>
                    <a:pt x="0" y="623"/>
                    <a:pt x="295" y="766"/>
                    <a:pt x="558" y="766"/>
                  </a:cubicBezTo>
                  <a:cubicBezTo>
                    <a:pt x="814" y="766"/>
                    <a:pt x="1041" y="632"/>
                    <a:pt x="941" y="367"/>
                  </a:cubicBezTo>
                  <a:cubicBezTo>
                    <a:pt x="908" y="333"/>
                    <a:pt x="908" y="300"/>
                    <a:pt x="908" y="300"/>
                  </a:cubicBezTo>
                  <a:cubicBezTo>
                    <a:pt x="819" y="122"/>
                    <a:pt x="579" y="0"/>
                    <a:pt x="368"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1" name="Google Shape;6967;p66">
              <a:extLst>
                <a:ext uri="{FF2B5EF4-FFF2-40B4-BE49-F238E27FC236}">
                  <a16:creationId xmlns:a16="http://schemas.microsoft.com/office/drawing/2014/main" id="{2EEB3CB6-FF7D-73E6-3387-CC67ECB3817F}"/>
                </a:ext>
              </a:extLst>
            </p:cNvPr>
            <p:cNvSpPr/>
            <p:nvPr/>
          </p:nvSpPr>
          <p:spPr>
            <a:xfrm>
              <a:off x="6002775" y="1449050"/>
              <a:ext cx="29225" cy="23150"/>
            </a:xfrm>
            <a:custGeom>
              <a:avLst/>
              <a:gdLst/>
              <a:ahLst/>
              <a:cxnLst/>
              <a:rect l="l" t="t" r="r" b="b"/>
              <a:pathLst>
                <a:path w="1169" h="926" extrusionOk="0">
                  <a:moveTo>
                    <a:pt x="598" y="1"/>
                  </a:moveTo>
                  <a:cubicBezTo>
                    <a:pt x="142" y="1"/>
                    <a:pt x="1" y="926"/>
                    <a:pt x="470" y="926"/>
                  </a:cubicBezTo>
                  <a:cubicBezTo>
                    <a:pt x="499" y="926"/>
                    <a:pt x="530" y="922"/>
                    <a:pt x="564" y="915"/>
                  </a:cubicBezTo>
                  <a:lnTo>
                    <a:pt x="597" y="881"/>
                  </a:lnTo>
                  <a:cubicBezTo>
                    <a:pt x="967" y="747"/>
                    <a:pt x="1169" y="41"/>
                    <a:pt x="665" y="7"/>
                  </a:cubicBezTo>
                  <a:cubicBezTo>
                    <a:pt x="642" y="3"/>
                    <a:pt x="620" y="1"/>
                    <a:pt x="598"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2" name="Google Shape;6968;p66">
              <a:extLst>
                <a:ext uri="{FF2B5EF4-FFF2-40B4-BE49-F238E27FC236}">
                  <a16:creationId xmlns:a16="http://schemas.microsoft.com/office/drawing/2014/main" id="{40283BE4-F7FF-3368-FB29-F47BFE5BAB9F}"/>
                </a:ext>
              </a:extLst>
            </p:cNvPr>
            <p:cNvSpPr/>
            <p:nvPr/>
          </p:nvSpPr>
          <p:spPr>
            <a:xfrm>
              <a:off x="6147375" y="1452850"/>
              <a:ext cx="25125" cy="19850"/>
            </a:xfrm>
            <a:custGeom>
              <a:avLst/>
              <a:gdLst/>
              <a:ahLst/>
              <a:cxnLst/>
              <a:rect l="l" t="t" r="r" b="b"/>
              <a:pathLst>
                <a:path w="1005" h="794" extrusionOk="0">
                  <a:moveTo>
                    <a:pt x="357" y="1"/>
                  </a:moveTo>
                  <a:cubicBezTo>
                    <a:pt x="200" y="1"/>
                    <a:pt x="70" y="83"/>
                    <a:pt x="56" y="292"/>
                  </a:cubicBezTo>
                  <a:cubicBezTo>
                    <a:pt x="0" y="611"/>
                    <a:pt x="331" y="794"/>
                    <a:pt x="605" y="794"/>
                  </a:cubicBezTo>
                  <a:cubicBezTo>
                    <a:pt x="823" y="794"/>
                    <a:pt x="1004" y="679"/>
                    <a:pt x="930" y="427"/>
                  </a:cubicBezTo>
                  <a:cubicBezTo>
                    <a:pt x="930" y="393"/>
                    <a:pt x="930" y="359"/>
                    <a:pt x="930" y="359"/>
                  </a:cubicBezTo>
                  <a:cubicBezTo>
                    <a:pt x="852" y="163"/>
                    <a:pt x="578" y="1"/>
                    <a:pt x="35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3" name="Google Shape;6969;p66">
              <a:extLst>
                <a:ext uri="{FF2B5EF4-FFF2-40B4-BE49-F238E27FC236}">
                  <a16:creationId xmlns:a16="http://schemas.microsoft.com/office/drawing/2014/main" id="{42D1038E-F9F7-12FE-7094-B840442C303A}"/>
                </a:ext>
              </a:extLst>
            </p:cNvPr>
            <p:cNvSpPr/>
            <p:nvPr/>
          </p:nvSpPr>
          <p:spPr>
            <a:xfrm>
              <a:off x="6089125" y="1545575"/>
              <a:ext cx="30625" cy="22425"/>
            </a:xfrm>
            <a:custGeom>
              <a:avLst/>
              <a:gdLst/>
              <a:ahLst/>
              <a:cxnLst/>
              <a:rect l="l" t="t" r="r" b="b"/>
              <a:pathLst>
                <a:path w="1225" h="897" extrusionOk="0">
                  <a:moveTo>
                    <a:pt x="766" y="0"/>
                  </a:moveTo>
                  <a:cubicBezTo>
                    <a:pt x="737" y="0"/>
                    <a:pt x="706" y="4"/>
                    <a:pt x="672" y="11"/>
                  </a:cubicBezTo>
                  <a:lnTo>
                    <a:pt x="605" y="11"/>
                  </a:lnTo>
                  <a:cubicBezTo>
                    <a:pt x="269" y="112"/>
                    <a:pt x="0" y="818"/>
                    <a:pt x="504" y="885"/>
                  </a:cubicBezTo>
                  <a:cubicBezTo>
                    <a:pt x="536" y="893"/>
                    <a:pt x="567" y="896"/>
                    <a:pt x="596" y="896"/>
                  </a:cubicBezTo>
                  <a:cubicBezTo>
                    <a:pt x="1066" y="896"/>
                    <a:pt x="1225" y="0"/>
                    <a:pt x="766"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4" name="Google Shape;6970;p66">
              <a:extLst>
                <a:ext uri="{FF2B5EF4-FFF2-40B4-BE49-F238E27FC236}">
                  <a16:creationId xmlns:a16="http://schemas.microsoft.com/office/drawing/2014/main" id="{7A2B5128-444F-4AD8-15ED-4C89C44C4842}"/>
                </a:ext>
              </a:extLst>
            </p:cNvPr>
            <p:cNvSpPr/>
            <p:nvPr/>
          </p:nvSpPr>
          <p:spPr>
            <a:xfrm>
              <a:off x="6115975" y="1464000"/>
              <a:ext cx="31475" cy="18325"/>
            </a:xfrm>
            <a:custGeom>
              <a:avLst/>
              <a:gdLst/>
              <a:ahLst/>
              <a:cxnLst/>
              <a:rect l="l" t="t" r="r" b="b"/>
              <a:pathLst>
                <a:path w="1259" h="733" extrusionOk="0">
                  <a:moveTo>
                    <a:pt x="743" y="0"/>
                  </a:moveTo>
                  <a:cubicBezTo>
                    <a:pt x="393" y="0"/>
                    <a:pt x="0" y="293"/>
                    <a:pt x="270" y="586"/>
                  </a:cubicBezTo>
                  <a:lnTo>
                    <a:pt x="338" y="619"/>
                  </a:lnTo>
                  <a:cubicBezTo>
                    <a:pt x="424" y="695"/>
                    <a:pt x="557" y="733"/>
                    <a:pt x="691" y="733"/>
                  </a:cubicBezTo>
                  <a:cubicBezTo>
                    <a:pt x="971" y="733"/>
                    <a:pt x="1258" y="568"/>
                    <a:pt x="1144" y="249"/>
                  </a:cubicBezTo>
                  <a:cubicBezTo>
                    <a:pt x="1078" y="72"/>
                    <a:pt x="916" y="0"/>
                    <a:pt x="743"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5" name="Google Shape;6971;p66">
              <a:extLst>
                <a:ext uri="{FF2B5EF4-FFF2-40B4-BE49-F238E27FC236}">
                  <a16:creationId xmlns:a16="http://schemas.microsoft.com/office/drawing/2014/main" id="{FF7C46FB-AEA8-D06D-57C0-9A1705EEF281}"/>
                </a:ext>
              </a:extLst>
            </p:cNvPr>
            <p:cNvSpPr/>
            <p:nvPr/>
          </p:nvSpPr>
          <p:spPr>
            <a:xfrm>
              <a:off x="6076325" y="1507975"/>
              <a:ext cx="34650" cy="21100"/>
            </a:xfrm>
            <a:custGeom>
              <a:avLst/>
              <a:gdLst/>
              <a:ahLst/>
              <a:cxnLst/>
              <a:rect l="l" t="t" r="r" b="b"/>
              <a:pathLst>
                <a:path w="1386" h="844" extrusionOk="0">
                  <a:moveTo>
                    <a:pt x="809" y="1"/>
                  </a:moveTo>
                  <a:cubicBezTo>
                    <a:pt x="405" y="1"/>
                    <a:pt x="0" y="813"/>
                    <a:pt x="512" y="843"/>
                  </a:cubicBezTo>
                  <a:lnTo>
                    <a:pt x="579" y="843"/>
                  </a:lnTo>
                  <a:cubicBezTo>
                    <a:pt x="949" y="843"/>
                    <a:pt x="1386" y="272"/>
                    <a:pt x="949" y="36"/>
                  </a:cubicBezTo>
                  <a:cubicBezTo>
                    <a:pt x="903" y="12"/>
                    <a:pt x="856" y="1"/>
                    <a:pt x="80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6" name="Google Shape;6972;p66">
              <a:extLst>
                <a:ext uri="{FF2B5EF4-FFF2-40B4-BE49-F238E27FC236}">
                  <a16:creationId xmlns:a16="http://schemas.microsoft.com/office/drawing/2014/main" id="{95FD7CA3-82C7-BE1A-DE04-741C458852E4}"/>
                </a:ext>
              </a:extLst>
            </p:cNvPr>
            <p:cNvSpPr/>
            <p:nvPr/>
          </p:nvSpPr>
          <p:spPr>
            <a:xfrm>
              <a:off x="6100875" y="1440550"/>
              <a:ext cx="30650" cy="22400"/>
            </a:xfrm>
            <a:custGeom>
              <a:avLst/>
              <a:gdLst/>
              <a:ahLst/>
              <a:cxnLst/>
              <a:rect l="l" t="t" r="r" b="b"/>
              <a:pathLst>
                <a:path w="1226" h="896" extrusionOk="0">
                  <a:moveTo>
                    <a:pt x="767" y="0"/>
                  </a:moveTo>
                  <a:cubicBezTo>
                    <a:pt x="738" y="0"/>
                    <a:pt x="707" y="4"/>
                    <a:pt x="673" y="11"/>
                  </a:cubicBezTo>
                  <a:lnTo>
                    <a:pt x="606" y="11"/>
                  </a:lnTo>
                  <a:cubicBezTo>
                    <a:pt x="270" y="112"/>
                    <a:pt x="1" y="818"/>
                    <a:pt x="505" y="885"/>
                  </a:cubicBezTo>
                  <a:cubicBezTo>
                    <a:pt x="537" y="892"/>
                    <a:pt x="567" y="896"/>
                    <a:pt x="597" y="896"/>
                  </a:cubicBezTo>
                  <a:cubicBezTo>
                    <a:pt x="1067" y="896"/>
                    <a:pt x="1225" y="0"/>
                    <a:pt x="76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7" name="Google Shape;6973;p66">
              <a:extLst>
                <a:ext uri="{FF2B5EF4-FFF2-40B4-BE49-F238E27FC236}">
                  <a16:creationId xmlns:a16="http://schemas.microsoft.com/office/drawing/2014/main" id="{DB44B0BD-DDA2-B26F-1BBE-13E46B4242F4}"/>
                </a:ext>
              </a:extLst>
            </p:cNvPr>
            <p:cNvSpPr/>
            <p:nvPr/>
          </p:nvSpPr>
          <p:spPr>
            <a:xfrm>
              <a:off x="6056450" y="1471550"/>
              <a:ext cx="24300" cy="21875"/>
            </a:xfrm>
            <a:custGeom>
              <a:avLst/>
              <a:gdLst/>
              <a:ahLst/>
              <a:cxnLst/>
              <a:rect l="l" t="t" r="r" b="b"/>
              <a:pathLst>
                <a:path w="972" h="875" extrusionOk="0">
                  <a:moveTo>
                    <a:pt x="440" y="0"/>
                  </a:moveTo>
                  <a:cubicBezTo>
                    <a:pt x="334" y="0"/>
                    <a:pt x="234" y="53"/>
                    <a:pt x="164" y="183"/>
                  </a:cubicBezTo>
                  <a:cubicBezTo>
                    <a:pt x="0" y="488"/>
                    <a:pt x="426" y="875"/>
                    <a:pt x="720" y="875"/>
                  </a:cubicBezTo>
                  <a:cubicBezTo>
                    <a:pt x="848" y="875"/>
                    <a:pt x="951" y="802"/>
                    <a:pt x="971" y="620"/>
                  </a:cubicBezTo>
                  <a:lnTo>
                    <a:pt x="971" y="552"/>
                  </a:lnTo>
                  <a:cubicBezTo>
                    <a:pt x="971" y="293"/>
                    <a:pt x="689" y="0"/>
                    <a:pt x="44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8" name="Google Shape;6974;p66">
              <a:extLst>
                <a:ext uri="{FF2B5EF4-FFF2-40B4-BE49-F238E27FC236}">
                  <a16:creationId xmlns:a16="http://schemas.microsoft.com/office/drawing/2014/main" id="{AC22A368-BE47-6B92-C164-179A629E1490}"/>
                </a:ext>
              </a:extLst>
            </p:cNvPr>
            <p:cNvSpPr/>
            <p:nvPr/>
          </p:nvSpPr>
          <p:spPr>
            <a:xfrm>
              <a:off x="6126275" y="1380800"/>
              <a:ext cx="25600" cy="19700"/>
            </a:xfrm>
            <a:custGeom>
              <a:avLst/>
              <a:gdLst/>
              <a:ahLst/>
              <a:cxnLst/>
              <a:rect l="l" t="t" r="r" b="b"/>
              <a:pathLst>
                <a:path w="1024" h="788" extrusionOk="0">
                  <a:moveTo>
                    <a:pt x="413" y="1"/>
                  </a:moveTo>
                  <a:cubicBezTo>
                    <a:pt x="191" y="1"/>
                    <a:pt x="1" y="117"/>
                    <a:pt x="60" y="385"/>
                  </a:cubicBezTo>
                  <a:cubicBezTo>
                    <a:pt x="60" y="385"/>
                    <a:pt x="60" y="418"/>
                    <a:pt x="60" y="418"/>
                  </a:cubicBezTo>
                  <a:cubicBezTo>
                    <a:pt x="137" y="630"/>
                    <a:pt x="402" y="787"/>
                    <a:pt x="627" y="787"/>
                  </a:cubicBezTo>
                  <a:cubicBezTo>
                    <a:pt x="794" y="787"/>
                    <a:pt x="939" y="700"/>
                    <a:pt x="968" y="485"/>
                  </a:cubicBezTo>
                  <a:cubicBezTo>
                    <a:pt x="1024" y="186"/>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9" name="Google Shape;6975;p66">
              <a:extLst>
                <a:ext uri="{FF2B5EF4-FFF2-40B4-BE49-F238E27FC236}">
                  <a16:creationId xmlns:a16="http://schemas.microsoft.com/office/drawing/2014/main" id="{8F63E107-EA5B-8347-E363-48A078870D82}"/>
                </a:ext>
              </a:extLst>
            </p:cNvPr>
            <p:cNvSpPr/>
            <p:nvPr/>
          </p:nvSpPr>
          <p:spPr>
            <a:xfrm>
              <a:off x="6049900" y="1249925"/>
              <a:ext cx="29150" cy="23275"/>
            </a:xfrm>
            <a:custGeom>
              <a:avLst/>
              <a:gdLst/>
              <a:ahLst/>
              <a:cxnLst/>
              <a:rect l="l" t="t" r="r" b="b"/>
              <a:pathLst>
                <a:path w="1166" h="931" extrusionOk="0">
                  <a:moveTo>
                    <a:pt x="627" y="1"/>
                  </a:moveTo>
                  <a:cubicBezTo>
                    <a:pt x="147" y="1"/>
                    <a:pt x="1" y="931"/>
                    <a:pt x="450" y="931"/>
                  </a:cubicBezTo>
                  <a:cubicBezTo>
                    <a:pt x="483" y="931"/>
                    <a:pt x="520" y="926"/>
                    <a:pt x="561" y="914"/>
                  </a:cubicBezTo>
                  <a:lnTo>
                    <a:pt x="594" y="914"/>
                  </a:lnTo>
                  <a:cubicBezTo>
                    <a:pt x="964" y="780"/>
                    <a:pt x="1166" y="108"/>
                    <a:pt x="695" y="7"/>
                  </a:cubicBezTo>
                  <a:cubicBezTo>
                    <a:pt x="672" y="3"/>
                    <a:pt x="649" y="1"/>
                    <a:pt x="627"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0" name="Google Shape;6976;p66">
              <a:extLst>
                <a:ext uri="{FF2B5EF4-FFF2-40B4-BE49-F238E27FC236}">
                  <a16:creationId xmlns:a16="http://schemas.microsoft.com/office/drawing/2014/main" id="{CC051D81-D02E-4599-FEF3-759D22C89916}"/>
                </a:ext>
              </a:extLst>
            </p:cNvPr>
            <p:cNvSpPr/>
            <p:nvPr/>
          </p:nvSpPr>
          <p:spPr>
            <a:xfrm>
              <a:off x="6142550" y="1497600"/>
              <a:ext cx="26550" cy="24925"/>
            </a:xfrm>
            <a:custGeom>
              <a:avLst/>
              <a:gdLst/>
              <a:ahLst/>
              <a:cxnLst/>
              <a:rect l="l" t="t" r="r" b="b"/>
              <a:pathLst>
                <a:path w="1062" h="997" extrusionOk="0">
                  <a:moveTo>
                    <a:pt x="597" y="1"/>
                  </a:moveTo>
                  <a:cubicBezTo>
                    <a:pt x="543" y="1"/>
                    <a:pt x="483" y="16"/>
                    <a:pt x="417" y="48"/>
                  </a:cubicBezTo>
                  <a:cubicBezTo>
                    <a:pt x="1" y="270"/>
                    <a:pt x="318" y="997"/>
                    <a:pt x="650" y="997"/>
                  </a:cubicBezTo>
                  <a:cubicBezTo>
                    <a:pt x="719" y="997"/>
                    <a:pt x="790" y="964"/>
                    <a:pt x="854" y="888"/>
                  </a:cubicBezTo>
                  <a:lnTo>
                    <a:pt x="888" y="821"/>
                  </a:lnTo>
                  <a:cubicBezTo>
                    <a:pt x="1062" y="561"/>
                    <a:pt x="936" y="1"/>
                    <a:pt x="597"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1" name="Google Shape;6977;p66">
              <a:extLst>
                <a:ext uri="{FF2B5EF4-FFF2-40B4-BE49-F238E27FC236}">
                  <a16:creationId xmlns:a16="http://schemas.microsoft.com/office/drawing/2014/main" id="{231FC56B-BC35-2105-B6FA-7327821DDD17}"/>
                </a:ext>
              </a:extLst>
            </p:cNvPr>
            <p:cNvSpPr/>
            <p:nvPr/>
          </p:nvSpPr>
          <p:spPr>
            <a:xfrm>
              <a:off x="6000900" y="1457350"/>
              <a:ext cx="28500" cy="23150"/>
            </a:xfrm>
            <a:custGeom>
              <a:avLst/>
              <a:gdLst/>
              <a:ahLst/>
              <a:cxnLst/>
              <a:rect l="l" t="t" r="r" b="b"/>
              <a:pathLst>
                <a:path w="1140" h="926" extrusionOk="0">
                  <a:moveTo>
                    <a:pt x="694" y="0"/>
                  </a:moveTo>
                  <a:cubicBezTo>
                    <a:pt x="667" y="0"/>
                    <a:pt x="637" y="4"/>
                    <a:pt x="605" y="11"/>
                  </a:cubicBezTo>
                  <a:lnTo>
                    <a:pt x="538" y="11"/>
                  </a:lnTo>
                  <a:cubicBezTo>
                    <a:pt x="202" y="146"/>
                    <a:pt x="0" y="852"/>
                    <a:pt x="471" y="919"/>
                  </a:cubicBezTo>
                  <a:cubicBezTo>
                    <a:pt x="495" y="923"/>
                    <a:pt x="518" y="925"/>
                    <a:pt x="541" y="925"/>
                  </a:cubicBezTo>
                  <a:cubicBezTo>
                    <a:pt x="1022" y="925"/>
                    <a:pt x="1139" y="0"/>
                    <a:pt x="69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2" name="Google Shape;6978;p66">
              <a:extLst>
                <a:ext uri="{FF2B5EF4-FFF2-40B4-BE49-F238E27FC236}">
                  <a16:creationId xmlns:a16="http://schemas.microsoft.com/office/drawing/2014/main" id="{55F2101A-EA02-9A01-AFA9-49901778F673}"/>
                </a:ext>
              </a:extLst>
            </p:cNvPr>
            <p:cNvSpPr/>
            <p:nvPr/>
          </p:nvSpPr>
          <p:spPr>
            <a:xfrm>
              <a:off x="5962150" y="1206325"/>
              <a:ext cx="27850" cy="23200"/>
            </a:xfrm>
            <a:custGeom>
              <a:avLst/>
              <a:gdLst/>
              <a:ahLst/>
              <a:cxnLst/>
              <a:rect l="l" t="t" r="r" b="b"/>
              <a:pathLst>
                <a:path w="1114" h="928" extrusionOk="0">
                  <a:moveTo>
                    <a:pt x="595" y="0"/>
                  </a:moveTo>
                  <a:cubicBezTo>
                    <a:pt x="104" y="0"/>
                    <a:pt x="0" y="928"/>
                    <a:pt x="434" y="928"/>
                  </a:cubicBezTo>
                  <a:cubicBezTo>
                    <a:pt x="467" y="928"/>
                    <a:pt x="503" y="922"/>
                    <a:pt x="542" y="911"/>
                  </a:cubicBezTo>
                  <a:lnTo>
                    <a:pt x="576" y="911"/>
                  </a:lnTo>
                  <a:cubicBezTo>
                    <a:pt x="945" y="776"/>
                    <a:pt x="1113" y="71"/>
                    <a:pt x="643" y="3"/>
                  </a:cubicBezTo>
                  <a:cubicBezTo>
                    <a:pt x="626" y="1"/>
                    <a:pt x="610" y="0"/>
                    <a:pt x="59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3" name="Google Shape;6979;p66">
              <a:extLst>
                <a:ext uri="{FF2B5EF4-FFF2-40B4-BE49-F238E27FC236}">
                  <a16:creationId xmlns:a16="http://schemas.microsoft.com/office/drawing/2014/main" id="{82A40120-C084-CFB0-C481-6623DF25549B}"/>
                </a:ext>
              </a:extLst>
            </p:cNvPr>
            <p:cNvSpPr/>
            <p:nvPr/>
          </p:nvSpPr>
          <p:spPr>
            <a:xfrm>
              <a:off x="6005100" y="1402000"/>
              <a:ext cx="29950" cy="23150"/>
            </a:xfrm>
            <a:custGeom>
              <a:avLst/>
              <a:gdLst/>
              <a:ahLst/>
              <a:cxnLst/>
              <a:rect l="l" t="t" r="r" b="b"/>
              <a:pathLst>
                <a:path w="1198" h="926" extrusionOk="0">
                  <a:moveTo>
                    <a:pt x="741" y="1"/>
                  </a:moveTo>
                  <a:cubicBezTo>
                    <a:pt x="719" y="1"/>
                    <a:pt x="697" y="3"/>
                    <a:pt x="672" y="7"/>
                  </a:cubicBezTo>
                  <a:lnTo>
                    <a:pt x="605" y="7"/>
                  </a:lnTo>
                  <a:cubicBezTo>
                    <a:pt x="236" y="142"/>
                    <a:pt x="0" y="814"/>
                    <a:pt x="504" y="915"/>
                  </a:cubicBezTo>
                  <a:cubicBezTo>
                    <a:pt x="534" y="922"/>
                    <a:pt x="563" y="926"/>
                    <a:pt x="591" y="926"/>
                  </a:cubicBezTo>
                  <a:cubicBezTo>
                    <a:pt x="1041" y="926"/>
                    <a:pt x="1198" y="1"/>
                    <a:pt x="741"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4" name="Google Shape;6980;p66">
              <a:extLst>
                <a:ext uri="{FF2B5EF4-FFF2-40B4-BE49-F238E27FC236}">
                  <a16:creationId xmlns:a16="http://schemas.microsoft.com/office/drawing/2014/main" id="{DDDBE37E-1A97-9CBD-A313-08444D34B9A0}"/>
                </a:ext>
              </a:extLst>
            </p:cNvPr>
            <p:cNvSpPr/>
            <p:nvPr/>
          </p:nvSpPr>
          <p:spPr>
            <a:xfrm>
              <a:off x="5994250" y="1491075"/>
              <a:ext cx="29350" cy="23150"/>
            </a:xfrm>
            <a:custGeom>
              <a:avLst/>
              <a:gdLst/>
              <a:ahLst/>
              <a:cxnLst/>
              <a:rect l="l" t="t" r="r" b="b"/>
              <a:pathLst>
                <a:path w="1174" h="926" extrusionOk="0">
                  <a:moveTo>
                    <a:pt x="599" y="0"/>
                  </a:moveTo>
                  <a:cubicBezTo>
                    <a:pt x="118" y="0"/>
                    <a:pt x="1" y="925"/>
                    <a:pt x="446" y="925"/>
                  </a:cubicBezTo>
                  <a:cubicBezTo>
                    <a:pt x="474" y="925"/>
                    <a:pt x="503" y="922"/>
                    <a:pt x="535" y="914"/>
                  </a:cubicBezTo>
                  <a:lnTo>
                    <a:pt x="602" y="914"/>
                  </a:lnTo>
                  <a:cubicBezTo>
                    <a:pt x="938" y="780"/>
                    <a:pt x="1174" y="74"/>
                    <a:pt x="670" y="7"/>
                  </a:cubicBezTo>
                  <a:cubicBezTo>
                    <a:pt x="645" y="2"/>
                    <a:pt x="622" y="0"/>
                    <a:pt x="5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5" name="Google Shape;6981;p66">
              <a:extLst>
                <a:ext uri="{FF2B5EF4-FFF2-40B4-BE49-F238E27FC236}">
                  <a16:creationId xmlns:a16="http://schemas.microsoft.com/office/drawing/2014/main" id="{62F6D4B5-816C-4981-90FA-29C69E668B17}"/>
                </a:ext>
              </a:extLst>
            </p:cNvPr>
            <p:cNvSpPr/>
            <p:nvPr/>
          </p:nvSpPr>
          <p:spPr>
            <a:xfrm>
              <a:off x="5982400" y="1165950"/>
              <a:ext cx="25150" cy="21500"/>
            </a:xfrm>
            <a:custGeom>
              <a:avLst/>
              <a:gdLst/>
              <a:ahLst/>
              <a:cxnLst/>
              <a:rect l="l" t="t" r="r" b="b"/>
              <a:pathLst>
                <a:path w="1006" h="860" extrusionOk="0">
                  <a:moveTo>
                    <a:pt x="257" y="0"/>
                  </a:moveTo>
                  <a:cubicBezTo>
                    <a:pt x="126" y="0"/>
                    <a:pt x="21" y="69"/>
                    <a:pt x="1" y="240"/>
                  </a:cubicBezTo>
                  <a:cubicBezTo>
                    <a:pt x="1" y="274"/>
                    <a:pt x="1" y="308"/>
                    <a:pt x="1" y="308"/>
                  </a:cubicBezTo>
                  <a:cubicBezTo>
                    <a:pt x="1" y="567"/>
                    <a:pt x="299" y="860"/>
                    <a:pt x="558" y="860"/>
                  </a:cubicBezTo>
                  <a:cubicBezTo>
                    <a:pt x="668" y="860"/>
                    <a:pt x="771" y="807"/>
                    <a:pt x="841" y="677"/>
                  </a:cubicBezTo>
                  <a:cubicBezTo>
                    <a:pt x="1006" y="372"/>
                    <a:pt x="562" y="0"/>
                    <a:pt x="257"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6" name="Google Shape;6982;p66">
              <a:extLst>
                <a:ext uri="{FF2B5EF4-FFF2-40B4-BE49-F238E27FC236}">
                  <a16:creationId xmlns:a16="http://schemas.microsoft.com/office/drawing/2014/main" id="{C8858873-3FBB-2A92-24F6-CE853868167D}"/>
                </a:ext>
              </a:extLst>
            </p:cNvPr>
            <p:cNvSpPr/>
            <p:nvPr/>
          </p:nvSpPr>
          <p:spPr>
            <a:xfrm>
              <a:off x="6019375" y="1503150"/>
              <a:ext cx="25075" cy="21425"/>
            </a:xfrm>
            <a:custGeom>
              <a:avLst/>
              <a:gdLst/>
              <a:ahLst/>
              <a:cxnLst/>
              <a:rect l="l" t="t" r="r" b="b"/>
              <a:pathLst>
                <a:path w="1003" h="857" extrusionOk="0">
                  <a:moveTo>
                    <a:pt x="256" y="1"/>
                  </a:moveTo>
                  <a:cubicBezTo>
                    <a:pt x="119" y="1"/>
                    <a:pt x="11" y="75"/>
                    <a:pt x="1" y="263"/>
                  </a:cubicBezTo>
                  <a:lnTo>
                    <a:pt x="1" y="330"/>
                  </a:lnTo>
                  <a:cubicBezTo>
                    <a:pt x="1" y="585"/>
                    <a:pt x="289" y="856"/>
                    <a:pt x="545" y="856"/>
                  </a:cubicBezTo>
                  <a:cubicBezTo>
                    <a:pt x="659" y="856"/>
                    <a:pt x="768" y="802"/>
                    <a:pt x="841" y="666"/>
                  </a:cubicBezTo>
                  <a:cubicBezTo>
                    <a:pt x="1003" y="365"/>
                    <a:pt x="559" y="1"/>
                    <a:pt x="2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7" name="Google Shape;6983;p66">
              <a:extLst>
                <a:ext uri="{FF2B5EF4-FFF2-40B4-BE49-F238E27FC236}">
                  <a16:creationId xmlns:a16="http://schemas.microsoft.com/office/drawing/2014/main" id="{D7BE32A0-A3E6-03AE-486D-8EBB0E7C6CD7}"/>
                </a:ext>
              </a:extLst>
            </p:cNvPr>
            <p:cNvSpPr/>
            <p:nvPr/>
          </p:nvSpPr>
          <p:spPr>
            <a:xfrm>
              <a:off x="6054000" y="1288575"/>
              <a:ext cx="30100" cy="23150"/>
            </a:xfrm>
            <a:custGeom>
              <a:avLst/>
              <a:gdLst/>
              <a:ahLst/>
              <a:cxnLst/>
              <a:rect l="l" t="t" r="r" b="b"/>
              <a:pathLst>
                <a:path w="1204" h="926" extrusionOk="0">
                  <a:moveTo>
                    <a:pt x="629" y="1"/>
                  </a:moveTo>
                  <a:cubicBezTo>
                    <a:pt x="145" y="1"/>
                    <a:pt x="1" y="925"/>
                    <a:pt x="443" y="925"/>
                  </a:cubicBezTo>
                  <a:cubicBezTo>
                    <a:pt x="470" y="925"/>
                    <a:pt x="499" y="922"/>
                    <a:pt x="531" y="914"/>
                  </a:cubicBezTo>
                  <a:lnTo>
                    <a:pt x="599" y="914"/>
                  </a:lnTo>
                  <a:cubicBezTo>
                    <a:pt x="935" y="780"/>
                    <a:pt x="1203" y="108"/>
                    <a:pt x="699" y="7"/>
                  </a:cubicBezTo>
                  <a:cubicBezTo>
                    <a:pt x="675" y="3"/>
                    <a:pt x="652" y="1"/>
                    <a:pt x="629"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8" name="Google Shape;6984;p66">
              <a:extLst>
                <a:ext uri="{FF2B5EF4-FFF2-40B4-BE49-F238E27FC236}">
                  <a16:creationId xmlns:a16="http://schemas.microsoft.com/office/drawing/2014/main" id="{933E26B8-002A-74AF-3411-5C3DC880D221}"/>
                </a:ext>
              </a:extLst>
            </p:cNvPr>
            <p:cNvSpPr/>
            <p:nvPr/>
          </p:nvSpPr>
          <p:spPr>
            <a:xfrm>
              <a:off x="6059150" y="1245325"/>
              <a:ext cx="25600" cy="19850"/>
            </a:xfrm>
            <a:custGeom>
              <a:avLst/>
              <a:gdLst/>
              <a:ahLst/>
              <a:cxnLst/>
              <a:rect l="l" t="t" r="r" b="b"/>
              <a:pathLst>
                <a:path w="1024" h="794" extrusionOk="0">
                  <a:moveTo>
                    <a:pt x="384" y="1"/>
                  </a:moveTo>
                  <a:cubicBezTo>
                    <a:pt x="222" y="1"/>
                    <a:pt x="84" y="82"/>
                    <a:pt x="56" y="292"/>
                  </a:cubicBezTo>
                  <a:cubicBezTo>
                    <a:pt x="0" y="611"/>
                    <a:pt x="331" y="793"/>
                    <a:pt x="611" y="793"/>
                  </a:cubicBezTo>
                  <a:cubicBezTo>
                    <a:pt x="833" y="793"/>
                    <a:pt x="1023" y="679"/>
                    <a:pt x="964" y="426"/>
                  </a:cubicBezTo>
                  <a:cubicBezTo>
                    <a:pt x="964" y="393"/>
                    <a:pt x="964" y="393"/>
                    <a:pt x="964" y="359"/>
                  </a:cubicBezTo>
                  <a:cubicBezTo>
                    <a:pt x="885" y="163"/>
                    <a:pt x="611" y="1"/>
                    <a:pt x="38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9" name="Google Shape;6985;p66">
              <a:extLst>
                <a:ext uri="{FF2B5EF4-FFF2-40B4-BE49-F238E27FC236}">
                  <a16:creationId xmlns:a16="http://schemas.microsoft.com/office/drawing/2014/main" id="{E7F8A7D1-D660-1173-2879-1B7C53F63EF1}"/>
                </a:ext>
              </a:extLst>
            </p:cNvPr>
            <p:cNvSpPr/>
            <p:nvPr/>
          </p:nvSpPr>
          <p:spPr>
            <a:xfrm>
              <a:off x="6066425" y="1394325"/>
              <a:ext cx="29350" cy="23150"/>
            </a:xfrm>
            <a:custGeom>
              <a:avLst/>
              <a:gdLst/>
              <a:ahLst/>
              <a:cxnLst/>
              <a:rect l="l" t="t" r="r" b="b"/>
              <a:pathLst>
                <a:path w="1174" h="926" extrusionOk="0">
                  <a:moveTo>
                    <a:pt x="728" y="1"/>
                  </a:moveTo>
                  <a:cubicBezTo>
                    <a:pt x="701" y="1"/>
                    <a:pt x="671" y="4"/>
                    <a:pt x="639" y="12"/>
                  </a:cubicBezTo>
                  <a:lnTo>
                    <a:pt x="572" y="12"/>
                  </a:lnTo>
                  <a:cubicBezTo>
                    <a:pt x="236" y="146"/>
                    <a:pt x="1" y="852"/>
                    <a:pt x="505" y="919"/>
                  </a:cubicBezTo>
                  <a:cubicBezTo>
                    <a:pt x="529" y="923"/>
                    <a:pt x="552" y="925"/>
                    <a:pt x="575" y="925"/>
                  </a:cubicBezTo>
                  <a:cubicBezTo>
                    <a:pt x="1057" y="925"/>
                    <a:pt x="1173" y="1"/>
                    <a:pt x="7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0" name="Google Shape;6986;p66">
              <a:extLst>
                <a:ext uri="{FF2B5EF4-FFF2-40B4-BE49-F238E27FC236}">
                  <a16:creationId xmlns:a16="http://schemas.microsoft.com/office/drawing/2014/main" id="{B70EC859-D335-7995-2F01-672063BC317C}"/>
                </a:ext>
              </a:extLst>
            </p:cNvPr>
            <p:cNvSpPr/>
            <p:nvPr/>
          </p:nvSpPr>
          <p:spPr>
            <a:xfrm>
              <a:off x="6116000" y="1058000"/>
              <a:ext cx="25700" cy="18500"/>
            </a:xfrm>
            <a:custGeom>
              <a:avLst/>
              <a:gdLst/>
              <a:ahLst/>
              <a:cxnLst/>
              <a:rect l="l" t="t" r="r" b="b"/>
              <a:pathLst>
                <a:path w="1028" h="740" extrusionOk="0">
                  <a:moveTo>
                    <a:pt x="366" y="0"/>
                  </a:moveTo>
                  <a:cubicBezTo>
                    <a:pt x="169" y="0"/>
                    <a:pt x="1" y="94"/>
                    <a:pt x="1" y="324"/>
                  </a:cubicBezTo>
                  <a:cubicBezTo>
                    <a:pt x="1" y="605"/>
                    <a:pt x="278" y="740"/>
                    <a:pt x="531" y="740"/>
                  </a:cubicBezTo>
                  <a:cubicBezTo>
                    <a:pt x="792" y="740"/>
                    <a:pt x="1027" y="597"/>
                    <a:pt x="908" y="324"/>
                  </a:cubicBezTo>
                  <a:cubicBezTo>
                    <a:pt x="908" y="290"/>
                    <a:pt x="908" y="290"/>
                    <a:pt x="908" y="256"/>
                  </a:cubicBezTo>
                  <a:cubicBezTo>
                    <a:pt x="805" y="102"/>
                    <a:pt x="570" y="0"/>
                    <a:pt x="366"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1" name="Google Shape;6987;p66">
              <a:extLst>
                <a:ext uri="{FF2B5EF4-FFF2-40B4-BE49-F238E27FC236}">
                  <a16:creationId xmlns:a16="http://schemas.microsoft.com/office/drawing/2014/main" id="{45186C83-004A-6DC8-545E-AAD8CBA69C20}"/>
                </a:ext>
              </a:extLst>
            </p:cNvPr>
            <p:cNvSpPr/>
            <p:nvPr/>
          </p:nvSpPr>
          <p:spPr>
            <a:xfrm>
              <a:off x="6031975" y="1504675"/>
              <a:ext cx="33875" cy="21900"/>
            </a:xfrm>
            <a:custGeom>
              <a:avLst/>
              <a:gdLst/>
              <a:ahLst/>
              <a:cxnLst/>
              <a:rect l="l" t="t" r="r" b="b"/>
              <a:pathLst>
                <a:path w="1355" h="876" extrusionOk="0">
                  <a:moveTo>
                    <a:pt x="774" y="0"/>
                  </a:moveTo>
                  <a:cubicBezTo>
                    <a:pt x="404" y="0"/>
                    <a:pt x="1" y="605"/>
                    <a:pt x="438" y="841"/>
                  </a:cubicBezTo>
                  <a:cubicBezTo>
                    <a:pt x="489" y="864"/>
                    <a:pt x="539" y="875"/>
                    <a:pt x="589" y="875"/>
                  </a:cubicBezTo>
                  <a:cubicBezTo>
                    <a:pt x="1026" y="875"/>
                    <a:pt x="1354" y="31"/>
                    <a:pt x="841"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2" name="Google Shape;6988;p66">
              <a:extLst>
                <a:ext uri="{FF2B5EF4-FFF2-40B4-BE49-F238E27FC236}">
                  <a16:creationId xmlns:a16="http://schemas.microsoft.com/office/drawing/2014/main" id="{C9785518-E220-5DEB-750F-56AED659339C}"/>
                </a:ext>
              </a:extLst>
            </p:cNvPr>
            <p:cNvSpPr/>
            <p:nvPr/>
          </p:nvSpPr>
          <p:spPr>
            <a:xfrm>
              <a:off x="6061750" y="1519525"/>
              <a:ext cx="30750" cy="23150"/>
            </a:xfrm>
            <a:custGeom>
              <a:avLst/>
              <a:gdLst/>
              <a:ahLst/>
              <a:cxnLst/>
              <a:rect l="l" t="t" r="r" b="b"/>
              <a:pathLst>
                <a:path w="1230" h="926" extrusionOk="0">
                  <a:moveTo>
                    <a:pt x="633" y="0"/>
                  </a:moveTo>
                  <a:cubicBezTo>
                    <a:pt x="157" y="0"/>
                    <a:pt x="0" y="925"/>
                    <a:pt x="485" y="925"/>
                  </a:cubicBezTo>
                  <a:cubicBezTo>
                    <a:pt x="508" y="925"/>
                    <a:pt x="532" y="923"/>
                    <a:pt x="557" y="919"/>
                  </a:cubicBezTo>
                  <a:lnTo>
                    <a:pt x="625" y="919"/>
                  </a:lnTo>
                  <a:cubicBezTo>
                    <a:pt x="961" y="784"/>
                    <a:pt x="1230" y="112"/>
                    <a:pt x="725" y="11"/>
                  </a:cubicBezTo>
                  <a:cubicBezTo>
                    <a:pt x="694" y="4"/>
                    <a:pt x="663" y="0"/>
                    <a:pt x="633"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3" name="Google Shape;6989;p66">
              <a:extLst>
                <a:ext uri="{FF2B5EF4-FFF2-40B4-BE49-F238E27FC236}">
                  <a16:creationId xmlns:a16="http://schemas.microsoft.com/office/drawing/2014/main" id="{865DF8B2-4A41-0E5C-6C9F-B6E9A3BC7C8C}"/>
                </a:ext>
              </a:extLst>
            </p:cNvPr>
            <p:cNvSpPr/>
            <p:nvPr/>
          </p:nvSpPr>
          <p:spPr>
            <a:xfrm>
              <a:off x="6041225" y="1126300"/>
              <a:ext cx="29350" cy="23150"/>
            </a:xfrm>
            <a:custGeom>
              <a:avLst/>
              <a:gdLst/>
              <a:ahLst/>
              <a:cxnLst/>
              <a:rect l="l" t="t" r="r" b="b"/>
              <a:pathLst>
                <a:path w="1174" h="926" extrusionOk="0">
                  <a:moveTo>
                    <a:pt x="728" y="0"/>
                  </a:moveTo>
                  <a:cubicBezTo>
                    <a:pt x="700" y="0"/>
                    <a:pt x="671" y="4"/>
                    <a:pt x="639" y="12"/>
                  </a:cubicBezTo>
                  <a:lnTo>
                    <a:pt x="572" y="12"/>
                  </a:lnTo>
                  <a:cubicBezTo>
                    <a:pt x="236" y="146"/>
                    <a:pt x="0" y="852"/>
                    <a:pt x="505" y="919"/>
                  </a:cubicBezTo>
                  <a:cubicBezTo>
                    <a:pt x="529" y="923"/>
                    <a:pt x="552" y="925"/>
                    <a:pt x="575"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4" name="Google Shape;6990;p66">
              <a:extLst>
                <a:ext uri="{FF2B5EF4-FFF2-40B4-BE49-F238E27FC236}">
                  <a16:creationId xmlns:a16="http://schemas.microsoft.com/office/drawing/2014/main" id="{8BD36EEB-2064-ADC5-EF57-7F0DA2A7B310}"/>
                </a:ext>
              </a:extLst>
            </p:cNvPr>
            <p:cNvSpPr/>
            <p:nvPr/>
          </p:nvSpPr>
          <p:spPr>
            <a:xfrm>
              <a:off x="6025025" y="1489250"/>
              <a:ext cx="26375" cy="19700"/>
            </a:xfrm>
            <a:custGeom>
              <a:avLst/>
              <a:gdLst/>
              <a:ahLst/>
              <a:cxnLst/>
              <a:rect l="l" t="t" r="r" b="b"/>
              <a:pathLst>
                <a:path w="1055" h="788" extrusionOk="0">
                  <a:moveTo>
                    <a:pt x="441" y="1"/>
                  </a:moveTo>
                  <a:cubicBezTo>
                    <a:pt x="204" y="1"/>
                    <a:pt x="0" y="121"/>
                    <a:pt x="77" y="382"/>
                  </a:cubicBezTo>
                  <a:lnTo>
                    <a:pt x="111" y="449"/>
                  </a:lnTo>
                  <a:cubicBezTo>
                    <a:pt x="206" y="640"/>
                    <a:pt x="463" y="787"/>
                    <a:pt x="681" y="787"/>
                  </a:cubicBezTo>
                  <a:cubicBezTo>
                    <a:pt x="846" y="787"/>
                    <a:pt x="989" y="701"/>
                    <a:pt x="1018" y="483"/>
                  </a:cubicBezTo>
                  <a:cubicBezTo>
                    <a:pt x="1055" y="172"/>
                    <a:pt x="724" y="1"/>
                    <a:pt x="441"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5" name="Google Shape;6991;p66">
              <a:extLst>
                <a:ext uri="{FF2B5EF4-FFF2-40B4-BE49-F238E27FC236}">
                  <a16:creationId xmlns:a16="http://schemas.microsoft.com/office/drawing/2014/main" id="{93B16DF1-C047-3842-6EFB-E011504B3915}"/>
                </a:ext>
              </a:extLst>
            </p:cNvPr>
            <p:cNvSpPr/>
            <p:nvPr/>
          </p:nvSpPr>
          <p:spPr>
            <a:xfrm>
              <a:off x="6041525" y="1351475"/>
              <a:ext cx="29975" cy="23150"/>
            </a:xfrm>
            <a:custGeom>
              <a:avLst/>
              <a:gdLst/>
              <a:ahLst/>
              <a:cxnLst/>
              <a:rect l="l" t="t" r="r" b="b"/>
              <a:pathLst>
                <a:path w="1199" h="926" extrusionOk="0">
                  <a:moveTo>
                    <a:pt x="608" y="1"/>
                  </a:moveTo>
                  <a:cubicBezTo>
                    <a:pt x="158" y="1"/>
                    <a:pt x="1" y="925"/>
                    <a:pt x="458" y="925"/>
                  </a:cubicBezTo>
                  <a:cubicBezTo>
                    <a:pt x="479" y="925"/>
                    <a:pt x="502" y="923"/>
                    <a:pt x="526" y="919"/>
                  </a:cubicBezTo>
                  <a:lnTo>
                    <a:pt x="593" y="919"/>
                  </a:lnTo>
                  <a:cubicBezTo>
                    <a:pt x="963" y="785"/>
                    <a:pt x="1198" y="112"/>
                    <a:pt x="694" y="12"/>
                  </a:cubicBezTo>
                  <a:cubicBezTo>
                    <a:pt x="664" y="4"/>
                    <a:pt x="635" y="1"/>
                    <a:pt x="608"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6" name="Google Shape;6992;p66">
              <a:extLst>
                <a:ext uri="{FF2B5EF4-FFF2-40B4-BE49-F238E27FC236}">
                  <a16:creationId xmlns:a16="http://schemas.microsoft.com/office/drawing/2014/main" id="{84035DD5-2E1C-FD2F-7708-CF2EC1DBCA7A}"/>
                </a:ext>
              </a:extLst>
            </p:cNvPr>
            <p:cNvSpPr/>
            <p:nvPr/>
          </p:nvSpPr>
          <p:spPr>
            <a:xfrm>
              <a:off x="6064750" y="1094125"/>
              <a:ext cx="25700" cy="18500"/>
            </a:xfrm>
            <a:custGeom>
              <a:avLst/>
              <a:gdLst/>
              <a:ahLst/>
              <a:cxnLst/>
              <a:rect l="l" t="t" r="r" b="b"/>
              <a:pathLst>
                <a:path w="1028" h="740" extrusionOk="0">
                  <a:moveTo>
                    <a:pt x="362" y="0"/>
                  </a:moveTo>
                  <a:cubicBezTo>
                    <a:pt x="169" y="0"/>
                    <a:pt x="0" y="94"/>
                    <a:pt x="0" y="324"/>
                  </a:cubicBezTo>
                  <a:cubicBezTo>
                    <a:pt x="0" y="605"/>
                    <a:pt x="278" y="740"/>
                    <a:pt x="531" y="740"/>
                  </a:cubicBezTo>
                  <a:cubicBezTo>
                    <a:pt x="792" y="740"/>
                    <a:pt x="1027" y="597"/>
                    <a:pt x="908" y="324"/>
                  </a:cubicBezTo>
                  <a:cubicBezTo>
                    <a:pt x="908" y="324"/>
                    <a:pt x="908" y="290"/>
                    <a:pt x="874" y="257"/>
                  </a:cubicBezTo>
                  <a:cubicBezTo>
                    <a:pt x="788" y="102"/>
                    <a:pt x="562" y="0"/>
                    <a:pt x="362"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7" name="Google Shape;6993;p66">
              <a:extLst>
                <a:ext uri="{FF2B5EF4-FFF2-40B4-BE49-F238E27FC236}">
                  <a16:creationId xmlns:a16="http://schemas.microsoft.com/office/drawing/2014/main" id="{B6078F5B-4355-B6E3-38E1-692381A9F89B}"/>
                </a:ext>
              </a:extLst>
            </p:cNvPr>
            <p:cNvSpPr/>
            <p:nvPr/>
          </p:nvSpPr>
          <p:spPr>
            <a:xfrm>
              <a:off x="6033450" y="1386500"/>
              <a:ext cx="25225" cy="19775"/>
            </a:xfrm>
            <a:custGeom>
              <a:avLst/>
              <a:gdLst/>
              <a:ahLst/>
              <a:cxnLst/>
              <a:rect l="l" t="t" r="r" b="b"/>
              <a:pathLst>
                <a:path w="1009" h="791" extrusionOk="0">
                  <a:moveTo>
                    <a:pt x="369" y="1"/>
                  </a:moveTo>
                  <a:cubicBezTo>
                    <a:pt x="167" y="1"/>
                    <a:pt x="1" y="107"/>
                    <a:pt x="43" y="358"/>
                  </a:cubicBezTo>
                  <a:cubicBezTo>
                    <a:pt x="43" y="358"/>
                    <a:pt x="43" y="392"/>
                    <a:pt x="43" y="426"/>
                  </a:cubicBezTo>
                  <a:cubicBezTo>
                    <a:pt x="123" y="626"/>
                    <a:pt x="395" y="791"/>
                    <a:pt x="622" y="791"/>
                  </a:cubicBezTo>
                  <a:cubicBezTo>
                    <a:pt x="776" y="791"/>
                    <a:pt x="909" y="716"/>
                    <a:pt x="950" y="526"/>
                  </a:cubicBezTo>
                  <a:cubicBezTo>
                    <a:pt x="1009" y="212"/>
                    <a:pt x="654" y="1"/>
                    <a:pt x="36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8" name="Google Shape;6994;p66">
              <a:extLst>
                <a:ext uri="{FF2B5EF4-FFF2-40B4-BE49-F238E27FC236}">
                  <a16:creationId xmlns:a16="http://schemas.microsoft.com/office/drawing/2014/main" id="{D7370910-3A61-F854-B457-91AF310E8C4A}"/>
                </a:ext>
              </a:extLst>
            </p:cNvPr>
            <p:cNvSpPr/>
            <p:nvPr/>
          </p:nvSpPr>
          <p:spPr>
            <a:xfrm>
              <a:off x="5892300" y="1397400"/>
              <a:ext cx="25700" cy="19850"/>
            </a:xfrm>
            <a:custGeom>
              <a:avLst/>
              <a:gdLst/>
              <a:ahLst/>
              <a:cxnLst/>
              <a:rect l="l" t="t" r="r" b="b"/>
              <a:pathLst>
                <a:path w="1028" h="794" extrusionOk="0">
                  <a:moveTo>
                    <a:pt x="404" y="1"/>
                  </a:moveTo>
                  <a:cubicBezTo>
                    <a:pt x="242" y="1"/>
                    <a:pt x="104" y="83"/>
                    <a:pt x="76" y="292"/>
                  </a:cubicBezTo>
                  <a:cubicBezTo>
                    <a:pt x="1" y="611"/>
                    <a:pt x="324" y="794"/>
                    <a:pt x="606" y="794"/>
                  </a:cubicBezTo>
                  <a:cubicBezTo>
                    <a:pt x="830" y="794"/>
                    <a:pt x="1028" y="679"/>
                    <a:pt x="983" y="426"/>
                  </a:cubicBezTo>
                  <a:cubicBezTo>
                    <a:pt x="983" y="393"/>
                    <a:pt x="983" y="393"/>
                    <a:pt x="983" y="359"/>
                  </a:cubicBezTo>
                  <a:cubicBezTo>
                    <a:pt x="905" y="163"/>
                    <a:pt x="631" y="1"/>
                    <a:pt x="404"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9" name="Google Shape;6995;p66">
              <a:extLst>
                <a:ext uri="{FF2B5EF4-FFF2-40B4-BE49-F238E27FC236}">
                  <a16:creationId xmlns:a16="http://schemas.microsoft.com/office/drawing/2014/main" id="{7438D9B5-250B-0DE8-D175-5FC5463CB131}"/>
                </a:ext>
              </a:extLst>
            </p:cNvPr>
            <p:cNvSpPr/>
            <p:nvPr/>
          </p:nvSpPr>
          <p:spPr>
            <a:xfrm>
              <a:off x="6064750" y="1576300"/>
              <a:ext cx="25000" cy="22025"/>
            </a:xfrm>
            <a:custGeom>
              <a:avLst/>
              <a:gdLst/>
              <a:ahLst/>
              <a:cxnLst/>
              <a:rect l="l" t="t" r="r" b="b"/>
              <a:pathLst>
                <a:path w="1000" h="881" extrusionOk="0">
                  <a:moveTo>
                    <a:pt x="272" y="1"/>
                  </a:moveTo>
                  <a:cubicBezTo>
                    <a:pt x="127" y="1"/>
                    <a:pt x="11" y="76"/>
                    <a:pt x="0" y="261"/>
                  </a:cubicBezTo>
                  <a:lnTo>
                    <a:pt x="0" y="328"/>
                  </a:lnTo>
                  <a:cubicBezTo>
                    <a:pt x="0" y="588"/>
                    <a:pt x="299" y="881"/>
                    <a:pt x="558" y="881"/>
                  </a:cubicBezTo>
                  <a:cubicBezTo>
                    <a:pt x="668" y="881"/>
                    <a:pt x="771" y="828"/>
                    <a:pt x="841" y="698"/>
                  </a:cubicBezTo>
                  <a:cubicBezTo>
                    <a:pt x="1000" y="334"/>
                    <a:pt x="574" y="1"/>
                    <a:pt x="27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0" name="Google Shape;6996;p66">
              <a:extLst>
                <a:ext uri="{FF2B5EF4-FFF2-40B4-BE49-F238E27FC236}">
                  <a16:creationId xmlns:a16="http://schemas.microsoft.com/office/drawing/2014/main" id="{027929AB-16FB-C9CA-7A52-2B987CA9F529}"/>
                </a:ext>
              </a:extLst>
            </p:cNvPr>
            <p:cNvSpPr/>
            <p:nvPr/>
          </p:nvSpPr>
          <p:spPr>
            <a:xfrm>
              <a:off x="5967200" y="1430700"/>
              <a:ext cx="26400" cy="19675"/>
            </a:xfrm>
            <a:custGeom>
              <a:avLst/>
              <a:gdLst/>
              <a:ahLst/>
              <a:cxnLst/>
              <a:rect l="l" t="t" r="r" b="b"/>
              <a:pathLst>
                <a:path w="1056" h="787" extrusionOk="0">
                  <a:moveTo>
                    <a:pt x="375" y="0"/>
                  </a:moveTo>
                  <a:cubicBezTo>
                    <a:pt x="209" y="0"/>
                    <a:pt x="67" y="86"/>
                    <a:pt x="37" y="304"/>
                  </a:cubicBezTo>
                  <a:cubicBezTo>
                    <a:pt x="1" y="615"/>
                    <a:pt x="332" y="787"/>
                    <a:pt x="615" y="787"/>
                  </a:cubicBezTo>
                  <a:cubicBezTo>
                    <a:pt x="852" y="787"/>
                    <a:pt x="1055" y="666"/>
                    <a:pt x="979" y="405"/>
                  </a:cubicBezTo>
                  <a:cubicBezTo>
                    <a:pt x="945" y="372"/>
                    <a:pt x="945" y="372"/>
                    <a:pt x="945" y="338"/>
                  </a:cubicBezTo>
                  <a:cubicBezTo>
                    <a:pt x="850" y="147"/>
                    <a:pt x="592" y="0"/>
                    <a:pt x="375"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1" name="Google Shape;6997;p66">
              <a:extLst>
                <a:ext uri="{FF2B5EF4-FFF2-40B4-BE49-F238E27FC236}">
                  <a16:creationId xmlns:a16="http://schemas.microsoft.com/office/drawing/2014/main" id="{A35504C8-D4A8-0254-DE59-0717DB948805}"/>
                </a:ext>
              </a:extLst>
            </p:cNvPr>
            <p:cNvSpPr/>
            <p:nvPr/>
          </p:nvSpPr>
          <p:spPr>
            <a:xfrm>
              <a:off x="5942925" y="1459025"/>
              <a:ext cx="29975" cy="23150"/>
            </a:xfrm>
            <a:custGeom>
              <a:avLst/>
              <a:gdLst/>
              <a:ahLst/>
              <a:cxnLst/>
              <a:rect l="l" t="t" r="r" b="b"/>
              <a:pathLst>
                <a:path w="1199" h="926" extrusionOk="0">
                  <a:moveTo>
                    <a:pt x="732" y="1"/>
                  </a:moveTo>
                  <a:cubicBezTo>
                    <a:pt x="704" y="1"/>
                    <a:pt x="672" y="4"/>
                    <a:pt x="639" y="12"/>
                  </a:cubicBezTo>
                  <a:lnTo>
                    <a:pt x="572" y="12"/>
                  </a:lnTo>
                  <a:cubicBezTo>
                    <a:pt x="236" y="146"/>
                    <a:pt x="0" y="818"/>
                    <a:pt x="471" y="919"/>
                  </a:cubicBezTo>
                  <a:cubicBezTo>
                    <a:pt x="495" y="923"/>
                    <a:pt x="519" y="925"/>
                    <a:pt x="541" y="925"/>
                  </a:cubicBezTo>
                  <a:cubicBezTo>
                    <a:pt x="1028" y="925"/>
                    <a:pt x="1198" y="1"/>
                    <a:pt x="732"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2" name="Google Shape;6998;p66">
              <a:extLst>
                <a:ext uri="{FF2B5EF4-FFF2-40B4-BE49-F238E27FC236}">
                  <a16:creationId xmlns:a16="http://schemas.microsoft.com/office/drawing/2014/main" id="{7433419E-7EC9-A378-0C5B-2F62F8D832B9}"/>
                </a:ext>
              </a:extLst>
            </p:cNvPr>
            <p:cNvSpPr/>
            <p:nvPr/>
          </p:nvSpPr>
          <p:spPr>
            <a:xfrm>
              <a:off x="6066725" y="1467325"/>
              <a:ext cx="25050" cy="24425"/>
            </a:xfrm>
            <a:custGeom>
              <a:avLst/>
              <a:gdLst/>
              <a:ahLst/>
              <a:cxnLst/>
              <a:rect l="l" t="t" r="r" b="b"/>
              <a:pathLst>
                <a:path w="1002" h="977" extrusionOk="0">
                  <a:moveTo>
                    <a:pt x="544" y="0"/>
                  </a:moveTo>
                  <a:cubicBezTo>
                    <a:pt x="488" y="0"/>
                    <a:pt x="426" y="15"/>
                    <a:pt x="358" y="49"/>
                  </a:cubicBezTo>
                  <a:cubicBezTo>
                    <a:pt x="0" y="242"/>
                    <a:pt x="274" y="976"/>
                    <a:pt x="588" y="976"/>
                  </a:cubicBezTo>
                  <a:cubicBezTo>
                    <a:pt x="657" y="976"/>
                    <a:pt x="729" y="941"/>
                    <a:pt x="795" y="856"/>
                  </a:cubicBezTo>
                  <a:lnTo>
                    <a:pt x="829" y="822"/>
                  </a:lnTo>
                  <a:cubicBezTo>
                    <a:pt x="1002" y="534"/>
                    <a:pt x="879" y="0"/>
                    <a:pt x="544"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3" name="Google Shape;6999;p66">
              <a:extLst>
                <a:ext uri="{FF2B5EF4-FFF2-40B4-BE49-F238E27FC236}">
                  <a16:creationId xmlns:a16="http://schemas.microsoft.com/office/drawing/2014/main" id="{01A875AB-81C6-F58B-9996-96C33EA59773}"/>
                </a:ext>
              </a:extLst>
            </p:cNvPr>
            <p:cNvSpPr/>
            <p:nvPr/>
          </p:nvSpPr>
          <p:spPr>
            <a:xfrm>
              <a:off x="6007975" y="1432825"/>
              <a:ext cx="25125" cy="24500"/>
            </a:xfrm>
            <a:custGeom>
              <a:avLst/>
              <a:gdLst/>
              <a:ahLst/>
              <a:cxnLst/>
              <a:rect l="l" t="t" r="r" b="b"/>
              <a:pathLst>
                <a:path w="1005" h="980" extrusionOk="0">
                  <a:moveTo>
                    <a:pt x="576" y="1"/>
                  </a:moveTo>
                  <a:cubicBezTo>
                    <a:pt x="540" y="1"/>
                    <a:pt x="500" y="6"/>
                    <a:pt x="457" y="18"/>
                  </a:cubicBezTo>
                  <a:cubicBezTo>
                    <a:pt x="1" y="160"/>
                    <a:pt x="173" y="979"/>
                    <a:pt x="523" y="979"/>
                  </a:cubicBezTo>
                  <a:cubicBezTo>
                    <a:pt x="585" y="979"/>
                    <a:pt x="654" y="953"/>
                    <a:pt x="725" y="891"/>
                  </a:cubicBezTo>
                  <a:cubicBezTo>
                    <a:pt x="725" y="891"/>
                    <a:pt x="759" y="891"/>
                    <a:pt x="759" y="858"/>
                  </a:cubicBezTo>
                  <a:cubicBezTo>
                    <a:pt x="1005" y="612"/>
                    <a:pt x="970" y="1"/>
                    <a:pt x="576" y="1"/>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4" name="Google Shape;7000;p66">
              <a:extLst>
                <a:ext uri="{FF2B5EF4-FFF2-40B4-BE49-F238E27FC236}">
                  <a16:creationId xmlns:a16="http://schemas.microsoft.com/office/drawing/2014/main" id="{1178E905-A0F6-F698-040C-9B5D36765BCE}"/>
                </a:ext>
              </a:extLst>
            </p:cNvPr>
            <p:cNvSpPr/>
            <p:nvPr/>
          </p:nvSpPr>
          <p:spPr>
            <a:xfrm>
              <a:off x="5997025" y="1229525"/>
              <a:ext cx="26025" cy="24975"/>
            </a:xfrm>
            <a:custGeom>
              <a:avLst/>
              <a:gdLst/>
              <a:ahLst/>
              <a:cxnLst/>
              <a:rect l="l" t="t" r="r" b="b"/>
              <a:pathLst>
                <a:path w="1041" h="999" extrusionOk="0">
                  <a:moveTo>
                    <a:pt x="600" y="0"/>
                  </a:moveTo>
                  <a:cubicBezTo>
                    <a:pt x="566" y="0"/>
                    <a:pt x="530" y="5"/>
                    <a:pt x="491" y="16"/>
                  </a:cubicBezTo>
                  <a:cubicBezTo>
                    <a:pt x="1" y="161"/>
                    <a:pt x="204" y="999"/>
                    <a:pt x="569" y="999"/>
                  </a:cubicBezTo>
                  <a:cubicBezTo>
                    <a:pt x="629" y="999"/>
                    <a:pt x="694" y="976"/>
                    <a:pt x="760" y="924"/>
                  </a:cubicBezTo>
                  <a:lnTo>
                    <a:pt x="794" y="857"/>
                  </a:lnTo>
                  <a:cubicBezTo>
                    <a:pt x="1041" y="641"/>
                    <a:pt x="976" y="0"/>
                    <a:pt x="600"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5" name="Google Shape;7001;p66">
              <a:extLst>
                <a:ext uri="{FF2B5EF4-FFF2-40B4-BE49-F238E27FC236}">
                  <a16:creationId xmlns:a16="http://schemas.microsoft.com/office/drawing/2014/main" id="{17D3896C-8114-3BCB-261C-1C14C2D770E3}"/>
                </a:ext>
              </a:extLst>
            </p:cNvPr>
            <p:cNvSpPr/>
            <p:nvPr/>
          </p:nvSpPr>
          <p:spPr>
            <a:xfrm>
              <a:off x="5997275" y="1516600"/>
              <a:ext cx="25725" cy="19975"/>
            </a:xfrm>
            <a:custGeom>
              <a:avLst/>
              <a:gdLst/>
              <a:ahLst/>
              <a:cxnLst/>
              <a:rect l="l" t="t" r="r" b="b"/>
              <a:pathLst>
                <a:path w="1029" h="799" extrusionOk="0">
                  <a:moveTo>
                    <a:pt x="399" y="0"/>
                  </a:moveTo>
                  <a:cubicBezTo>
                    <a:pt x="248" y="0"/>
                    <a:pt x="118" y="76"/>
                    <a:pt x="78" y="263"/>
                  </a:cubicBezTo>
                  <a:cubicBezTo>
                    <a:pt x="1" y="592"/>
                    <a:pt x="347" y="799"/>
                    <a:pt x="636" y="799"/>
                  </a:cubicBezTo>
                  <a:cubicBezTo>
                    <a:pt x="848" y="799"/>
                    <a:pt x="1028" y="687"/>
                    <a:pt x="985" y="431"/>
                  </a:cubicBezTo>
                  <a:cubicBezTo>
                    <a:pt x="985" y="431"/>
                    <a:pt x="985" y="397"/>
                    <a:pt x="985" y="397"/>
                  </a:cubicBezTo>
                  <a:cubicBezTo>
                    <a:pt x="904" y="174"/>
                    <a:pt x="628" y="0"/>
                    <a:pt x="399" y="0"/>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6" name="Google Shape;7002;p66">
              <a:extLst>
                <a:ext uri="{FF2B5EF4-FFF2-40B4-BE49-F238E27FC236}">
                  <a16:creationId xmlns:a16="http://schemas.microsoft.com/office/drawing/2014/main" id="{AF614062-C8BA-2B94-3B85-C1754067FAFA}"/>
                </a:ext>
              </a:extLst>
            </p:cNvPr>
            <p:cNvSpPr/>
            <p:nvPr/>
          </p:nvSpPr>
          <p:spPr>
            <a:xfrm>
              <a:off x="6093500" y="1434150"/>
              <a:ext cx="25625" cy="19850"/>
            </a:xfrm>
            <a:custGeom>
              <a:avLst/>
              <a:gdLst/>
              <a:ahLst/>
              <a:cxnLst/>
              <a:rect l="l" t="t" r="r" b="b"/>
              <a:pathLst>
                <a:path w="1025" h="794" extrusionOk="0">
                  <a:moveTo>
                    <a:pt x="413" y="1"/>
                  </a:moveTo>
                  <a:cubicBezTo>
                    <a:pt x="191" y="1"/>
                    <a:pt x="1" y="115"/>
                    <a:pt x="60" y="368"/>
                  </a:cubicBezTo>
                  <a:lnTo>
                    <a:pt x="60" y="435"/>
                  </a:lnTo>
                  <a:cubicBezTo>
                    <a:pt x="139" y="632"/>
                    <a:pt x="413" y="794"/>
                    <a:pt x="640" y="794"/>
                  </a:cubicBezTo>
                  <a:cubicBezTo>
                    <a:pt x="802" y="794"/>
                    <a:pt x="940" y="712"/>
                    <a:pt x="968" y="502"/>
                  </a:cubicBezTo>
                  <a:cubicBezTo>
                    <a:pt x="1024" y="184"/>
                    <a:pt x="693" y="1"/>
                    <a:pt x="413" y="1"/>
                  </a:cubicBezTo>
                  <a:close/>
                </a:path>
              </a:pathLst>
            </a:custGeom>
            <a:solidFill>
              <a:srgbClr val="3C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7" name="Google Shape;7003;p66">
              <a:extLst>
                <a:ext uri="{FF2B5EF4-FFF2-40B4-BE49-F238E27FC236}">
                  <a16:creationId xmlns:a16="http://schemas.microsoft.com/office/drawing/2014/main" id="{3ECD7A01-2181-294E-D8E7-CAE6452D5BB8}"/>
                </a:ext>
              </a:extLst>
            </p:cNvPr>
            <p:cNvSpPr/>
            <p:nvPr/>
          </p:nvSpPr>
          <p:spPr>
            <a:xfrm>
              <a:off x="5984925" y="1345450"/>
              <a:ext cx="29250" cy="22450"/>
            </a:xfrm>
            <a:custGeom>
              <a:avLst/>
              <a:gdLst/>
              <a:ahLst/>
              <a:cxnLst/>
              <a:rect l="l" t="t" r="r" b="b"/>
              <a:pathLst>
                <a:path w="1170" h="898" extrusionOk="0">
                  <a:moveTo>
                    <a:pt x="747" y="0"/>
                  </a:moveTo>
                  <a:cubicBezTo>
                    <a:pt x="714" y="0"/>
                    <a:pt x="678" y="6"/>
                    <a:pt x="639" y="17"/>
                  </a:cubicBezTo>
                  <a:lnTo>
                    <a:pt x="572" y="17"/>
                  </a:lnTo>
                  <a:cubicBezTo>
                    <a:pt x="202" y="152"/>
                    <a:pt x="1" y="824"/>
                    <a:pt x="505" y="891"/>
                  </a:cubicBezTo>
                  <a:cubicBezTo>
                    <a:pt x="529" y="895"/>
                    <a:pt x="552" y="898"/>
                    <a:pt x="575" y="898"/>
                  </a:cubicBezTo>
                  <a:cubicBezTo>
                    <a:pt x="1050" y="898"/>
                    <a:pt x="1170" y="0"/>
                    <a:pt x="7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8" name="Google Shape;7004;p66">
              <a:extLst>
                <a:ext uri="{FF2B5EF4-FFF2-40B4-BE49-F238E27FC236}">
                  <a16:creationId xmlns:a16="http://schemas.microsoft.com/office/drawing/2014/main" id="{AB2B1AA4-9A83-DB0B-DCB8-B077E5EBDF73}"/>
                </a:ext>
              </a:extLst>
            </p:cNvPr>
            <p:cNvSpPr/>
            <p:nvPr/>
          </p:nvSpPr>
          <p:spPr>
            <a:xfrm>
              <a:off x="6029450" y="1431575"/>
              <a:ext cx="34625" cy="21900"/>
            </a:xfrm>
            <a:custGeom>
              <a:avLst/>
              <a:gdLst/>
              <a:ahLst/>
              <a:cxnLst/>
              <a:rect l="l" t="t" r="r" b="b"/>
              <a:pathLst>
                <a:path w="1385" h="876" extrusionOk="0">
                  <a:moveTo>
                    <a:pt x="808" y="0"/>
                  </a:moveTo>
                  <a:cubicBezTo>
                    <a:pt x="404" y="34"/>
                    <a:pt x="1" y="605"/>
                    <a:pt x="438" y="841"/>
                  </a:cubicBezTo>
                  <a:cubicBezTo>
                    <a:pt x="489" y="865"/>
                    <a:pt x="540" y="875"/>
                    <a:pt x="590" y="875"/>
                  </a:cubicBezTo>
                  <a:cubicBezTo>
                    <a:pt x="1033" y="875"/>
                    <a:pt x="1385" y="31"/>
                    <a:pt x="84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9" name="Google Shape;7005;p66">
              <a:extLst>
                <a:ext uri="{FF2B5EF4-FFF2-40B4-BE49-F238E27FC236}">
                  <a16:creationId xmlns:a16="http://schemas.microsoft.com/office/drawing/2014/main" id="{BB50AD08-D2CF-472B-2987-2B10E74F5291}"/>
                </a:ext>
              </a:extLst>
            </p:cNvPr>
            <p:cNvSpPr/>
            <p:nvPr/>
          </p:nvSpPr>
          <p:spPr>
            <a:xfrm>
              <a:off x="5968400" y="1347000"/>
              <a:ext cx="25600" cy="19850"/>
            </a:xfrm>
            <a:custGeom>
              <a:avLst/>
              <a:gdLst/>
              <a:ahLst/>
              <a:cxnLst/>
              <a:rect l="l" t="t" r="r" b="b"/>
              <a:pathLst>
                <a:path w="1024" h="794" extrusionOk="0">
                  <a:moveTo>
                    <a:pt x="384" y="0"/>
                  </a:moveTo>
                  <a:cubicBezTo>
                    <a:pt x="223" y="0"/>
                    <a:pt x="85" y="82"/>
                    <a:pt x="57" y="291"/>
                  </a:cubicBezTo>
                  <a:cubicBezTo>
                    <a:pt x="0" y="610"/>
                    <a:pt x="331" y="793"/>
                    <a:pt x="612" y="793"/>
                  </a:cubicBezTo>
                  <a:cubicBezTo>
                    <a:pt x="834" y="793"/>
                    <a:pt x="1024" y="678"/>
                    <a:pt x="964" y="426"/>
                  </a:cubicBezTo>
                  <a:lnTo>
                    <a:pt x="964" y="359"/>
                  </a:lnTo>
                  <a:cubicBezTo>
                    <a:pt x="886" y="162"/>
                    <a:pt x="612" y="0"/>
                    <a:pt x="384" y="0"/>
                  </a:cubicBezTo>
                  <a:close/>
                </a:path>
              </a:pathLst>
            </a:custGeom>
            <a:solidFill>
              <a:srgbClr val="683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0" name="Google Shape;7006;p66">
              <a:extLst>
                <a:ext uri="{FF2B5EF4-FFF2-40B4-BE49-F238E27FC236}">
                  <a16:creationId xmlns:a16="http://schemas.microsoft.com/office/drawing/2014/main" id="{3DEDDEC9-3B08-02F0-BAD2-94F6C60C4697}"/>
                </a:ext>
              </a:extLst>
            </p:cNvPr>
            <p:cNvSpPr/>
            <p:nvPr/>
          </p:nvSpPr>
          <p:spPr>
            <a:xfrm>
              <a:off x="6005825" y="1563000"/>
              <a:ext cx="25750" cy="24425"/>
            </a:xfrm>
            <a:custGeom>
              <a:avLst/>
              <a:gdLst/>
              <a:ahLst/>
              <a:cxnLst/>
              <a:rect l="l" t="t" r="r" b="b"/>
              <a:pathLst>
                <a:path w="1030" h="977" extrusionOk="0">
                  <a:moveTo>
                    <a:pt x="416" y="0"/>
                  </a:moveTo>
                  <a:cubicBezTo>
                    <a:pt x="346" y="0"/>
                    <a:pt x="273" y="36"/>
                    <a:pt x="207" y="121"/>
                  </a:cubicBezTo>
                  <a:lnTo>
                    <a:pt x="173" y="188"/>
                  </a:lnTo>
                  <a:cubicBezTo>
                    <a:pt x="0" y="447"/>
                    <a:pt x="123" y="976"/>
                    <a:pt x="457" y="976"/>
                  </a:cubicBezTo>
                  <a:cubicBezTo>
                    <a:pt x="513" y="976"/>
                    <a:pt x="576" y="961"/>
                    <a:pt x="643" y="927"/>
                  </a:cubicBezTo>
                  <a:cubicBezTo>
                    <a:pt x="1029" y="735"/>
                    <a:pt x="738" y="0"/>
                    <a:pt x="41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1" name="Google Shape;7007;p66">
              <a:extLst>
                <a:ext uri="{FF2B5EF4-FFF2-40B4-BE49-F238E27FC236}">
                  <a16:creationId xmlns:a16="http://schemas.microsoft.com/office/drawing/2014/main" id="{570740B3-766E-A603-81E0-3916E55E9028}"/>
                </a:ext>
              </a:extLst>
            </p:cNvPr>
            <p:cNvSpPr/>
            <p:nvPr/>
          </p:nvSpPr>
          <p:spPr>
            <a:xfrm>
              <a:off x="6053825" y="1173625"/>
              <a:ext cx="34675" cy="21075"/>
            </a:xfrm>
            <a:custGeom>
              <a:avLst/>
              <a:gdLst/>
              <a:ahLst/>
              <a:cxnLst/>
              <a:rect l="l" t="t" r="r" b="b"/>
              <a:pathLst>
                <a:path w="1387" h="843" extrusionOk="0">
                  <a:moveTo>
                    <a:pt x="807" y="1"/>
                  </a:moveTo>
                  <a:cubicBezTo>
                    <a:pt x="437" y="1"/>
                    <a:pt x="1" y="572"/>
                    <a:pt x="437" y="807"/>
                  </a:cubicBezTo>
                  <a:cubicBezTo>
                    <a:pt x="483" y="832"/>
                    <a:pt x="530" y="843"/>
                    <a:pt x="577" y="843"/>
                  </a:cubicBezTo>
                  <a:cubicBezTo>
                    <a:pt x="981" y="843"/>
                    <a:pt x="1386" y="31"/>
                    <a:pt x="87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2" name="Google Shape;7008;p66">
              <a:extLst>
                <a:ext uri="{FF2B5EF4-FFF2-40B4-BE49-F238E27FC236}">
                  <a16:creationId xmlns:a16="http://schemas.microsoft.com/office/drawing/2014/main" id="{A9BB27C0-40B9-C052-F32A-D69FE50B47ED}"/>
                </a:ext>
              </a:extLst>
            </p:cNvPr>
            <p:cNvSpPr/>
            <p:nvPr/>
          </p:nvSpPr>
          <p:spPr>
            <a:xfrm>
              <a:off x="6082400" y="1219675"/>
              <a:ext cx="24725" cy="22400"/>
            </a:xfrm>
            <a:custGeom>
              <a:avLst/>
              <a:gdLst/>
              <a:ahLst/>
              <a:cxnLst/>
              <a:rect l="l" t="t" r="r" b="b"/>
              <a:pathLst>
                <a:path w="989" h="896" extrusionOk="0">
                  <a:moveTo>
                    <a:pt x="271" y="1"/>
                  </a:moveTo>
                  <a:cubicBezTo>
                    <a:pt x="127" y="1"/>
                    <a:pt x="11" y="80"/>
                    <a:pt x="0" y="276"/>
                  </a:cubicBezTo>
                  <a:lnTo>
                    <a:pt x="0" y="343"/>
                  </a:lnTo>
                  <a:cubicBezTo>
                    <a:pt x="0" y="603"/>
                    <a:pt x="282" y="896"/>
                    <a:pt x="531" y="896"/>
                  </a:cubicBezTo>
                  <a:cubicBezTo>
                    <a:pt x="637" y="896"/>
                    <a:pt x="737" y="843"/>
                    <a:pt x="807" y="713"/>
                  </a:cubicBezTo>
                  <a:cubicBezTo>
                    <a:pt x="989" y="349"/>
                    <a:pt x="571" y="1"/>
                    <a:pt x="27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3" name="Google Shape;7009;p66">
              <a:extLst>
                <a:ext uri="{FF2B5EF4-FFF2-40B4-BE49-F238E27FC236}">
                  <a16:creationId xmlns:a16="http://schemas.microsoft.com/office/drawing/2014/main" id="{3C6608D1-20C0-7490-E33A-39CA6FFE523D}"/>
                </a:ext>
              </a:extLst>
            </p:cNvPr>
            <p:cNvSpPr/>
            <p:nvPr/>
          </p:nvSpPr>
          <p:spPr>
            <a:xfrm>
              <a:off x="6108450" y="1058250"/>
              <a:ext cx="29325" cy="23125"/>
            </a:xfrm>
            <a:custGeom>
              <a:avLst/>
              <a:gdLst/>
              <a:ahLst/>
              <a:cxnLst/>
              <a:rect l="l" t="t" r="r" b="b"/>
              <a:pathLst>
                <a:path w="1173" h="925" extrusionOk="0">
                  <a:moveTo>
                    <a:pt x="728" y="0"/>
                  </a:moveTo>
                  <a:cubicBezTo>
                    <a:pt x="700" y="0"/>
                    <a:pt x="670" y="4"/>
                    <a:pt x="639" y="11"/>
                  </a:cubicBezTo>
                  <a:lnTo>
                    <a:pt x="571" y="11"/>
                  </a:lnTo>
                  <a:cubicBezTo>
                    <a:pt x="235" y="146"/>
                    <a:pt x="0" y="851"/>
                    <a:pt x="504" y="919"/>
                  </a:cubicBezTo>
                  <a:cubicBezTo>
                    <a:pt x="528" y="923"/>
                    <a:pt x="552" y="925"/>
                    <a:pt x="574" y="925"/>
                  </a:cubicBezTo>
                  <a:cubicBezTo>
                    <a:pt x="1056" y="925"/>
                    <a:pt x="1173" y="0"/>
                    <a:pt x="7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Tree>
    <p:extLst>
      <p:ext uri="{BB962C8B-B14F-4D97-AF65-F5344CB8AC3E}">
        <p14:creationId xmlns:p14="http://schemas.microsoft.com/office/powerpoint/2010/main" val="254166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99">
          <a:extLst>
            <a:ext uri="{FF2B5EF4-FFF2-40B4-BE49-F238E27FC236}">
              <a16:creationId xmlns:a16="http://schemas.microsoft.com/office/drawing/2014/main" id="{20F9F525-2DBC-63B5-56F4-7FB137DF61FA}"/>
            </a:ext>
          </a:extLst>
        </p:cNvPr>
        <p:cNvGrpSpPr/>
        <p:nvPr/>
      </p:nvGrpSpPr>
      <p:grpSpPr>
        <a:xfrm>
          <a:off x="0" y="0"/>
          <a:ext cx="0" cy="0"/>
          <a:chOff x="0" y="0"/>
          <a:chExt cx="0" cy="0"/>
        </a:xfrm>
      </p:grpSpPr>
      <p:grpSp>
        <p:nvGrpSpPr>
          <p:cNvPr id="4" name="Gruppo 3">
            <a:extLst>
              <a:ext uri="{FF2B5EF4-FFF2-40B4-BE49-F238E27FC236}">
                <a16:creationId xmlns:a16="http://schemas.microsoft.com/office/drawing/2014/main" id="{BF3249F3-A17E-6D46-7224-274E5F0F8625}"/>
              </a:ext>
            </a:extLst>
          </p:cNvPr>
          <p:cNvGrpSpPr/>
          <p:nvPr/>
        </p:nvGrpSpPr>
        <p:grpSpPr>
          <a:xfrm>
            <a:off x="371625" y="4257752"/>
            <a:ext cx="5039868" cy="614201"/>
            <a:chOff x="-93493" y="3512573"/>
            <a:chExt cx="5039868" cy="614201"/>
          </a:xfrm>
        </p:grpSpPr>
        <p:sp>
          <p:nvSpPr>
            <p:cNvPr id="3" name="Google Shape;8300;p80">
              <a:extLst>
                <a:ext uri="{FF2B5EF4-FFF2-40B4-BE49-F238E27FC236}">
                  <a16:creationId xmlns:a16="http://schemas.microsoft.com/office/drawing/2014/main" id="{7A2E2C9F-D0A2-1954-D4D9-F2FDFF0D3094}"/>
                </a:ext>
              </a:extLst>
            </p:cNvPr>
            <p:cNvSpPr/>
            <p:nvPr/>
          </p:nvSpPr>
          <p:spPr>
            <a:xfrm rot="867302" flipV="1">
              <a:off x="2037004" y="3736388"/>
              <a:ext cx="795030" cy="390386"/>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2" name="Google Shape;8301;p80">
              <a:extLst>
                <a:ext uri="{FF2B5EF4-FFF2-40B4-BE49-F238E27FC236}">
                  <a16:creationId xmlns:a16="http://schemas.microsoft.com/office/drawing/2014/main" id="{3945791C-77BD-6080-6AE8-E74B2495B29C}"/>
                </a:ext>
              </a:extLst>
            </p:cNvPr>
            <p:cNvSpPr txBox="1">
              <a:spLocks/>
            </p:cNvSpPr>
            <p:nvPr/>
          </p:nvSpPr>
          <p:spPr>
            <a:xfrm>
              <a:off x="-93493" y="3512573"/>
              <a:ext cx="5039868"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noProof="0"/>
                <a:t>Why?</a:t>
              </a:r>
            </a:p>
          </p:txBody>
        </p:sp>
      </p:grpSp>
      <p:grpSp>
        <p:nvGrpSpPr>
          <p:cNvPr id="23" name="Gruppo 22">
            <a:extLst>
              <a:ext uri="{FF2B5EF4-FFF2-40B4-BE49-F238E27FC236}">
                <a16:creationId xmlns:a16="http://schemas.microsoft.com/office/drawing/2014/main" id="{B05A0E42-0E37-7122-D9CE-6F4693F74D7C}"/>
              </a:ext>
            </a:extLst>
          </p:cNvPr>
          <p:cNvGrpSpPr/>
          <p:nvPr/>
        </p:nvGrpSpPr>
        <p:grpSpPr>
          <a:xfrm>
            <a:off x="2426152" y="229845"/>
            <a:ext cx="4291696" cy="2332793"/>
            <a:chOff x="2178169" y="636177"/>
            <a:chExt cx="4291696" cy="2332793"/>
          </a:xfrm>
        </p:grpSpPr>
        <p:pic>
          <p:nvPicPr>
            <p:cNvPr id="6" name="Elemento grafico 5">
              <a:extLst>
                <a:ext uri="{FF2B5EF4-FFF2-40B4-BE49-F238E27FC236}">
                  <a16:creationId xmlns:a16="http://schemas.microsoft.com/office/drawing/2014/main" id="{5B702671-42D1-5C07-A43C-A17398CA1BAF}"/>
                </a:ext>
              </a:extLst>
            </p:cNvPr>
            <p:cNvPicPr>
              <a:picLocks noChangeAspect="1"/>
            </p:cNvPicPr>
            <p:nvPr/>
          </p:nvPicPr>
          <p:blipFill>
            <a:blip r:embed="rId3">
              <a:extLst>
                <a:ext uri="{96DAC541-7B7A-43D3-8B79-37D633B846F1}">
                  <asvg:svgBlip xmlns:asvg="http://schemas.microsoft.com/office/drawing/2016/SVG/main" r:embed="rId4"/>
                </a:ext>
              </a:extLst>
            </a:blip>
            <a:srcRect l="16754" t="17072" r="51152" b="16774"/>
            <a:stretch/>
          </p:blipFill>
          <p:spPr>
            <a:xfrm>
              <a:off x="2393954" y="673099"/>
              <a:ext cx="933443" cy="1924051"/>
            </a:xfrm>
            <a:prstGeom prst="rect">
              <a:avLst/>
            </a:prstGeom>
          </p:spPr>
        </p:pic>
        <p:pic>
          <p:nvPicPr>
            <p:cNvPr id="7" name="Elemento grafico 6">
              <a:extLst>
                <a:ext uri="{FF2B5EF4-FFF2-40B4-BE49-F238E27FC236}">
                  <a16:creationId xmlns:a16="http://schemas.microsoft.com/office/drawing/2014/main" id="{9FD27153-62E9-F486-8F3C-325680F3C485}"/>
                </a:ext>
              </a:extLst>
            </p:cNvPr>
            <p:cNvPicPr>
              <a:picLocks noChangeAspect="1"/>
            </p:cNvPicPr>
            <p:nvPr/>
          </p:nvPicPr>
          <p:blipFill>
            <a:blip r:embed="rId5">
              <a:extLst>
                <a:ext uri="{96DAC541-7B7A-43D3-8B79-37D633B846F1}">
                  <asvg:svgBlip xmlns:asvg="http://schemas.microsoft.com/office/drawing/2016/SVG/main" r:embed="rId6"/>
                </a:ext>
              </a:extLst>
            </a:blip>
            <a:srcRect l="48866" t="17051" r="17119" b="16797"/>
            <a:stretch/>
          </p:blipFill>
          <p:spPr>
            <a:xfrm>
              <a:off x="5292696" y="673099"/>
              <a:ext cx="989328" cy="1924051"/>
            </a:xfrm>
            <a:prstGeom prst="rect">
              <a:avLst/>
            </a:prstGeom>
          </p:spPr>
        </p:pic>
        <p:grpSp>
          <p:nvGrpSpPr>
            <p:cNvPr id="22" name="Gruppo 21">
              <a:extLst>
                <a:ext uri="{FF2B5EF4-FFF2-40B4-BE49-F238E27FC236}">
                  <a16:creationId xmlns:a16="http://schemas.microsoft.com/office/drawing/2014/main" id="{CEA31512-108A-94B7-92EC-8D15B9B14D6A}"/>
                </a:ext>
              </a:extLst>
            </p:cNvPr>
            <p:cNvGrpSpPr/>
            <p:nvPr/>
          </p:nvGrpSpPr>
          <p:grpSpPr>
            <a:xfrm>
              <a:off x="3337552" y="636177"/>
              <a:ext cx="1944989" cy="2332793"/>
              <a:chOff x="3278532" y="636177"/>
              <a:chExt cx="1944989" cy="2332793"/>
            </a:xfrm>
          </p:grpSpPr>
          <p:cxnSp>
            <p:nvCxnSpPr>
              <p:cNvPr id="12" name="Connettore 2 11">
                <a:extLst>
                  <a:ext uri="{FF2B5EF4-FFF2-40B4-BE49-F238E27FC236}">
                    <a16:creationId xmlns:a16="http://schemas.microsoft.com/office/drawing/2014/main" id="{C86F1941-7F4E-DAED-A158-B40EC485D677}"/>
                  </a:ext>
                </a:extLst>
              </p:cNvPr>
              <p:cNvCxnSpPr>
                <a:cxnSpLocks/>
              </p:cNvCxnSpPr>
              <p:nvPr/>
            </p:nvCxnSpPr>
            <p:spPr>
              <a:xfrm>
                <a:off x="4251028" y="636177"/>
                <a:ext cx="0" cy="2332793"/>
              </a:xfrm>
              <a:prstGeom prst="straightConnector1">
                <a:avLst/>
              </a:prstGeom>
              <a:ln w="25400" cap="rnd">
                <a:solidFill>
                  <a:schemeClr val="tx1">
                    <a:lumMod val="75000"/>
                  </a:schemeClr>
                </a:solidFill>
                <a:tailEnd type="none" w="med" len="sm"/>
              </a:ln>
            </p:spPr>
            <p:style>
              <a:lnRef idx="1">
                <a:schemeClr val="accent1"/>
              </a:lnRef>
              <a:fillRef idx="0">
                <a:schemeClr val="accent1"/>
              </a:fillRef>
              <a:effectRef idx="0">
                <a:schemeClr val="accent1"/>
              </a:effectRef>
              <a:fontRef idx="minor">
                <a:schemeClr val="tx1"/>
              </a:fontRef>
            </p:style>
          </p:cxnSp>
          <p:sp>
            <p:nvSpPr>
              <p:cNvPr id="15" name="Rettangolo 14">
                <a:extLst>
                  <a:ext uri="{FF2B5EF4-FFF2-40B4-BE49-F238E27FC236}">
                    <a16:creationId xmlns:a16="http://schemas.microsoft.com/office/drawing/2014/main" id="{91D29C86-BDA0-6E22-7D80-59079989A029}"/>
                  </a:ext>
                </a:extLst>
              </p:cNvPr>
              <p:cNvSpPr/>
              <p:nvPr/>
            </p:nvSpPr>
            <p:spPr>
              <a:xfrm>
                <a:off x="3724233" y="1097024"/>
                <a:ext cx="1053589" cy="820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0" name="Gruppo 19">
                <a:extLst>
                  <a:ext uri="{FF2B5EF4-FFF2-40B4-BE49-F238E27FC236}">
                    <a16:creationId xmlns:a16="http://schemas.microsoft.com/office/drawing/2014/main" id="{B656ABC5-524A-ECC9-81A3-B74EB66826FE}"/>
                  </a:ext>
                </a:extLst>
              </p:cNvPr>
              <p:cNvGrpSpPr/>
              <p:nvPr/>
            </p:nvGrpSpPr>
            <p:grpSpPr>
              <a:xfrm>
                <a:off x="3278532" y="1112396"/>
                <a:ext cx="1944989" cy="761571"/>
                <a:chOff x="3346912" y="1397347"/>
                <a:chExt cx="1944989" cy="761571"/>
              </a:xfrm>
            </p:grpSpPr>
            <p:sp>
              <p:nvSpPr>
                <p:cNvPr id="11" name="Google Shape;8304;p80">
                  <a:extLst>
                    <a:ext uri="{FF2B5EF4-FFF2-40B4-BE49-F238E27FC236}">
                      <a16:creationId xmlns:a16="http://schemas.microsoft.com/office/drawing/2014/main" id="{D3FE8ABA-546A-40D1-3102-446C6FC4F740}"/>
                    </a:ext>
                  </a:extLst>
                </p:cNvPr>
                <p:cNvSpPr txBox="1">
                  <a:spLocks/>
                </p:cNvSpPr>
                <p:nvPr/>
              </p:nvSpPr>
              <p:spPr>
                <a:xfrm>
                  <a:off x="3650009" y="1397347"/>
                  <a:ext cx="1335385"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lgn="ctr"/>
                  <a:r>
                    <a:rPr lang="en-US" sz="1500" b="1" noProof="0">
                      <a:latin typeface="Lato" panose="020F0502020204030203" pitchFamily="34" charset="0"/>
                      <a:ea typeface="Lato" panose="020F0502020204030203" pitchFamily="34" charset="0"/>
                      <a:cs typeface="Lato" panose="020F0502020204030203" pitchFamily="34" charset="0"/>
                    </a:rPr>
                    <a:t>Participants</a:t>
                  </a:r>
                </a:p>
              </p:txBody>
            </p:sp>
            <p:sp>
              <p:nvSpPr>
                <p:cNvPr id="16" name="Google Shape;8305;p80">
                  <a:extLst>
                    <a:ext uri="{FF2B5EF4-FFF2-40B4-BE49-F238E27FC236}">
                      <a16:creationId xmlns:a16="http://schemas.microsoft.com/office/drawing/2014/main" id="{268E1061-2648-D69F-530F-A77A1B307022}"/>
                    </a:ext>
                  </a:extLst>
                </p:cNvPr>
                <p:cNvSpPr txBox="1">
                  <a:spLocks/>
                </p:cNvSpPr>
                <p:nvPr/>
              </p:nvSpPr>
              <p:spPr>
                <a:xfrm>
                  <a:off x="3346912" y="1666506"/>
                  <a:ext cx="1944989" cy="49241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nonsmoking subjects </a:t>
                  </a:r>
                </a:p>
                <a:p>
                  <a:pPr marL="0" indent="0" algn="ctr"/>
                  <a:r>
                    <a:rPr lang="en-US" sz="1000" noProof="0"/>
                    <a:t>ages 20–30</a:t>
                  </a:r>
                </a:p>
              </p:txBody>
            </p:sp>
          </p:grpSp>
        </p:grpSp>
        <p:sp>
          <p:nvSpPr>
            <p:cNvPr id="18" name="Google Shape;8305;p80">
              <a:extLst>
                <a:ext uri="{FF2B5EF4-FFF2-40B4-BE49-F238E27FC236}">
                  <a16:creationId xmlns:a16="http://schemas.microsoft.com/office/drawing/2014/main" id="{5E97E31C-0EA9-F32A-2F72-896038C0BA81}"/>
                </a:ext>
              </a:extLst>
            </p:cNvPr>
            <p:cNvSpPr txBox="1">
              <a:spLocks/>
            </p:cNvSpPr>
            <p:nvPr/>
          </p:nvSpPr>
          <p:spPr>
            <a:xfrm>
              <a:off x="2178169" y="2571750"/>
              <a:ext cx="1365011" cy="36930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noProof="0"/>
                <a:t>10 </a:t>
              </a:r>
              <a:r>
                <a:rPr lang="en-US" sz="1200" b="1" noProof="0"/>
                <a:t>males</a:t>
              </a:r>
            </a:p>
          </p:txBody>
        </p:sp>
        <p:sp>
          <p:nvSpPr>
            <p:cNvPr id="19" name="Google Shape;8305;p80">
              <a:extLst>
                <a:ext uri="{FF2B5EF4-FFF2-40B4-BE49-F238E27FC236}">
                  <a16:creationId xmlns:a16="http://schemas.microsoft.com/office/drawing/2014/main" id="{94941D5E-2614-6B57-4DA6-233D267EAA9D}"/>
                </a:ext>
              </a:extLst>
            </p:cNvPr>
            <p:cNvSpPr txBox="1">
              <a:spLocks/>
            </p:cNvSpPr>
            <p:nvPr/>
          </p:nvSpPr>
          <p:spPr>
            <a:xfrm>
              <a:off x="5104854" y="2571750"/>
              <a:ext cx="1365011" cy="36930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noProof="0"/>
                <a:t>10 </a:t>
              </a:r>
              <a:r>
                <a:rPr lang="en-US" sz="1200" b="1" noProof="0"/>
                <a:t>females</a:t>
              </a:r>
            </a:p>
          </p:txBody>
        </p:sp>
      </p:grpSp>
      <p:sp>
        <p:nvSpPr>
          <p:cNvPr id="26" name="Google Shape;8305;p80">
            <a:extLst>
              <a:ext uri="{FF2B5EF4-FFF2-40B4-BE49-F238E27FC236}">
                <a16:creationId xmlns:a16="http://schemas.microsoft.com/office/drawing/2014/main" id="{8473820B-B74D-61B4-C0B5-8BE0EC1FD13A}"/>
              </a:ext>
            </a:extLst>
          </p:cNvPr>
          <p:cNvSpPr txBox="1">
            <a:spLocks/>
          </p:cNvSpPr>
          <p:nvPr/>
        </p:nvSpPr>
        <p:spPr>
          <a:xfrm>
            <a:off x="3498439" y="4417789"/>
            <a:ext cx="6327322" cy="37699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sz="1250" noProof="0"/>
              <a:t>To ensure </a:t>
            </a:r>
            <a:r>
              <a:rPr lang="en-US" sz="1250" b="1" noProof="0"/>
              <a:t>consistency</a:t>
            </a:r>
            <a:r>
              <a:rPr lang="en-US" sz="1250" noProof="0"/>
              <a:t> in physiological state and </a:t>
            </a:r>
            <a:r>
              <a:rPr lang="en-US" sz="1250" b="1" noProof="0"/>
              <a:t>minimize</a:t>
            </a:r>
            <a:r>
              <a:rPr lang="en-US" sz="1250" noProof="0"/>
              <a:t> interference.</a:t>
            </a:r>
          </a:p>
        </p:txBody>
      </p:sp>
      <p:grpSp>
        <p:nvGrpSpPr>
          <p:cNvPr id="63" name="Gruppo 62">
            <a:extLst>
              <a:ext uri="{FF2B5EF4-FFF2-40B4-BE49-F238E27FC236}">
                <a16:creationId xmlns:a16="http://schemas.microsoft.com/office/drawing/2014/main" id="{9E53C9D0-6A36-15D7-2F26-1D7C79D389CD}"/>
              </a:ext>
            </a:extLst>
          </p:cNvPr>
          <p:cNvGrpSpPr/>
          <p:nvPr/>
        </p:nvGrpSpPr>
        <p:grpSpPr>
          <a:xfrm>
            <a:off x="129853" y="2875894"/>
            <a:ext cx="7871278" cy="1230872"/>
            <a:chOff x="129853" y="2912764"/>
            <a:chExt cx="7871278" cy="1230872"/>
          </a:xfrm>
        </p:grpSpPr>
        <p:sp>
          <p:nvSpPr>
            <p:cNvPr id="24" name="Google Shape;8304;p80">
              <a:extLst>
                <a:ext uri="{FF2B5EF4-FFF2-40B4-BE49-F238E27FC236}">
                  <a16:creationId xmlns:a16="http://schemas.microsoft.com/office/drawing/2014/main" id="{C5D839B0-CC1F-B9DA-1F2D-A7E2455F80FE}"/>
                </a:ext>
              </a:extLst>
            </p:cNvPr>
            <p:cNvSpPr txBox="1">
              <a:spLocks/>
            </p:cNvSpPr>
            <p:nvPr/>
          </p:nvSpPr>
          <p:spPr>
            <a:xfrm>
              <a:off x="129853" y="3002254"/>
              <a:ext cx="1654834" cy="553968"/>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r"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lgn="ctr"/>
              <a:r>
                <a:rPr lang="en-US" sz="1200" noProof="0">
                  <a:latin typeface="Lato" panose="020F0502020204030203" pitchFamily="34" charset="0"/>
                  <a:ea typeface="Lato" panose="020F0502020204030203" pitchFamily="34" charset="0"/>
                  <a:cs typeface="Lato" panose="020F0502020204030203" pitchFamily="34" charset="0"/>
                </a:rPr>
                <a:t>Pre-experiment </a:t>
              </a:r>
            </a:p>
            <a:p>
              <a:pPr marL="0" indent="0" algn="ctr"/>
              <a:r>
                <a:rPr lang="en-US" sz="1200" b="1" noProof="0">
                  <a:latin typeface="Lato" panose="020F0502020204030203" pitchFamily="34" charset="0"/>
                  <a:ea typeface="Lato" panose="020F0502020204030203" pitchFamily="34" charset="0"/>
                  <a:cs typeface="Lato" panose="020F0502020204030203" pitchFamily="34" charset="0"/>
                </a:rPr>
                <a:t>Instructions</a:t>
              </a:r>
            </a:p>
          </p:txBody>
        </p:sp>
        <p:grpSp>
          <p:nvGrpSpPr>
            <p:cNvPr id="55" name="Gruppo 54">
              <a:extLst>
                <a:ext uri="{FF2B5EF4-FFF2-40B4-BE49-F238E27FC236}">
                  <a16:creationId xmlns:a16="http://schemas.microsoft.com/office/drawing/2014/main" id="{384EB2F2-C9DD-72E0-50DE-B224C0AB55DA}"/>
                </a:ext>
              </a:extLst>
            </p:cNvPr>
            <p:cNvGrpSpPr/>
            <p:nvPr/>
          </p:nvGrpSpPr>
          <p:grpSpPr>
            <a:xfrm>
              <a:off x="1673809" y="2912764"/>
              <a:ext cx="6327322" cy="1230872"/>
              <a:chOff x="1178571" y="2790976"/>
              <a:chExt cx="7092476" cy="1379720"/>
            </a:xfrm>
          </p:grpSpPr>
          <p:grpSp>
            <p:nvGrpSpPr>
              <p:cNvPr id="50" name="Gruppo 49">
                <a:extLst>
                  <a:ext uri="{FF2B5EF4-FFF2-40B4-BE49-F238E27FC236}">
                    <a16:creationId xmlns:a16="http://schemas.microsoft.com/office/drawing/2014/main" id="{A128B64B-703A-E6A5-DF3E-1D6F6E08499C}"/>
                  </a:ext>
                </a:extLst>
              </p:cNvPr>
              <p:cNvGrpSpPr/>
              <p:nvPr/>
            </p:nvGrpSpPr>
            <p:grpSpPr>
              <a:xfrm>
                <a:off x="1178571" y="2790976"/>
                <a:ext cx="1365011" cy="1184131"/>
                <a:chOff x="703629" y="2268974"/>
                <a:chExt cx="1365011" cy="1184131"/>
              </a:xfrm>
            </p:grpSpPr>
            <p:sp>
              <p:nvSpPr>
                <p:cNvPr id="35" name="Google Shape;8305;p80">
                  <a:extLst>
                    <a:ext uri="{FF2B5EF4-FFF2-40B4-BE49-F238E27FC236}">
                      <a16:creationId xmlns:a16="http://schemas.microsoft.com/office/drawing/2014/main" id="{943C58A0-5124-C7A4-E820-EDFEFA23B709}"/>
                    </a:ext>
                  </a:extLst>
                </p:cNvPr>
                <p:cNvSpPr txBox="1">
                  <a:spLocks/>
                </p:cNvSpPr>
                <p:nvPr/>
              </p:nvSpPr>
              <p:spPr>
                <a:xfrm>
                  <a:off x="703629" y="3065020"/>
                  <a:ext cx="1365011" cy="38808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Wash hair</a:t>
                  </a:r>
                  <a:endParaRPr lang="en-US" sz="1000" b="1" noProof="0"/>
                </a:p>
              </p:txBody>
            </p:sp>
            <p:grpSp>
              <p:nvGrpSpPr>
                <p:cNvPr id="46" name="Gruppo 45">
                  <a:extLst>
                    <a:ext uri="{FF2B5EF4-FFF2-40B4-BE49-F238E27FC236}">
                      <a16:creationId xmlns:a16="http://schemas.microsoft.com/office/drawing/2014/main" id="{C8EA3774-9457-4BC9-91F0-15E7A36D64B5}"/>
                    </a:ext>
                  </a:extLst>
                </p:cNvPr>
                <p:cNvGrpSpPr/>
                <p:nvPr/>
              </p:nvGrpSpPr>
              <p:grpSpPr>
                <a:xfrm>
                  <a:off x="988092" y="2268974"/>
                  <a:ext cx="792000" cy="792000"/>
                  <a:chOff x="988092" y="2268974"/>
                  <a:chExt cx="792000" cy="792000"/>
                </a:xfrm>
              </p:grpSpPr>
              <p:pic>
                <p:nvPicPr>
                  <p:cNvPr id="32" name="Elemento grafico 31">
                    <a:extLst>
                      <a:ext uri="{FF2B5EF4-FFF2-40B4-BE49-F238E27FC236}">
                        <a16:creationId xmlns:a16="http://schemas.microsoft.com/office/drawing/2014/main" id="{FAAB109C-1E69-78AE-5ABB-EA8654EA8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092" y="2376974"/>
                    <a:ext cx="576000" cy="576000"/>
                  </a:xfrm>
                  <a:prstGeom prst="rect">
                    <a:avLst/>
                  </a:prstGeom>
                </p:spPr>
              </p:pic>
              <p:sp>
                <p:nvSpPr>
                  <p:cNvPr id="39" name="Rettangolo con angoli arrotondati 38">
                    <a:extLst>
                      <a:ext uri="{FF2B5EF4-FFF2-40B4-BE49-F238E27FC236}">
                        <a16:creationId xmlns:a16="http://schemas.microsoft.com/office/drawing/2014/main" id="{0D9C8E2C-3CDD-D543-CDC5-78B37DA42401}"/>
                      </a:ext>
                    </a:extLst>
                  </p:cNvPr>
                  <p:cNvSpPr/>
                  <p:nvPr/>
                </p:nvSpPr>
                <p:spPr>
                  <a:xfrm>
                    <a:off x="988092" y="2268974"/>
                    <a:ext cx="792000" cy="792000"/>
                  </a:xfrm>
                  <a:prstGeom prst="roundRect">
                    <a:avLst>
                      <a:gd name="adj" fmla="val 7023"/>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52" name="Gruppo 51">
                <a:extLst>
                  <a:ext uri="{FF2B5EF4-FFF2-40B4-BE49-F238E27FC236}">
                    <a16:creationId xmlns:a16="http://schemas.microsoft.com/office/drawing/2014/main" id="{3305F778-357F-BE76-32CC-B17164679B85}"/>
                  </a:ext>
                </a:extLst>
              </p:cNvPr>
              <p:cNvGrpSpPr/>
              <p:nvPr/>
            </p:nvGrpSpPr>
            <p:grpSpPr>
              <a:xfrm>
                <a:off x="2678685" y="2790976"/>
                <a:ext cx="1666331" cy="1365254"/>
                <a:chOff x="4336648" y="2589066"/>
                <a:chExt cx="1666331" cy="1365254"/>
              </a:xfrm>
            </p:grpSpPr>
            <p:sp>
              <p:nvSpPr>
                <p:cNvPr id="36" name="Google Shape;8305;p80">
                  <a:extLst>
                    <a:ext uri="{FF2B5EF4-FFF2-40B4-BE49-F238E27FC236}">
                      <a16:creationId xmlns:a16="http://schemas.microsoft.com/office/drawing/2014/main" id="{2381C78F-8D56-26D2-F914-8FFD76022C68}"/>
                    </a:ext>
                  </a:extLst>
                </p:cNvPr>
                <p:cNvSpPr txBox="1">
                  <a:spLocks/>
                </p:cNvSpPr>
                <p:nvPr/>
              </p:nvSpPr>
              <p:spPr>
                <a:xfrm>
                  <a:off x="4336648" y="3385112"/>
                  <a:ext cx="1666331" cy="56920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Brush teeth using unscented toothpaste</a:t>
                  </a:r>
                  <a:endParaRPr lang="en-US" sz="1000" b="1" noProof="0"/>
                </a:p>
              </p:txBody>
            </p:sp>
            <p:grpSp>
              <p:nvGrpSpPr>
                <p:cNvPr id="48" name="Gruppo 47">
                  <a:extLst>
                    <a:ext uri="{FF2B5EF4-FFF2-40B4-BE49-F238E27FC236}">
                      <a16:creationId xmlns:a16="http://schemas.microsoft.com/office/drawing/2014/main" id="{5FBFA2A8-9EFD-6B69-B38A-4A68FB84CFCF}"/>
                    </a:ext>
                  </a:extLst>
                </p:cNvPr>
                <p:cNvGrpSpPr/>
                <p:nvPr/>
              </p:nvGrpSpPr>
              <p:grpSpPr>
                <a:xfrm>
                  <a:off x="4773814" y="2589066"/>
                  <a:ext cx="792000" cy="792000"/>
                  <a:chOff x="4773814" y="2589066"/>
                  <a:chExt cx="792000" cy="792000"/>
                </a:xfrm>
              </p:grpSpPr>
              <p:pic>
                <p:nvPicPr>
                  <p:cNvPr id="34" name="Elemento grafico 33">
                    <a:extLst>
                      <a:ext uri="{FF2B5EF4-FFF2-40B4-BE49-F238E27FC236}">
                        <a16:creationId xmlns:a16="http://schemas.microsoft.com/office/drawing/2014/main" id="{780A19FE-694A-1DC2-E0FD-EDC727D7AC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1814" y="2697066"/>
                    <a:ext cx="576000" cy="576000"/>
                  </a:xfrm>
                  <a:prstGeom prst="rect">
                    <a:avLst/>
                  </a:prstGeom>
                </p:spPr>
              </p:pic>
              <p:sp>
                <p:nvSpPr>
                  <p:cNvPr id="43" name="Rettangolo con angoli arrotondati 42">
                    <a:extLst>
                      <a:ext uri="{FF2B5EF4-FFF2-40B4-BE49-F238E27FC236}">
                        <a16:creationId xmlns:a16="http://schemas.microsoft.com/office/drawing/2014/main" id="{8F395FBF-AD41-635F-FF5E-B88110B5A2A4}"/>
                      </a:ext>
                    </a:extLst>
                  </p:cNvPr>
                  <p:cNvSpPr/>
                  <p:nvPr/>
                </p:nvSpPr>
                <p:spPr>
                  <a:xfrm>
                    <a:off x="4773814" y="2589066"/>
                    <a:ext cx="792000" cy="792000"/>
                  </a:xfrm>
                  <a:prstGeom prst="roundRect">
                    <a:avLst>
                      <a:gd name="adj" fmla="val 7023"/>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53" name="Gruppo 52">
                <a:extLst>
                  <a:ext uri="{FF2B5EF4-FFF2-40B4-BE49-F238E27FC236}">
                    <a16:creationId xmlns:a16="http://schemas.microsoft.com/office/drawing/2014/main" id="{7302AE6F-3B73-473A-5905-4F735C957E31}"/>
                  </a:ext>
                </a:extLst>
              </p:cNvPr>
              <p:cNvGrpSpPr/>
              <p:nvPr/>
            </p:nvGrpSpPr>
            <p:grpSpPr>
              <a:xfrm>
                <a:off x="6333971" y="2790976"/>
                <a:ext cx="1937076" cy="1185320"/>
                <a:chOff x="5925395" y="2833042"/>
                <a:chExt cx="1937076" cy="1185320"/>
              </a:xfrm>
            </p:grpSpPr>
            <p:sp>
              <p:nvSpPr>
                <p:cNvPr id="38" name="Google Shape;8305;p80">
                  <a:extLst>
                    <a:ext uri="{FF2B5EF4-FFF2-40B4-BE49-F238E27FC236}">
                      <a16:creationId xmlns:a16="http://schemas.microsoft.com/office/drawing/2014/main" id="{ADA379F9-408A-EB19-6D3E-A983CF6CCC7E}"/>
                    </a:ext>
                  </a:extLst>
                </p:cNvPr>
                <p:cNvSpPr txBox="1">
                  <a:spLocks/>
                </p:cNvSpPr>
                <p:nvPr/>
              </p:nvSpPr>
              <p:spPr>
                <a:xfrm>
                  <a:off x="5925395" y="3630276"/>
                  <a:ext cx="1937076" cy="38808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Water allowed</a:t>
                  </a:r>
                  <a:endParaRPr lang="en-US" sz="1000" b="1" noProof="0"/>
                </a:p>
              </p:txBody>
            </p:sp>
            <p:grpSp>
              <p:nvGrpSpPr>
                <p:cNvPr id="49" name="Gruppo 48">
                  <a:extLst>
                    <a:ext uri="{FF2B5EF4-FFF2-40B4-BE49-F238E27FC236}">
                      <a16:creationId xmlns:a16="http://schemas.microsoft.com/office/drawing/2014/main" id="{AC47CC4C-DB01-A367-E406-C0DDA56A4021}"/>
                    </a:ext>
                  </a:extLst>
                </p:cNvPr>
                <p:cNvGrpSpPr/>
                <p:nvPr/>
              </p:nvGrpSpPr>
              <p:grpSpPr>
                <a:xfrm>
                  <a:off x="6497933" y="2833042"/>
                  <a:ext cx="792000" cy="792000"/>
                  <a:chOff x="6497933" y="2833042"/>
                  <a:chExt cx="792000" cy="792000"/>
                </a:xfrm>
              </p:grpSpPr>
              <p:pic>
                <p:nvPicPr>
                  <p:cNvPr id="30" name="Picture 5" descr="A glass of water with a black background&#10;&#10;AI-generated content may be incorrect.">
                    <a:extLst>
                      <a:ext uri="{FF2B5EF4-FFF2-40B4-BE49-F238E27FC236}">
                        <a16:creationId xmlns:a16="http://schemas.microsoft.com/office/drawing/2014/main" id="{A6D9BEE3-6366-F8BF-C0AA-076AAA6911FD}"/>
                      </a:ext>
                    </a:extLst>
                  </p:cNvPr>
                  <p:cNvPicPr>
                    <a:picLocks noChangeAspect="1"/>
                  </p:cNvPicPr>
                  <p:nvPr/>
                </p:nvPicPr>
                <p:blipFill>
                  <a:blip r:embed="rId11"/>
                  <a:stretch>
                    <a:fillRect/>
                  </a:stretch>
                </p:blipFill>
                <p:spPr>
                  <a:xfrm>
                    <a:off x="6641933" y="2978797"/>
                    <a:ext cx="504000" cy="504000"/>
                  </a:xfrm>
                  <a:prstGeom prst="rect">
                    <a:avLst/>
                  </a:prstGeom>
                </p:spPr>
              </p:pic>
              <p:sp>
                <p:nvSpPr>
                  <p:cNvPr id="44" name="Rettangolo con angoli arrotondati 43">
                    <a:extLst>
                      <a:ext uri="{FF2B5EF4-FFF2-40B4-BE49-F238E27FC236}">
                        <a16:creationId xmlns:a16="http://schemas.microsoft.com/office/drawing/2014/main" id="{27A6F17A-08F5-A870-4DF8-0C8FD065F3D7}"/>
                      </a:ext>
                    </a:extLst>
                  </p:cNvPr>
                  <p:cNvSpPr/>
                  <p:nvPr/>
                </p:nvSpPr>
                <p:spPr>
                  <a:xfrm>
                    <a:off x="6497933" y="2833042"/>
                    <a:ext cx="792000" cy="792000"/>
                  </a:xfrm>
                  <a:prstGeom prst="roundRect">
                    <a:avLst>
                      <a:gd name="adj" fmla="val 7023"/>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51" name="Gruppo 50">
                <a:extLst>
                  <a:ext uri="{FF2B5EF4-FFF2-40B4-BE49-F238E27FC236}">
                    <a16:creationId xmlns:a16="http://schemas.microsoft.com/office/drawing/2014/main" id="{40790314-1FD6-D1EB-27B6-A00F4620FFBE}"/>
                  </a:ext>
                </a:extLst>
              </p:cNvPr>
              <p:cNvGrpSpPr/>
              <p:nvPr/>
            </p:nvGrpSpPr>
            <p:grpSpPr>
              <a:xfrm>
                <a:off x="4480119" y="2790976"/>
                <a:ext cx="1718750" cy="1379720"/>
                <a:chOff x="2462658" y="2767518"/>
                <a:chExt cx="1718750" cy="1379720"/>
              </a:xfrm>
            </p:grpSpPr>
            <p:sp>
              <p:nvSpPr>
                <p:cNvPr id="37" name="Google Shape;8305;p80">
                  <a:extLst>
                    <a:ext uri="{FF2B5EF4-FFF2-40B4-BE49-F238E27FC236}">
                      <a16:creationId xmlns:a16="http://schemas.microsoft.com/office/drawing/2014/main" id="{C7A9B7AD-3F46-A888-A898-C54A53CB39C8}"/>
                    </a:ext>
                  </a:extLst>
                </p:cNvPr>
                <p:cNvSpPr txBox="1">
                  <a:spLocks/>
                </p:cNvSpPr>
                <p:nvPr/>
              </p:nvSpPr>
              <p:spPr>
                <a:xfrm>
                  <a:off x="2462658" y="3578029"/>
                  <a:ext cx="1718750" cy="56920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000" noProof="0"/>
                    <a:t>No food for 2 hours before the experiment</a:t>
                  </a:r>
                  <a:endParaRPr lang="en-US" sz="1000" b="1" noProof="0"/>
                </a:p>
              </p:txBody>
            </p:sp>
            <p:grpSp>
              <p:nvGrpSpPr>
                <p:cNvPr id="47" name="Gruppo 46">
                  <a:extLst>
                    <a:ext uri="{FF2B5EF4-FFF2-40B4-BE49-F238E27FC236}">
                      <a16:creationId xmlns:a16="http://schemas.microsoft.com/office/drawing/2014/main" id="{D1A400BE-2B43-C442-5517-298BC6A88A05}"/>
                    </a:ext>
                  </a:extLst>
                </p:cNvPr>
                <p:cNvGrpSpPr/>
                <p:nvPr/>
              </p:nvGrpSpPr>
              <p:grpSpPr>
                <a:xfrm>
                  <a:off x="2926033" y="2767518"/>
                  <a:ext cx="792000" cy="792000"/>
                  <a:chOff x="2926033" y="2767518"/>
                  <a:chExt cx="792000" cy="792000"/>
                </a:xfrm>
              </p:grpSpPr>
              <p:pic>
                <p:nvPicPr>
                  <p:cNvPr id="29" name="Immagine 28" descr="Immagine che contiene simbolo, logo, Carattere, Elementi grafici&#10;&#10;Il contenuto generato dall'IA potrebbe non essere corretto.">
                    <a:extLst>
                      <a:ext uri="{FF2B5EF4-FFF2-40B4-BE49-F238E27FC236}">
                        <a16:creationId xmlns:a16="http://schemas.microsoft.com/office/drawing/2014/main" id="{143DC543-3742-766D-EBA3-B7A321402314}"/>
                      </a:ext>
                    </a:extLst>
                  </p:cNvPr>
                  <p:cNvPicPr>
                    <a:picLocks noChangeAspect="1"/>
                  </p:cNvPicPr>
                  <p:nvPr/>
                </p:nvPicPr>
                <p:blipFill>
                  <a:blip r:embed="rId12"/>
                  <a:stretch>
                    <a:fillRect/>
                  </a:stretch>
                </p:blipFill>
                <p:spPr>
                  <a:xfrm>
                    <a:off x="3016033" y="2855778"/>
                    <a:ext cx="612000" cy="612000"/>
                  </a:xfrm>
                  <a:prstGeom prst="rect">
                    <a:avLst/>
                  </a:prstGeom>
                </p:spPr>
              </p:pic>
              <p:sp>
                <p:nvSpPr>
                  <p:cNvPr id="45" name="Rettangolo con angoli arrotondati 44">
                    <a:extLst>
                      <a:ext uri="{FF2B5EF4-FFF2-40B4-BE49-F238E27FC236}">
                        <a16:creationId xmlns:a16="http://schemas.microsoft.com/office/drawing/2014/main" id="{4474EABA-47A3-1940-1803-E6CBB3A91981}"/>
                      </a:ext>
                    </a:extLst>
                  </p:cNvPr>
                  <p:cNvSpPr/>
                  <p:nvPr/>
                </p:nvSpPr>
                <p:spPr>
                  <a:xfrm>
                    <a:off x="2926033" y="2767518"/>
                    <a:ext cx="792000" cy="792000"/>
                  </a:xfrm>
                  <a:prstGeom prst="roundRect">
                    <a:avLst>
                      <a:gd name="adj" fmla="val 7023"/>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grpSp>
    </p:spTree>
    <p:extLst>
      <p:ext uri="{BB962C8B-B14F-4D97-AF65-F5344CB8AC3E}">
        <p14:creationId xmlns:p14="http://schemas.microsoft.com/office/powerpoint/2010/main" val="132041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99">
          <a:extLst>
            <a:ext uri="{FF2B5EF4-FFF2-40B4-BE49-F238E27FC236}">
              <a16:creationId xmlns:a16="http://schemas.microsoft.com/office/drawing/2014/main" id="{5293B6F8-BDA3-3F46-B758-6BD2864C3EFE}"/>
            </a:ext>
          </a:extLst>
        </p:cNvPr>
        <p:cNvGrpSpPr/>
        <p:nvPr/>
      </p:nvGrpSpPr>
      <p:grpSpPr>
        <a:xfrm>
          <a:off x="0" y="0"/>
          <a:ext cx="0" cy="0"/>
          <a:chOff x="0" y="0"/>
          <a:chExt cx="0" cy="0"/>
        </a:xfrm>
      </p:grpSpPr>
      <p:sp>
        <p:nvSpPr>
          <p:cNvPr id="9127" name="Google Shape;8300;p80">
            <a:extLst>
              <a:ext uri="{FF2B5EF4-FFF2-40B4-BE49-F238E27FC236}">
                <a16:creationId xmlns:a16="http://schemas.microsoft.com/office/drawing/2014/main" id="{5426AAA2-B229-D5CB-DA46-8AA617EAB3E2}"/>
              </a:ext>
            </a:extLst>
          </p:cNvPr>
          <p:cNvSpPr/>
          <p:nvPr/>
        </p:nvSpPr>
        <p:spPr>
          <a:xfrm>
            <a:off x="-3029008" y="-706601"/>
            <a:ext cx="8262849" cy="6014180"/>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1" name="Google Shape;8301;p80">
            <a:extLst>
              <a:ext uri="{FF2B5EF4-FFF2-40B4-BE49-F238E27FC236}">
                <a16:creationId xmlns:a16="http://schemas.microsoft.com/office/drawing/2014/main" id="{605E6F15-48F3-CAD4-5B25-51CAAC7F4563}"/>
              </a:ext>
            </a:extLst>
          </p:cNvPr>
          <p:cNvSpPr txBox="1">
            <a:spLocks noGrp="1"/>
          </p:cNvSpPr>
          <p:nvPr>
            <p:ph type="title"/>
          </p:nvPr>
        </p:nvSpPr>
        <p:spPr>
          <a:xfrm>
            <a:off x="-77001" y="471828"/>
            <a:ext cx="4178088"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noProof="0">
                <a:latin typeface="Pacifico"/>
                <a:ea typeface="Pacifico"/>
                <a:cs typeface="Pacifico"/>
                <a:sym typeface="Pacifico"/>
              </a:rPr>
              <a:t>Taste Stimuli</a:t>
            </a:r>
          </a:p>
        </p:txBody>
      </p:sp>
      <p:sp>
        <p:nvSpPr>
          <p:cNvPr id="2" name="Google Shape;8305;p80">
            <a:extLst>
              <a:ext uri="{FF2B5EF4-FFF2-40B4-BE49-F238E27FC236}">
                <a16:creationId xmlns:a16="http://schemas.microsoft.com/office/drawing/2014/main" id="{2FC766C6-3985-E8CC-4C8E-786A0B7599FA}"/>
              </a:ext>
            </a:extLst>
          </p:cNvPr>
          <p:cNvSpPr txBox="1">
            <a:spLocks/>
          </p:cNvSpPr>
          <p:nvPr/>
        </p:nvSpPr>
        <p:spPr>
          <a:xfrm>
            <a:off x="4987353" y="590021"/>
            <a:ext cx="3021170" cy="70785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700" b="1" noProof="0"/>
              <a:t>Solutions</a:t>
            </a:r>
            <a:r>
              <a:rPr lang="en-US" sz="1700" noProof="0"/>
              <a:t> prepared according to previous studies.</a:t>
            </a:r>
          </a:p>
        </p:txBody>
      </p:sp>
      <p:sp>
        <p:nvSpPr>
          <p:cNvPr id="4" name="Google Shape;8305;p80">
            <a:extLst>
              <a:ext uri="{FF2B5EF4-FFF2-40B4-BE49-F238E27FC236}">
                <a16:creationId xmlns:a16="http://schemas.microsoft.com/office/drawing/2014/main" id="{E04AF12A-2A28-4B43-8B6E-BBCED1D5DDCB}"/>
              </a:ext>
            </a:extLst>
          </p:cNvPr>
          <p:cNvSpPr txBox="1">
            <a:spLocks/>
          </p:cNvSpPr>
          <p:nvPr/>
        </p:nvSpPr>
        <p:spPr>
          <a:xfrm>
            <a:off x="1346442" y="4247684"/>
            <a:ext cx="2309230" cy="615523"/>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noProof="0"/>
              <a:t>Record the </a:t>
            </a:r>
            <a:r>
              <a:rPr lang="en-US" b="1" noProof="0"/>
              <a:t>EEG responses </a:t>
            </a:r>
            <a:r>
              <a:rPr lang="en-US" noProof="0"/>
              <a:t>induced by each taste.</a:t>
            </a:r>
          </a:p>
        </p:txBody>
      </p:sp>
      <p:pic>
        <p:nvPicPr>
          <p:cNvPr id="5" name="Immagine 4" descr="Immagine che contiene Carattere, Elementi grafici, logo, simbolo&#10;&#10;Il contenuto generato dall'IA potrebbe non essere corretto.">
            <a:extLst>
              <a:ext uri="{FF2B5EF4-FFF2-40B4-BE49-F238E27FC236}">
                <a16:creationId xmlns:a16="http://schemas.microsoft.com/office/drawing/2014/main" id="{82A8B6F2-DD31-A9C0-7F2D-ED38BBA04E03}"/>
              </a:ext>
            </a:extLst>
          </p:cNvPr>
          <p:cNvPicPr>
            <a:picLocks noChangeAspect="1"/>
          </p:cNvPicPr>
          <p:nvPr/>
        </p:nvPicPr>
        <p:blipFill>
          <a:blip r:embed="rId3"/>
          <a:stretch>
            <a:fillRect/>
          </a:stretch>
        </p:blipFill>
        <p:spPr>
          <a:xfrm>
            <a:off x="623998" y="4255304"/>
            <a:ext cx="615523" cy="615523"/>
          </a:xfrm>
          <a:prstGeom prst="rect">
            <a:avLst/>
          </a:prstGeom>
        </p:spPr>
      </p:pic>
      <p:grpSp>
        <p:nvGrpSpPr>
          <p:cNvPr id="11" name="Gruppo 10">
            <a:extLst>
              <a:ext uri="{FF2B5EF4-FFF2-40B4-BE49-F238E27FC236}">
                <a16:creationId xmlns:a16="http://schemas.microsoft.com/office/drawing/2014/main" id="{97164636-CA7E-8EC8-8C20-0AA1838FA792}"/>
              </a:ext>
            </a:extLst>
          </p:cNvPr>
          <p:cNvGrpSpPr/>
          <p:nvPr/>
        </p:nvGrpSpPr>
        <p:grpSpPr>
          <a:xfrm>
            <a:off x="577201" y="1318898"/>
            <a:ext cx="2869712" cy="2365553"/>
            <a:chOff x="984079" y="1282288"/>
            <a:chExt cx="2869712" cy="2365553"/>
          </a:xfrm>
        </p:grpSpPr>
        <p:grpSp>
          <p:nvGrpSpPr>
            <p:cNvPr id="7" name="Gruppo 6">
              <a:extLst>
                <a:ext uri="{FF2B5EF4-FFF2-40B4-BE49-F238E27FC236}">
                  <a16:creationId xmlns:a16="http://schemas.microsoft.com/office/drawing/2014/main" id="{980CCACE-B6BC-5818-6B28-529C09C7342B}"/>
                </a:ext>
              </a:extLst>
            </p:cNvPr>
            <p:cNvGrpSpPr/>
            <p:nvPr/>
          </p:nvGrpSpPr>
          <p:grpSpPr>
            <a:xfrm>
              <a:off x="2332718" y="1282288"/>
              <a:ext cx="1521059" cy="1080645"/>
              <a:chOff x="7776681" y="2079174"/>
              <a:chExt cx="620493" cy="440833"/>
            </a:xfrm>
          </p:grpSpPr>
          <p:pic>
            <p:nvPicPr>
              <p:cNvPr id="8" name="Picture 15" descr="A bag of salt with white text&#10;&#10;AI-generated content may be incorrect.">
                <a:extLst>
                  <a:ext uri="{FF2B5EF4-FFF2-40B4-BE49-F238E27FC236}">
                    <a16:creationId xmlns:a16="http://schemas.microsoft.com/office/drawing/2014/main" id="{AFB26C9E-8215-BD9C-5027-CEC4C57F6A53}"/>
                  </a:ext>
                </a:extLst>
              </p:cNvPr>
              <p:cNvPicPr>
                <a:picLocks noChangeAspect="1"/>
              </p:cNvPicPr>
              <p:nvPr/>
            </p:nvPicPr>
            <p:blipFill>
              <a:blip r:embed="rId4"/>
              <a:stretch>
                <a:fillRect/>
              </a:stretch>
            </p:blipFill>
            <p:spPr>
              <a:xfrm>
                <a:off x="7935984" y="2079174"/>
                <a:ext cx="301889" cy="301889"/>
              </a:xfrm>
              <a:prstGeom prst="rect">
                <a:avLst/>
              </a:prstGeom>
            </p:spPr>
          </p:pic>
          <p:sp>
            <p:nvSpPr>
              <p:cNvPr id="10" name="Google Shape;8303;p80">
                <a:extLst>
                  <a:ext uri="{FF2B5EF4-FFF2-40B4-BE49-F238E27FC236}">
                    <a16:creationId xmlns:a16="http://schemas.microsoft.com/office/drawing/2014/main" id="{D68B40C0-7EA6-8B57-A34E-90C551AA597C}"/>
                  </a:ext>
                </a:extLst>
              </p:cNvPr>
              <p:cNvSpPr txBox="1">
                <a:spLocks/>
              </p:cNvSpPr>
              <p:nvPr/>
            </p:nvSpPr>
            <p:spPr>
              <a:xfrm>
                <a:off x="7776681" y="2384525"/>
                <a:ext cx="620493" cy="13548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b="1" noProof="0">
                    <a:solidFill>
                      <a:schemeClr val="bg1">
                        <a:lumMod val="50000"/>
                      </a:schemeClr>
                    </a:solidFill>
                  </a:rPr>
                  <a:t>Salty</a:t>
                </a:r>
              </a:p>
            </p:txBody>
          </p:sp>
        </p:grpSp>
        <p:grpSp>
          <p:nvGrpSpPr>
            <p:cNvPr id="12" name="Gruppo 11">
              <a:extLst>
                <a:ext uri="{FF2B5EF4-FFF2-40B4-BE49-F238E27FC236}">
                  <a16:creationId xmlns:a16="http://schemas.microsoft.com/office/drawing/2014/main" id="{72574C22-82B0-EF17-A959-96DA3F12D02A}"/>
                </a:ext>
              </a:extLst>
            </p:cNvPr>
            <p:cNvGrpSpPr/>
            <p:nvPr/>
          </p:nvGrpSpPr>
          <p:grpSpPr>
            <a:xfrm>
              <a:off x="2332731" y="2490794"/>
              <a:ext cx="1521060" cy="1157045"/>
              <a:chOff x="7788696" y="2642483"/>
              <a:chExt cx="620493" cy="471999"/>
            </a:xfrm>
          </p:grpSpPr>
          <p:grpSp>
            <p:nvGrpSpPr>
              <p:cNvPr id="13" name="Gruppo 12">
                <a:extLst>
                  <a:ext uri="{FF2B5EF4-FFF2-40B4-BE49-F238E27FC236}">
                    <a16:creationId xmlns:a16="http://schemas.microsoft.com/office/drawing/2014/main" id="{9A00D3C3-63A7-5420-70F5-E5A6FF01105D}"/>
                  </a:ext>
                </a:extLst>
              </p:cNvPr>
              <p:cNvGrpSpPr/>
              <p:nvPr/>
            </p:nvGrpSpPr>
            <p:grpSpPr>
              <a:xfrm>
                <a:off x="7917665" y="2642483"/>
                <a:ext cx="338523" cy="338523"/>
                <a:chOff x="7157154" y="2299828"/>
                <a:chExt cx="1889671" cy="1889671"/>
              </a:xfrm>
            </p:grpSpPr>
            <p:pic>
              <p:nvPicPr>
                <p:cNvPr id="17" name="Immagine 16" descr="Immagine che contiene tazza di caffè, Stoviglie, tazza da tè, tazza&#10;&#10;Il contenuto generato dall'IA potrebbe non essere corretto.">
                  <a:extLst>
                    <a:ext uri="{FF2B5EF4-FFF2-40B4-BE49-F238E27FC236}">
                      <a16:creationId xmlns:a16="http://schemas.microsoft.com/office/drawing/2014/main" id="{8479C59D-6216-66AD-C7E1-8F2E169D4519}"/>
                    </a:ext>
                  </a:extLst>
                </p:cNvPr>
                <p:cNvPicPr>
                  <a:picLocks noChangeAspect="1"/>
                </p:cNvPicPr>
                <p:nvPr/>
              </p:nvPicPr>
              <p:blipFill>
                <a:blip r:embed="rId5"/>
                <a:stretch>
                  <a:fillRect/>
                </a:stretch>
              </p:blipFill>
              <p:spPr>
                <a:xfrm>
                  <a:off x="7157154" y="2299828"/>
                  <a:ext cx="1889671" cy="1889671"/>
                </a:xfrm>
                <a:prstGeom prst="rect">
                  <a:avLst/>
                </a:prstGeom>
              </p:spPr>
            </p:pic>
            <p:pic>
              <p:nvPicPr>
                <p:cNvPr id="18" name="Immagine 17" descr="Immagine che contiene Elementi grafici, creatività&#10;&#10;Il contenuto generato dall'IA potrebbe non essere corretto.">
                  <a:extLst>
                    <a:ext uri="{FF2B5EF4-FFF2-40B4-BE49-F238E27FC236}">
                      <a16:creationId xmlns:a16="http://schemas.microsoft.com/office/drawing/2014/main" id="{3427ECB1-2620-C92C-2562-304811646317}"/>
                    </a:ext>
                  </a:extLst>
                </p:cNvPr>
                <p:cNvPicPr>
                  <a:picLocks noChangeAspect="1"/>
                </p:cNvPicPr>
                <p:nvPr/>
              </p:nvPicPr>
              <p:blipFill>
                <a:blip r:embed="rId6"/>
                <a:stretch>
                  <a:fillRect/>
                </a:stretch>
              </p:blipFill>
              <p:spPr>
                <a:xfrm flipH="1">
                  <a:off x="7463906" y="3361882"/>
                  <a:ext cx="610043" cy="610043"/>
                </a:xfrm>
                <a:prstGeom prst="rect">
                  <a:avLst/>
                </a:prstGeom>
              </p:spPr>
            </p:pic>
          </p:grpSp>
          <p:sp>
            <p:nvSpPr>
              <p:cNvPr id="15" name="Google Shape;8303;p80">
                <a:extLst>
                  <a:ext uri="{FF2B5EF4-FFF2-40B4-BE49-F238E27FC236}">
                    <a16:creationId xmlns:a16="http://schemas.microsoft.com/office/drawing/2014/main" id="{CAE8F905-A7A3-D8F5-9810-8F30DFC22774}"/>
                  </a:ext>
                </a:extLst>
              </p:cNvPr>
              <p:cNvSpPr txBox="1">
                <a:spLocks/>
              </p:cNvSpPr>
              <p:nvPr/>
            </p:nvSpPr>
            <p:spPr>
              <a:xfrm>
                <a:off x="7788696" y="2979000"/>
                <a:ext cx="620493" cy="13548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b="1" noProof="0">
                    <a:solidFill>
                      <a:srgbClr val="743B26"/>
                    </a:solidFill>
                  </a:rPr>
                  <a:t>Bitter</a:t>
                </a:r>
              </a:p>
            </p:txBody>
          </p:sp>
        </p:grpSp>
        <p:grpSp>
          <p:nvGrpSpPr>
            <p:cNvPr id="19" name="Gruppo 18">
              <a:extLst>
                <a:ext uri="{FF2B5EF4-FFF2-40B4-BE49-F238E27FC236}">
                  <a16:creationId xmlns:a16="http://schemas.microsoft.com/office/drawing/2014/main" id="{7D58005C-840A-2464-CADC-66CC8480649A}"/>
                </a:ext>
              </a:extLst>
            </p:cNvPr>
            <p:cNvGrpSpPr/>
            <p:nvPr/>
          </p:nvGrpSpPr>
          <p:grpSpPr>
            <a:xfrm>
              <a:off x="984079" y="1384869"/>
              <a:ext cx="1444889" cy="978071"/>
              <a:chOff x="7769601" y="727599"/>
              <a:chExt cx="589420" cy="398989"/>
            </a:xfrm>
          </p:grpSpPr>
          <p:pic>
            <p:nvPicPr>
              <p:cNvPr id="20" name="Picture 8961" descr="A pink and purple candy&#10;&#10;AI-generated content may be incorrect.">
                <a:extLst>
                  <a:ext uri="{FF2B5EF4-FFF2-40B4-BE49-F238E27FC236}">
                    <a16:creationId xmlns:a16="http://schemas.microsoft.com/office/drawing/2014/main" id="{451ABB60-72E0-B8B3-E668-E64581F4108A}"/>
                  </a:ext>
                </a:extLst>
              </p:cNvPr>
              <p:cNvPicPr>
                <a:picLocks noChangeAspect="1"/>
              </p:cNvPicPr>
              <p:nvPr/>
            </p:nvPicPr>
            <p:blipFill>
              <a:blip r:embed="rId7"/>
              <a:stretch>
                <a:fillRect/>
              </a:stretch>
            </p:blipFill>
            <p:spPr>
              <a:xfrm>
                <a:off x="7935984" y="727599"/>
                <a:ext cx="256654" cy="256654"/>
              </a:xfrm>
              <a:prstGeom prst="rect">
                <a:avLst/>
              </a:prstGeom>
            </p:spPr>
          </p:pic>
          <p:sp>
            <p:nvSpPr>
              <p:cNvPr id="22" name="Google Shape;8303;p80">
                <a:extLst>
                  <a:ext uri="{FF2B5EF4-FFF2-40B4-BE49-F238E27FC236}">
                    <a16:creationId xmlns:a16="http://schemas.microsoft.com/office/drawing/2014/main" id="{07E9E97E-DB10-7721-26CC-C03EE84A276F}"/>
                  </a:ext>
                </a:extLst>
              </p:cNvPr>
              <p:cNvSpPr txBox="1">
                <a:spLocks/>
              </p:cNvSpPr>
              <p:nvPr/>
            </p:nvSpPr>
            <p:spPr>
              <a:xfrm>
                <a:off x="7769601" y="991106"/>
                <a:ext cx="589420" cy="13548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b="1" noProof="0">
                    <a:solidFill>
                      <a:schemeClr val="accent3">
                        <a:lumMod val="60000"/>
                        <a:lumOff val="40000"/>
                      </a:schemeClr>
                    </a:solidFill>
                  </a:rPr>
                  <a:t>Sweet</a:t>
                </a:r>
              </a:p>
            </p:txBody>
          </p:sp>
        </p:grpSp>
        <p:grpSp>
          <p:nvGrpSpPr>
            <p:cNvPr id="24" name="Gruppo 23">
              <a:extLst>
                <a:ext uri="{FF2B5EF4-FFF2-40B4-BE49-F238E27FC236}">
                  <a16:creationId xmlns:a16="http://schemas.microsoft.com/office/drawing/2014/main" id="{FCD0380E-F9DA-F968-40FA-AD4224787655}"/>
                </a:ext>
              </a:extLst>
            </p:cNvPr>
            <p:cNvGrpSpPr/>
            <p:nvPr/>
          </p:nvGrpSpPr>
          <p:grpSpPr>
            <a:xfrm>
              <a:off x="1030904" y="2756379"/>
              <a:ext cx="1351270" cy="891462"/>
              <a:chOff x="7788696" y="1428428"/>
              <a:chExt cx="551229" cy="363659"/>
            </a:xfrm>
          </p:grpSpPr>
          <p:grpSp>
            <p:nvGrpSpPr>
              <p:cNvPr id="25" name="Google Shape;11685;p122">
                <a:extLst>
                  <a:ext uri="{FF2B5EF4-FFF2-40B4-BE49-F238E27FC236}">
                    <a16:creationId xmlns:a16="http://schemas.microsoft.com/office/drawing/2014/main" id="{BBCC35E6-CADB-86DF-868B-5A99E79D2453}"/>
                  </a:ext>
                </a:extLst>
              </p:cNvPr>
              <p:cNvGrpSpPr/>
              <p:nvPr/>
            </p:nvGrpSpPr>
            <p:grpSpPr>
              <a:xfrm>
                <a:off x="7953224" y="1428428"/>
                <a:ext cx="219721" cy="212715"/>
                <a:chOff x="6473298" y="2598325"/>
                <a:chExt cx="799539" cy="765607"/>
              </a:xfrm>
            </p:grpSpPr>
            <p:sp>
              <p:nvSpPr>
                <p:cNvPr id="29" name="Google Shape;11686;p122">
                  <a:extLst>
                    <a:ext uri="{FF2B5EF4-FFF2-40B4-BE49-F238E27FC236}">
                      <a16:creationId xmlns:a16="http://schemas.microsoft.com/office/drawing/2014/main" id="{92F06125-08E0-C05B-7E87-254990AA3F43}"/>
                    </a:ext>
                  </a:extLst>
                </p:cNvPr>
                <p:cNvSpPr/>
                <p:nvPr/>
              </p:nvSpPr>
              <p:spPr>
                <a:xfrm>
                  <a:off x="6473298" y="2622422"/>
                  <a:ext cx="789846" cy="741510"/>
                </a:xfrm>
                <a:custGeom>
                  <a:avLst/>
                  <a:gdLst/>
                  <a:ahLst/>
                  <a:cxnLst/>
                  <a:rect l="l" t="t" r="r" b="b"/>
                  <a:pathLst>
                    <a:path w="15077" h="14155" extrusionOk="0">
                      <a:moveTo>
                        <a:pt x="7824" y="1"/>
                      </a:moveTo>
                      <a:cubicBezTo>
                        <a:pt x="7433" y="1"/>
                        <a:pt x="7044" y="48"/>
                        <a:pt x="6663" y="151"/>
                      </a:cubicBezTo>
                      <a:cubicBezTo>
                        <a:pt x="3102" y="1042"/>
                        <a:pt x="0" y="3345"/>
                        <a:pt x="522" y="7582"/>
                      </a:cubicBezTo>
                      <a:cubicBezTo>
                        <a:pt x="860" y="9731"/>
                        <a:pt x="2058" y="11666"/>
                        <a:pt x="3869" y="12894"/>
                      </a:cubicBezTo>
                      <a:cubicBezTo>
                        <a:pt x="4668" y="13447"/>
                        <a:pt x="5527" y="13815"/>
                        <a:pt x="6479" y="14000"/>
                      </a:cubicBezTo>
                      <a:cubicBezTo>
                        <a:pt x="6924" y="14103"/>
                        <a:pt x="7376" y="14154"/>
                        <a:pt x="7827" y="14154"/>
                      </a:cubicBezTo>
                      <a:cubicBezTo>
                        <a:pt x="8714" y="14154"/>
                        <a:pt x="9595" y="13956"/>
                        <a:pt x="10410" y="13570"/>
                      </a:cubicBezTo>
                      <a:cubicBezTo>
                        <a:pt x="11423" y="13017"/>
                        <a:pt x="12528" y="12280"/>
                        <a:pt x="13204" y="11359"/>
                      </a:cubicBezTo>
                      <a:cubicBezTo>
                        <a:pt x="14831" y="9148"/>
                        <a:pt x="15077" y="6231"/>
                        <a:pt x="13818" y="3805"/>
                      </a:cubicBezTo>
                      <a:cubicBezTo>
                        <a:pt x="12708" y="1823"/>
                        <a:pt x="10234" y="1"/>
                        <a:pt x="7824" y="1"/>
                      </a:cubicBezTo>
                      <a:close/>
                    </a:path>
                  </a:pathLst>
                </a:custGeom>
                <a:solidFill>
                  <a:srgbClr val="75A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0" name="Google Shape;11687;p122">
                  <a:extLst>
                    <a:ext uri="{FF2B5EF4-FFF2-40B4-BE49-F238E27FC236}">
                      <a16:creationId xmlns:a16="http://schemas.microsoft.com/office/drawing/2014/main" id="{EE8118A6-C6E8-D95D-D914-CC537A190104}"/>
                    </a:ext>
                  </a:extLst>
                </p:cNvPr>
                <p:cNvSpPr/>
                <p:nvPr/>
              </p:nvSpPr>
              <p:spPr>
                <a:xfrm>
                  <a:off x="6482938" y="2598325"/>
                  <a:ext cx="789899" cy="741405"/>
                </a:xfrm>
                <a:custGeom>
                  <a:avLst/>
                  <a:gdLst/>
                  <a:ahLst/>
                  <a:cxnLst/>
                  <a:rect l="l" t="t" r="r" b="b"/>
                  <a:pathLst>
                    <a:path w="15078" h="14153" extrusionOk="0">
                      <a:moveTo>
                        <a:pt x="7824" y="0"/>
                      </a:moveTo>
                      <a:cubicBezTo>
                        <a:pt x="7433" y="0"/>
                        <a:pt x="7045" y="48"/>
                        <a:pt x="6664" y="151"/>
                      </a:cubicBezTo>
                      <a:cubicBezTo>
                        <a:pt x="3102" y="1041"/>
                        <a:pt x="0" y="3344"/>
                        <a:pt x="522" y="7581"/>
                      </a:cubicBezTo>
                      <a:cubicBezTo>
                        <a:pt x="860" y="9731"/>
                        <a:pt x="2058" y="11665"/>
                        <a:pt x="3869" y="12894"/>
                      </a:cubicBezTo>
                      <a:cubicBezTo>
                        <a:pt x="4637" y="13446"/>
                        <a:pt x="5528" y="13815"/>
                        <a:pt x="6479" y="13999"/>
                      </a:cubicBezTo>
                      <a:cubicBezTo>
                        <a:pt x="6920" y="14101"/>
                        <a:pt x="7367" y="14153"/>
                        <a:pt x="7812" y="14153"/>
                      </a:cubicBezTo>
                      <a:cubicBezTo>
                        <a:pt x="8704" y="14153"/>
                        <a:pt x="9591" y="13948"/>
                        <a:pt x="10410" y="13538"/>
                      </a:cubicBezTo>
                      <a:cubicBezTo>
                        <a:pt x="11423" y="13016"/>
                        <a:pt x="12529" y="12279"/>
                        <a:pt x="13204" y="11328"/>
                      </a:cubicBezTo>
                      <a:cubicBezTo>
                        <a:pt x="14831" y="9147"/>
                        <a:pt x="15077" y="6230"/>
                        <a:pt x="13818" y="3805"/>
                      </a:cubicBezTo>
                      <a:cubicBezTo>
                        <a:pt x="12708" y="1823"/>
                        <a:pt x="10234" y="0"/>
                        <a:pt x="782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1" name="Google Shape;11688;p122">
                  <a:extLst>
                    <a:ext uri="{FF2B5EF4-FFF2-40B4-BE49-F238E27FC236}">
                      <a16:creationId xmlns:a16="http://schemas.microsoft.com/office/drawing/2014/main" id="{CCF7F2C0-8ABB-D63B-AEA7-AE63E47A820D}"/>
                    </a:ext>
                  </a:extLst>
                </p:cNvPr>
                <p:cNvSpPr/>
                <p:nvPr/>
              </p:nvSpPr>
              <p:spPr>
                <a:xfrm>
                  <a:off x="6508660" y="2636200"/>
                  <a:ext cx="720747" cy="664923"/>
                </a:xfrm>
                <a:custGeom>
                  <a:avLst/>
                  <a:gdLst/>
                  <a:ahLst/>
                  <a:cxnLst/>
                  <a:rect l="l" t="t" r="r" b="b"/>
                  <a:pathLst>
                    <a:path w="13758" h="12693" extrusionOk="0">
                      <a:moveTo>
                        <a:pt x="7122" y="1"/>
                      </a:moveTo>
                      <a:cubicBezTo>
                        <a:pt x="6620" y="1"/>
                        <a:pt x="6124" y="81"/>
                        <a:pt x="5651" y="257"/>
                      </a:cubicBezTo>
                      <a:cubicBezTo>
                        <a:pt x="2580" y="1393"/>
                        <a:pt x="1" y="3726"/>
                        <a:pt x="830" y="7442"/>
                      </a:cubicBezTo>
                      <a:cubicBezTo>
                        <a:pt x="1321" y="9315"/>
                        <a:pt x="2580" y="10942"/>
                        <a:pt x="4300" y="11894"/>
                      </a:cubicBezTo>
                      <a:cubicBezTo>
                        <a:pt x="5037" y="12293"/>
                        <a:pt x="5866" y="12570"/>
                        <a:pt x="6725" y="12662"/>
                      </a:cubicBezTo>
                      <a:cubicBezTo>
                        <a:pt x="6924" y="12682"/>
                        <a:pt x="7123" y="12692"/>
                        <a:pt x="7322" y="12692"/>
                      </a:cubicBezTo>
                      <a:cubicBezTo>
                        <a:pt x="8324" y="12692"/>
                        <a:pt x="9324" y="12432"/>
                        <a:pt x="10195" y="11894"/>
                      </a:cubicBezTo>
                      <a:cubicBezTo>
                        <a:pt x="11116" y="11311"/>
                        <a:pt x="11915" y="10574"/>
                        <a:pt x="12498" y="9653"/>
                      </a:cubicBezTo>
                      <a:cubicBezTo>
                        <a:pt x="13757" y="7565"/>
                        <a:pt x="13696" y="4924"/>
                        <a:pt x="12375" y="2897"/>
                      </a:cubicBezTo>
                      <a:cubicBezTo>
                        <a:pt x="11291" y="1321"/>
                        <a:pt x="9159" y="1"/>
                        <a:pt x="71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2" name="Google Shape;11689;p122">
                  <a:extLst>
                    <a:ext uri="{FF2B5EF4-FFF2-40B4-BE49-F238E27FC236}">
                      <a16:creationId xmlns:a16="http://schemas.microsoft.com/office/drawing/2014/main" id="{7CDDF260-A1E7-9F0A-4C79-87F062B94D89}"/>
                    </a:ext>
                  </a:extLst>
                </p:cNvPr>
                <p:cNvSpPr/>
                <p:nvPr/>
              </p:nvSpPr>
              <p:spPr>
                <a:xfrm>
                  <a:off x="6561782" y="2683243"/>
                  <a:ext cx="617753" cy="571363"/>
                </a:xfrm>
                <a:custGeom>
                  <a:avLst/>
                  <a:gdLst/>
                  <a:ahLst/>
                  <a:cxnLst/>
                  <a:rect l="l" t="t" r="r" b="b"/>
                  <a:pathLst>
                    <a:path w="11792" h="10907" extrusionOk="0">
                      <a:moveTo>
                        <a:pt x="6087" y="1"/>
                      </a:moveTo>
                      <a:cubicBezTo>
                        <a:pt x="5664" y="1"/>
                        <a:pt x="5247" y="69"/>
                        <a:pt x="4852" y="218"/>
                      </a:cubicBezTo>
                      <a:cubicBezTo>
                        <a:pt x="2180" y="1201"/>
                        <a:pt x="0" y="3228"/>
                        <a:pt x="706" y="6390"/>
                      </a:cubicBezTo>
                      <a:cubicBezTo>
                        <a:pt x="1136" y="8018"/>
                        <a:pt x="2211" y="9400"/>
                        <a:pt x="3685" y="10229"/>
                      </a:cubicBezTo>
                      <a:cubicBezTo>
                        <a:pt x="4330" y="10566"/>
                        <a:pt x="5036" y="10781"/>
                        <a:pt x="5773" y="10873"/>
                      </a:cubicBezTo>
                      <a:cubicBezTo>
                        <a:pt x="5957" y="10896"/>
                        <a:pt x="6143" y="10907"/>
                        <a:pt x="6330" y="10907"/>
                      </a:cubicBezTo>
                      <a:cubicBezTo>
                        <a:pt x="7171" y="10907"/>
                        <a:pt x="8023" y="10681"/>
                        <a:pt x="8751" y="10229"/>
                      </a:cubicBezTo>
                      <a:cubicBezTo>
                        <a:pt x="9519" y="9737"/>
                        <a:pt x="10194" y="9092"/>
                        <a:pt x="10716" y="8325"/>
                      </a:cubicBezTo>
                      <a:cubicBezTo>
                        <a:pt x="11791" y="6513"/>
                        <a:pt x="11730" y="4241"/>
                        <a:pt x="10594" y="2491"/>
                      </a:cubicBezTo>
                      <a:cubicBezTo>
                        <a:pt x="9679" y="1156"/>
                        <a:pt x="7830" y="1"/>
                        <a:pt x="6087"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3" name="Google Shape;11690;p122">
                  <a:extLst>
                    <a:ext uri="{FF2B5EF4-FFF2-40B4-BE49-F238E27FC236}">
                      <a16:creationId xmlns:a16="http://schemas.microsoft.com/office/drawing/2014/main" id="{BDD1ED6C-EA13-A5DC-AA7C-5A91F7AEACBD}"/>
                    </a:ext>
                  </a:extLst>
                </p:cNvPr>
                <p:cNvSpPr/>
                <p:nvPr/>
              </p:nvSpPr>
              <p:spPr>
                <a:xfrm>
                  <a:off x="6772488" y="2673761"/>
                  <a:ext cx="180213" cy="588755"/>
                </a:xfrm>
                <a:custGeom>
                  <a:avLst/>
                  <a:gdLst/>
                  <a:ahLst/>
                  <a:cxnLst/>
                  <a:rect l="l" t="t" r="r" b="b"/>
                  <a:pathLst>
                    <a:path w="3440" h="11239" extrusionOk="0">
                      <a:moveTo>
                        <a:pt x="3440" y="0"/>
                      </a:moveTo>
                      <a:lnTo>
                        <a:pt x="3317" y="492"/>
                      </a:lnTo>
                      <a:cubicBezTo>
                        <a:pt x="3225" y="799"/>
                        <a:pt x="3071" y="1228"/>
                        <a:pt x="2918" y="1750"/>
                      </a:cubicBezTo>
                      <a:cubicBezTo>
                        <a:pt x="2856" y="2027"/>
                        <a:pt x="2733" y="2303"/>
                        <a:pt x="2641" y="2610"/>
                      </a:cubicBezTo>
                      <a:lnTo>
                        <a:pt x="2304" y="3531"/>
                      </a:lnTo>
                      <a:lnTo>
                        <a:pt x="1904" y="4514"/>
                      </a:lnTo>
                      <a:cubicBezTo>
                        <a:pt x="1782" y="4882"/>
                        <a:pt x="1659" y="5220"/>
                        <a:pt x="1567" y="5558"/>
                      </a:cubicBezTo>
                      <a:cubicBezTo>
                        <a:pt x="1352" y="6264"/>
                        <a:pt x="1106" y="6971"/>
                        <a:pt x="891" y="7615"/>
                      </a:cubicBezTo>
                      <a:cubicBezTo>
                        <a:pt x="676" y="8260"/>
                        <a:pt x="492" y="8905"/>
                        <a:pt x="338" y="9427"/>
                      </a:cubicBezTo>
                      <a:cubicBezTo>
                        <a:pt x="215" y="9857"/>
                        <a:pt x="123" y="10287"/>
                        <a:pt x="31" y="10717"/>
                      </a:cubicBezTo>
                      <a:cubicBezTo>
                        <a:pt x="1" y="10870"/>
                        <a:pt x="1" y="10993"/>
                        <a:pt x="1" y="11116"/>
                      </a:cubicBezTo>
                      <a:lnTo>
                        <a:pt x="1" y="11239"/>
                      </a:lnTo>
                      <a:lnTo>
                        <a:pt x="31" y="11116"/>
                      </a:lnTo>
                      <a:cubicBezTo>
                        <a:pt x="62" y="10993"/>
                        <a:pt x="93" y="10870"/>
                        <a:pt x="123" y="10747"/>
                      </a:cubicBezTo>
                      <a:cubicBezTo>
                        <a:pt x="215" y="10440"/>
                        <a:pt x="369" y="10010"/>
                        <a:pt x="553" y="9488"/>
                      </a:cubicBezTo>
                      <a:cubicBezTo>
                        <a:pt x="738" y="8966"/>
                        <a:pt x="983" y="8383"/>
                        <a:pt x="1229" y="7738"/>
                      </a:cubicBezTo>
                      <a:cubicBezTo>
                        <a:pt x="1474" y="7093"/>
                        <a:pt x="1720" y="6387"/>
                        <a:pt x="1935" y="5681"/>
                      </a:cubicBezTo>
                      <a:cubicBezTo>
                        <a:pt x="2058" y="5343"/>
                        <a:pt x="2150" y="4975"/>
                        <a:pt x="2273" y="4637"/>
                      </a:cubicBezTo>
                      <a:cubicBezTo>
                        <a:pt x="2396" y="4299"/>
                        <a:pt x="2518" y="3961"/>
                        <a:pt x="2611" y="3654"/>
                      </a:cubicBezTo>
                      <a:cubicBezTo>
                        <a:pt x="2733" y="3316"/>
                        <a:pt x="2826" y="2979"/>
                        <a:pt x="2887" y="2672"/>
                      </a:cubicBezTo>
                      <a:cubicBezTo>
                        <a:pt x="2979" y="2395"/>
                        <a:pt x="3071" y="2088"/>
                        <a:pt x="3133" y="1812"/>
                      </a:cubicBezTo>
                      <a:cubicBezTo>
                        <a:pt x="3255" y="1259"/>
                        <a:pt x="3348" y="829"/>
                        <a:pt x="3378" y="492"/>
                      </a:cubicBezTo>
                      <a:cubicBezTo>
                        <a:pt x="3409" y="185"/>
                        <a:pt x="3440" y="0"/>
                        <a:pt x="34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4" name="Google Shape;11691;p122">
                  <a:extLst>
                    <a:ext uri="{FF2B5EF4-FFF2-40B4-BE49-F238E27FC236}">
                      <a16:creationId xmlns:a16="http://schemas.microsoft.com/office/drawing/2014/main" id="{26265680-7957-8050-964E-4F6FC528B665}"/>
                    </a:ext>
                  </a:extLst>
                </p:cNvPr>
                <p:cNvSpPr/>
                <p:nvPr/>
              </p:nvSpPr>
              <p:spPr>
                <a:xfrm>
                  <a:off x="6606784" y="2807240"/>
                  <a:ext cx="519632" cy="359204"/>
                </a:xfrm>
                <a:custGeom>
                  <a:avLst/>
                  <a:gdLst/>
                  <a:ahLst/>
                  <a:cxnLst/>
                  <a:rect l="l" t="t" r="r" b="b"/>
                  <a:pathLst>
                    <a:path w="9919" h="6857" extrusionOk="0">
                      <a:moveTo>
                        <a:pt x="1" y="1"/>
                      </a:moveTo>
                      <a:lnTo>
                        <a:pt x="246" y="216"/>
                      </a:lnTo>
                      <a:cubicBezTo>
                        <a:pt x="339" y="277"/>
                        <a:pt x="431" y="369"/>
                        <a:pt x="523" y="431"/>
                      </a:cubicBezTo>
                      <a:cubicBezTo>
                        <a:pt x="707" y="584"/>
                        <a:pt x="891" y="707"/>
                        <a:pt x="1106" y="830"/>
                      </a:cubicBezTo>
                      <a:lnTo>
                        <a:pt x="2212" y="1628"/>
                      </a:lnTo>
                      <a:lnTo>
                        <a:pt x="4453" y="3256"/>
                      </a:lnTo>
                      <a:cubicBezTo>
                        <a:pt x="5190" y="3808"/>
                        <a:pt x="5958" y="4330"/>
                        <a:pt x="6725" y="4852"/>
                      </a:cubicBezTo>
                      <a:cubicBezTo>
                        <a:pt x="7094" y="5098"/>
                        <a:pt x="7493" y="5374"/>
                        <a:pt x="7862" y="5620"/>
                      </a:cubicBezTo>
                      <a:cubicBezTo>
                        <a:pt x="8261" y="5866"/>
                        <a:pt x="8629" y="6111"/>
                        <a:pt x="9028" y="6326"/>
                      </a:cubicBezTo>
                      <a:cubicBezTo>
                        <a:pt x="9182" y="6418"/>
                        <a:pt x="9335" y="6480"/>
                        <a:pt x="9489" y="6572"/>
                      </a:cubicBezTo>
                      <a:lnTo>
                        <a:pt x="9704" y="6695"/>
                      </a:lnTo>
                      <a:cubicBezTo>
                        <a:pt x="9735" y="6725"/>
                        <a:pt x="9765" y="6756"/>
                        <a:pt x="9796" y="6756"/>
                      </a:cubicBezTo>
                      <a:lnTo>
                        <a:pt x="9857" y="6818"/>
                      </a:lnTo>
                      <a:cubicBezTo>
                        <a:pt x="9882" y="6818"/>
                        <a:pt x="9867" y="6857"/>
                        <a:pt x="9876" y="6857"/>
                      </a:cubicBezTo>
                      <a:cubicBezTo>
                        <a:pt x="9878" y="6857"/>
                        <a:pt x="9882" y="6854"/>
                        <a:pt x="9888" y="6848"/>
                      </a:cubicBezTo>
                      <a:cubicBezTo>
                        <a:pt x="9919" y="6848"/>
                        <a:pt x="9888" y="6787"/>
                        <a:pt x="9888" y="6787"/>
                      </a:cubicBezTo>
                      <a:cubicBezTo>
                        <a:pt x="9857" y="6787"/>
                        <a:pt x="9857" y="6756"/>
                        <a:pt x="9827" y="6756"/>
                      </a:cubicBezTo>
                      <a:lnTo>
                        <a:pt x="9735" y="6664"/>
                      </a:lnTo>
                      <a:cubicBezTo>
                        <a:pt x="9673" y="6603"/>
                        <a:pt x="9612" y="6541"/>
                        <a:pt x="9520" y="6511"/>
                      </a:cubicBezTo>
                      <a:cubicBezTo>
                        <a:pt x="9397" y="6418"/>
                        <a:pt x="9243" y="6296"/>
                        <a:pt x="9090" y="6234"/>
                      </a:cubicBezTo>
                      <a:cubicBezTo>
                        <a:pt x="8721" y="5927"/>
                        <a:pt x="8353" y="5651"/>
                        <a:pt x="7984" y="5405"/>
                      </a:cubicBezTo>
                      <a:cubicBezTo>
                        <a:pt x="7616" y="5129"/>
                        <a:pt x="7278" y="4822"/>
                        <a:pt x="6879" y="4576"/>
                      </a:cubicBezTo>
                      <a:cubicBezTo>
                        <a:pt x="6142" y="4023"/>
                        <a:pt x="5405" y="3471"/>
                        <a:pt x="4637" y="2949"/>
                      </a:cubicBezTo>
                      <a:cubicBezTo>
                        <a:pt x="4269" y="2703"/>
                        <a:pt x="3870" y="2457"/>
                        <a:pt x="3501" y="2181"/>
                      </a:cubicBezTo>
                      <a:cubicBezTo>
                        <a:pt x="3102" y="1905"/>
                        <a:pt x="2734" y="1659"/>
                        <a:pt x="2334" y="1413"/>
                      </a:cubicBezTo>
                      <a:lnTo>
                        <a:pt x="1751" y="1045"/>
                      </a:lnTo>
                      <a:cubicBezTo>
                        <a:pt x="1536" y="953"/>
                        <a:pt x="1383" y="830"/>
                        <a:pt x="1168" y="707"/>
                      </a:cubicBezTo>
                      <a:cubicBezTo>
                        <a:pt x="953" y="584"/>
                        <a:pt x="738" y="492"/>
                        <a:pt x="554" y="369"/>
                      </a:cubicBezTo>
                      <a:cubicBezTo>
                        <a:pt x="369" y="246"/>
                        <a:pt x="185" y="124"/>
                        <a:pt x="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5" name="Google Shape;11692;p122">
                  <a:extLst>
                    <a:ext uri="{FF2B5EF4-FFF2-40B4-BE49-F238E27FC236}">
                      <a16:creationId xmlns:a16="http://schemas.microsoft.com/office/drawing/2014/main" id="{A0A81D34-06D2-3A3B-A79D-F3C31C83FC10}"/>
                    </a:ext>
                  </a:extLst>
                </p:cNvPr>
                <p:cNvSpPr/>
                <p:nvPr/>
              </p:nvSpPr>
              <p:spPr>
                <a:xfrm>
                  <a:off x="6756404" y="2694663"/>
                  <a:ext cx="215627" cy="574297"/>
                </a:xfrm>
                <a:custGeom>
                  <a:avLst/>
                  <a:gdLst/>
                  <a:ahLst/>
                  <a:cxnLst/>
                  <a:rect l="l" t="t" r="r" b="b"/>
                  <a:pathLst>
                    <a:path w="4116" h="10963" extrusionOk="0">
                      <a:moveTo>
                        <a:pt x="0" y="0"/>
                      </a:moveTo>
                      <a:cubicBezTo>
                        <a:pt x="62" y="123"/>
                        <a:pt x="93" y="246"/>
                        <a:pt x="154" y="369"/>
                      </a:cubicBezTo>
                      <a:cubicBezTo>
                        <a:pt x="277" y="645"/>
                        <a:pt x="369" y="1106"/>
                        <a:pt x="553" y="1628"/>
                      </a:cubicBezTo>
                      <a:cubicBezTo>
                        <a:pt x="737" y="2150"/>
                        <a:pt x="891" y="2795"/>
                        <a:pt x="1106" y="3439"/>
                      </a:cubicBezTo>
                      <a:lnTo>
                        <a:pt x="1781" y="5497"/>
                      </a:lnTo>
                      <a:lnTo>
                        <a:pt x="2119" y="6541"/>
                      </a:lnTo>
                      <a:cubicBezTo>
                        <a:pt x="2242" y="6909"/>
                        <a:pt x="2396" y="7247"/>
                        <a:pt x="2518" y="7554"/>
                      </a:cubicBezTo>
                      <a:cubicBezTo>
                        <a:pt x="2795" y="8199"/>
                        <a:pt x="3040" y="8782"/>
                        <a:pt x="3286" y="9304"/>
                      </a:cubicBezTo>
                      <a:cubicBezTo>
                        <a:pt x="3501" y="9796"/>
                        <a:pt x="3716" y="10226"/>
                        <a:pt x="3869" y="10502"/>
                      </a:cubicBezTo>
                      <a:lnTo>
                        <a:pt x="4115" y="10962"/>
                      </a:lnTo>
                      <a:cubicBezTo>
                        <a:pt x="4115" y="10962"/>
                        <a:pt x="4054" y="10778"/>
                        <a:pt x="3931" y="10471"/>
                      </a:cubicBezTo>
                      <a:cubicBezTo>
                        <a:pt x="3808" y="10164"/>
                        <a:pt x="3685" y="9734"/>
                        <a:pt x="3470" y="9212"/>
                      </a:cubicBezTo>
                      <a:cubicBezTo>
                        <a:pt x="3255" y="8690"/>
                        <a:pt x="3071" y="8076"/>
                        <a:pt x="2825" y="7431"/>
                      </a:cubicBezTo>
                      <a:cubicBezTo>
                        <a:pt x="2733" y="7124"/>
                        <a:pt x="2580" y="6786"/>
                        <a:pt x="2488" y="6449"/>
                      </a:cubicBezTo>
                      <a:cubicBezTo>
                        <a:pt x="2365" y="6080"/>
                        <a:pt x="2273" y="5742"/>
                        <a:pt x="2150" y="5374"/>
                      </a:cubicBezTo>
                      <a:lnTo>
                        <a:pt x="1812" y="4330"/>
                      </a:lnTo>
                      <a:cubicBezTo>
                        <a:pt x="1689" y="3992"/>
                        <a:pt x="1567" y="3654"/>
                        <a:pt x="1444" y="3317"/>
                      </a:cubicBezTo>
                      <a:cubicBezTo>
                        <a:pt x="1198" y="2672"/>
                        <a:pt x="952" y="2058"/>
                        <a:pt x="768" y="1536"/>
                      </a:cubicBezTo>
                      <a:cubicBezTo>
                        <a:pt x="615" y="1137"/>
                        <a:pt x="430" y="707"/>
                        <a:pt x="215" y="307"/>
                      </a:cubicBezTo>
                      <a:cubicBezTo>
                        <a:pt x="154" y="215"/>
                        <a:pt x="93" y="93"/>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6" name="Google Shape;11693;p122">
                  <a:extLst>
                    <a:ext uri="{FF2B5EF4-FFF2-40B4-BE49-F238E27FC236}">
                      <a16:creationId xmlns:a16="http://schemas.microsoft.com/office/drawing/2014/main" id="{34E9AE4E-1379-3779-C87A-35FB06EBCC20}"/>
                    </a:ext>
                  </a:extLst>
                </p:cNvPr>
                <p:cNvSpPr/>
                <p:nvPr/>
              </p:nvSpPr>
              <p:spPr>
                <a:xfrm>
                  <a:off x="6638950" y="2758993"/>
                  <a:ext cx="463367" cy="407031"/>
                </a:xfrm>
                <a:custGeom>
                  <a:avLst/>
                  <a:gdLst/>
                  <a:ahLst/>
                  <a:cxnLst/>
                  <a:rect l="l" t="t" r="r" b="b"/>
                  <a:pathLst>
                    <a:path w="8845" h="7770" extrusionOk="0">
                      <a:moveTo>
                        <a:pt x="8844" y="1"/>
                      </a:moveTo>
                      <a:lnTo>
                        <a:pt x="8844" y="1"/>
                      </a:lnTo>
                      <a:cubicBezTo>
                        <a:pt x="8783" y="93"/>
                        <a:pt x="8721" y="154"/>
                        <a:pt x="8660" y="216"/>
                      </a:cubicBezTo>
                      <a:cubicBezTo>
                        <a:pt x="8599" y="277"/>
                        <a:pt x="8507" y="338"/>
                        <a:pt x="8445" y="400"/>
                      </a:cubicBezTo>
                      <a:cubicBezTo>
                        <a:pt x="8292" y="492"/>
                        <a:pt x="8138" y="615"/>
                        <a:pt x="7985" y="738"/>
                      </a:cubicBezTo>
                      <a:cubicBezTo>
                        <a:pt x="7616" y="1014"/>
                        <a:pt x="7278" y="1290"/>
                        <a:pt x="6941" y="1567"/>
                      </a:cubicBezTo>
                      <a:cubicBezTo>
                        <a:pt x="6603" y="1874"/>
                        <a:pt x="6265" y="2150"/>
                        <a:pt x="5927" y="2457"/>
                      </a:cubicBezTo>
                      <a:cubicBezTo>
                        <a:pt x="5252" y="3041"/>
                        <a:pt x="4607" y="3624"/>
                        <a:pt x="3962" y="4238"/>
                      </a:cubicBezTo>
                      <a:lnTo>
                        <a:pt x="3501" y="4699"/>
                      </a:lnTo>
                      <a:lnTo>
                        <a:pt x="3010" y="5129"/>
                      </a:lnTo>
                      <a:cubicBezTo>
                        <a:pt x="2642" y="5374"/>
                        <a:pt x="2304" y="5651"/>
                        <a:pt x="1935" y="5927"/>
                      </a:cubicBezTo>
                      <a:cubicBezTo>
                        <a:pt x="1782" y="6080"/>
                        <a:pt x="1598" y="6203"/>
                        <a:pt x="1444" y="6357"/>
                      </a:cubicBezTo>
                      <a:cubicBezTo>
                        <a:pt x="1291" y="6541"/>
                        <a:pt x="1106" y="6664"/>
                        <a:pt x="953" y="6848"/>
                      </a:cubicBezTo>
                      <a:cubicBezTo>
                        <a:pt x="830" y="7002"/>
                        <a:pt x="676" y="7186"/>
                        <a:pt x="523" y="7339"/>
                      </a:cubicBezTo>
                      <a:cubicBezTo>
                        <a:pt x="431" y="7401"/>
                        <a:pt x="339" y="7493"/>
                        <a:pt x="277" y="7554"/>
                      </a:cubicBezTo>
                      <a:lnTo>
                        <a:pt x="1" y="7769"/>
                      </a:lnTo>
                      <a:cubicBezTo>
                        <a:pt x="216" y="7646"/>
                        <a:pt x="400" y="7554"/>
                        <a:pt x="584" y="7401"/>
                      </a:cubicBezTo>
                      <a:cubicBezTo>
                        <a:pt x="769" y="7278"/>
                        <a:pt x="953" y="7124"/>
                        <a:pt x="1106" y="6971"/>
                      </a:cubicBezTo>
                      <a:cubicBezTo>
                        <a:pt x="1260" y="6817"/>
                        <a:pt x="1444" y="6695"/>
                        <a:pt x="1598" y="6541"/>
                      </a:cubicBezTo>
                      <a:cubicBezTo>
                        <a:pt x="1751" y="6418"/>
                        <a:pt x="1966" y="6295"/>
                        <a:pt x="2150" y="6173"/>
                      </a:cubicBezTo>
                      <a:cubicBezTo>
                        <a:pt x="2304" y="6019"/>
                        <a:pt x="2519" y="5896"/>
                        <a:pt x="2703" y="5773"/>
                      </a:cubicBezTo>
                      <a:lnTo>
                        <a:pt x="3225" y="5405"/>
                      </a:lnTo>
                      <a:lnTo>
                        <a:pt x="3778" y="4975"/>
                      </a:lnTo>
                      <a:lnTo>
                        <a:pt x="4269" y="4514"/>
                      </a:lnTo>
                      <a:cubicBezTo>
                        <a:pt x="4883" y="3931"/>
                        <a:pt x="5528" y="3317"/>
                        <a:pt x="6173" y="2703"/>
                      </a:cubicBezTo>
                      <a:cubicBezTo>
                        <a:pt x="6511" y="2396"/>
                        <a:pt x="6818" y="2089"/>
                        <a:pt x="7125" y="1782"/>
                      </a:cubicBezTo>
                      <a:cubicBezTo>
                        <a:pt x="7463" y="1475"/>
                        <a:pt x="7770" y="1167"/>
                        <a:pt x="8077" y="860"/>
                      </a:cubicBezTo>
                      <a:cubicBezTo>
                        <a:pt x="8199" y="707"/>
                        <a:pt x="8353" y="584"/>
                        <a:pt x="8507" y="461"/>
                      </a:cubicBezTo>
                      <a:cubicBezTo>
                        <a:pt x="8568" y="400"/>
                        <a:pt x="8629" y="338"/>
                        <a:pt x="8691" y="246"/>
                      </a:cubicBezTo>
                      <a:cubicBezTo>
                        <a:pt x="8752" y="185"/>
                        <a:pt x="8814" y="93"/>
                        <a:pt x="884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7" name="Google Shape;11694;p122">
                  <a:extLst>
                    <a:ext uri="{FF2B5EF4-FFF2-40B4-BE49-F238E27FC236}">
                      <a16:creationId xmlns:a16="http://schemas.microsoft.com/office/drawing/2014/main" id="{AE1D5183-8848-EE91-D422-0734136C21BF}"/>
                    </a:ext>
                  </a:extLst>
                </p:cNvPr>
                <p:cNvSpPr/>
                <p:nvPr/>
              </p:nvSpPr>
              <p:spPr>
                <a:xfrm>
                  <a:off x="6556910" y="2964923"/>
                  <a:ext cx="635460" cy="28078"/>
                </a:xfrm>
                <a:custGeom>
                  <a:avLst/>
                  <a:gdLst/>
                  <a:ahLst/>
                  <a:cxnLst/>
                  <a:rect l="l" t="t" r="r" b="b"/>
                  <a:pathLst>
                    <a:path w="12130" h="536" extrusionOk="0">
                      <a:moveTo>
                        <a:pt x="8292" y="0"/>
                      </a:moveTo>
                      <a:cubicBezTo>
                        <a:pt x="7585" y="0"/>
                        <a:pt x="6818" y="31"/>
                        <a:pt x="6050" y="61"/>
                      </a:cubicBezTo>
                      <a:lnTo>
                        <a:pt x="4914" y="123"/>
                      </a:lnTo>
                      <a:cubicBezTo>
                        <a:pt x="4545" y="154"/>
                        <a:pt x="4208" y="184"/>
                        <a:pt x="3839" y="184"/>
                      </a:cubicBezTo>
                      <a:cubicBezTo>
                        <a:pt x="3471" y="215"/>
                        <a:pt x="3133" y="246"/>
                        <a:pt x="2795" y="246"/>
                      </a:cubicBezTo>
                      <a:lnTo>
                        <a:pt x="2580" y="246"/>
                      </a:lnTo>
                      <a:lnTo>
                        <a:pt x="2335" y="215"/>
                      </a:lnTo>
                      <a:lnTo>
                        <a:pt x="1905" y="184"/>
                      </a:lnTo>
                      <a:cubicBezTo>
                        <a:pt x="1352" y="123"/>
                        <a:pt x="861" y="92"/>
                        <a:pt x="523" y="61"/>
                      </a:cubicBezTo>
                      <a:lnTo>
                        <a:pt x="1" y="61"/>
                      </a:lnTo>
                      <a:lnTo>
                        <a:pt x="523" y="154"/>
                      </a:lnTo>
                      <a:lnTo>
                        <a:pt x="1905" y="399"/>
                      </a:lnTo>
                      <a:lnTo>
                        <a:pt x="2304" y="461"/>
                      </a:lnTo>
                      <a:lnTo>
                        <a:pt x="2519" y="522"/>
                      </a:lnTo>
                      <a:lnTo>
                        <a:pt x="2795" y="522"/>
                      </a:lnTo>
                      <a:cubicBezTo>
                        <a:pt x="3000" y="522"/>
                        <a:pt x="3232" y="536"/>
                        <a:pt x="3464" y="536"/>
                      </a:cubicBezTo>
                      <a:cubicBezTo>
                        <a:pt x="3580" y="536"/>
                        <a:pt x="3696" y="532"/>
                        <a:pt x="3808" y="522"/>
                      </a:cubicBezTo>
                      <a:cubicBezTo>
                        <a:pt x="4146" y="522"/>
                        <a:pt x="4515" y="522"/>
                        <a:pt x="4914" y="491"/>
                      </a:cubicBezTo>
                      <a:lnTo>
                        <a:pt x="6050" y="430"/>
                      </a:lnTo>
                      <a:cubicBezTo>
                        <a:pt x="6449" y="430"/>
                        <a:pt x="6848" y="399"/>
                        <a:pt x="7217" y="399"/>
                      </a:cubicBezTo>
                      <a:cubicBezTo>
                        <a:pt x="7585" y="369"/>
                        <a:pt x="7954" y="338"/>
                        <a:pt x="8322" y="338"/>
                      </a:cubicBezTo>
                      <a:cubicBezTo>
                        <a:pt x="8660" y="338"/>
                        <a:pt x="8998" y="338"/>
                        <a:pt x="9336" y="307"/>
                      </a:cubicBezTo>
                      <a:lnTo>
                        <a:pt x="11024" y="307"/>
                      </a:lnTo>
                      <a:lnTo>
                        <a:pt x="11608" y="276"/>
                      </a:lnTo>
                      <a:lnTo>
                        <a:pt x="12130" y="276"/>
                      </a:lnTo>
                      <a:lnTo>
                        <a:pt x="12007" y="246"/>
                      </a:lnTo>
                      <a:cubicBezTo>
                        <a:pt x="11884" y="215"/>
                        <a:pt x="11761" y="215"/>
                        <a:pt x="11608" y="215"/>
                      </a:cubicBezTo>
                      <a:lnTo>
                        <a:pt x="11024" y="184"/>
                      </a:lnTo>
                      <a:lnTo>
                        <a:pt x="10257" y="123"/>
                      </a:lnTo>
                      <a:cubicBezTo>
                        <a:pt x="9950" y="92"/>
                        <a:pt x="9643" y="61"/>
                        <a:pt x="9336" y="31"/>
                      </a:cubicBezTo>
                      <a:cubicBezTo>
                        <a:pt x="8998" y="31"/>
                        <a:pt x="8660" y="0"/>
                        <a:pt x="82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8" name="Google Shape;11695;p122">
                  <a:extLst>
                    <a:ext uri="{FF2B5EF4-FFF2-40B4-BE49-F238E27FC236}">
                      <a16:creationId xmlns:a16="http://schemas.microsoft.com/office/drawing/2014/main" id="{B4038B67-7E14-621B-F672-95B2CF456D8B}"/>
                    </a:ext>
                  </a:extLst>
                </p:cNvPr>
                <p:cNvSpPr/>
                <p:nvPr/>
              </p:nvSpPr>
              <p:spPr>
                <a:xfrm>
                  <a:off x="6804654" y="2934329"/>
                  <a:ext cx="114257" cy="107808"/>
                </a:xfrm>
                <a:custGeom>
                  <a:avLst/>
                  <a:gdLst/>
                  <a:ahLst/>
                  <a:cxnLst/>
                  <a:rect l="l" t="t" r="r" b="b"/>
                  <a:pathLst>
                    <a:path w="2181" h="2058" extrusionOk="0">
                      <a:moveTo>
                        <a:pt x="1475" y="1"/>
                      </a:moveTo>
                      <a:cubicBezTo>
                        <a:pt x="1409" y="116"/>
                        <a:pt x="1281" y="178"/>
                        <a:pt x="1154" y="178"/>
                      </a:cubicBezTo>
                      <a:cubicBezTo>
                        <a:pt x="1043" y="178"/>
                        <a:pt x="932" y="131"/>
                        <a:pt x="860" y="31"/>
                      </a:cubicBezTo>
                      <a:cubicBezTo>
                        <a:pt x="738" y="216"/>
                        <a:pt x="492" y="216"/>
                        <a:pt x="277" y="246"/>
                      </a:cubicBezTo>
                      <a:cubicBezTo>
                        <a:pt x="335" y="479"/>
                        <a:pt x="256" y="739"/>
                        <a:pt x="39" y="896"/>
                      </a:cubicBezTo>
                      <a:lnTo>
                        <a:pt x="39" y="896"/>
                      </a:lnTo>
                      <a:cubicBezTo>
                        <a:pt x="36" y="895"/>
                        <a:pt x="34" y="893"/>
                        <a:pt x="31" y="891"/>
                      </a:cubicBezTo>
                      <a:lnTo>
                        <a:pt x="1" y="922"/>
                      </a:lnTo>
                      <a:cubicBezTo>
                        <a:pt x="14" y="914"/>
                        <a:pt x="26" y="905"/>
                        <a:pt x="39" y="896"/>
                      </a:cubicBezTo>
                      <a:lnTo>
                        <a:pt x="39" y="896"/>
                      </a:lnTo>
                      <a:cubicBezTo>
                        <a:pt x="341" y="1109"/>
                        <a:pt x="520" y="1323"/>
                        <a:pt x="216" y="1628"/>
                      </a:cubicBezTo>
                      <a:cubicBezTo>
                        <a:pt x="292" y="1582"/>
                        <a:pt x="367" y="1561"/>
                        <a:pt x="435" y="1561"/>
                      </a:cubicBezTo>
                      <a:cubicBezTo>
                        <a:pt x="638" y="1561"/>
                        <a:pt x="776" y="1751"/>
                        <a:pt x="707" y="2027"/>
                      </a:cubicBezTo>
                      <a:cubicBezTo>
                        <a:pt x="838" y="1739"/>
                        <a:pt x="946" y="1630"/>
                        <a:pt x="1054" y="1630"/>
                      </a:cubicBezTo>
                      <a:cubicBezTo>
                        <a:pt x="1199" y="1630"/>
                        <a:pt x="1342" y="1829"/>
                        <a:pt x="1536" y="2058"/>
                      </a:cubicBezTo>
                      <a:cubicBezTo>
                        <a:pt x="1438" y="1666"/>
                        <a:pt x="1565" y="1561"/>
                        <a:pt x="1774" y="1561"/>
                      </a:cubicBezTo>
                      <a:cubicBezTo>
                        <a:pt x="1892" y="1561"/>
                        <a:pt x="2037" y="1595"/>
                        <a:pt x="2181" y="1628"/>
                      </a:cubicBezTo>
                      <a:cubicBezTo>
                        <a:pt x="2027" y="1444"/>
                        <a:pt x="1444" y="799"/>
                        <a:pt x="2150" y="799"/>
                      </a:cubicBezTo>
                      <a:cubicBezTo>
                        <a:pt x="1904" y="676"/>
                        <a:pt x="1812" y="400"/>
                        <a:pt x="1874" y="154"/>
                      </a:cubicBezTo>
                      <a:cubicBezTo>
                        <a:pt x="1720" y="154"/>
                        <a:pt x="1597" y="93"/>
                        <a:pt x="14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39" name="Google Shape;11696;p122">
                  <a:extLst>
                    <a:ext uri="{FF2B5EF4-FFF2-40B4-BE49-F238E27FC236}">
                      <a16:creationId xmlns:a16="http://schemas.microsoft.com/office/drawing/2014/main" id="{4E066451-E9D7-387B-7667-2EAC170642D8}"/>
                    </a:ext>
                  </a:extLst>
                </p:cNvPr>
                <p:cNvSpPr/>
                <p:nvPr/>
              </p:nvSpPr>
              <p:spPr>
                <a:xfrm>
                  <a:off x="6956371" y="3026057"/>
                  <a:ext cx="18860" cy="13515"/>
                </a:xfrm>
                <a:custGeom>
                  <a:avLst/>
                  <a:gdLst/>
                  <a:ahLst/>
                  <a:cxnLst/>
                  <a:rect l="l" t="t" r="r" b="b"/>
                  <a:pathLst>
                    <a:path w="360" h="258" extrusionOk="0">
                      <a:moveTo>
                        <a:pt x="185" y="1"/>
                      </a:moveTo>
                      <a:cubicBezTo>
                        <a:pt x="94" y="1"/>
                        <a:pt x="1" y="48"/>
                        <a:pt x="22" y="153"/>
                      </a:cubicBezTo>
                      <a:cubicBezTo>
                        <a:pt x="38" y="218"/>
                        <a:pt x="123" y="257"/>
                        <a:pt x="203" y="257"/>
                      </a:cubicBezTo>
                      <a:cubicBezTo>
                        <a:pt x="276" y="257"/>
                        <a:pt x="345" y="226"/>
                        <a:pt x="360" y="153"/>
                      </a:cubicBezTo>
                      <a:cubicBezTo>
                        <a:pt x="360" y="123"/>
                        <a:pt x="360" y="61"/>
                        <a:pt x="298" y="31"/>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0" name="Google Shape;11697;p122">
                  <a:extLst>
                    <a:ext uri="{FF2B5EF4-FFF2-40B4-BE49-F238E27FC236}">
                      <a16:creationId xmlns:a16="http://schemas.microsoft.com/office/drawing/2014/main" id="{095ACE26-3086-3CEB-34A5-09BEFC9F3B52}"/>
                    </a:ext>
                  </a:extLst>
                </p:cNvPr>
                <p:cNvSpPr/>
                <p:nvPr/>
              </p:nvSpPr>
              <p:spPr>
                <a:xfrm>
                  <a:off x="6994457" y="2934748"/>
                  <a:ext cx="17759" cy="13672"/>
                </a:xfrm>
                <a:custGeom>
                  <a:avLst/>
                  <a:gdLst/>
                  <a:ahLst/>
                  <a:cxnLst/>
                  <a:rect l="l" t="t" r="r" b="b"/>
                  <a:pathLst>
                    <a:path w="339" h="261" extrusionOk="0">
                      <a:moveTo>
                        <a:pt x="174" y="0"/>
                      </a:moveTo>
                      <a:cubicBezTo>
                        <a:pt x="155" y="0"/>
                        <a:pt x="139" y="8"/>
                        <a:pt x="124" y="23"/>
                      </a:cubicBezTo>
                      <a:cubicBezTo>
                        <a:pt x="62" y="54"/>
                        <a:pt x="1" y="115"/>
                        <a:pt x="1" y="177"/>
                      </a:cubicBezTo>
                      <a:cubicBezTo>
                        <a:pt x="13" y="239"/>
                        <a:pt x="51" y="261"/>
                        <a:pt x="95" y="261"/>
                      </a:cubicBezTo>
                      <a:cubicBezTo>
                        <a:pt x="161" y="261"/>
                        <a:pt x="241" y="213"/>
                        <a:pt x="277" y="177"/>
                      </a:cubicBezTo>
                      <a:cubicBezTo>
                        <a:pt x="339" y="115"/>
                        <a:pt x="308" y="23"/>
                        <a:pt x="247" y="23"/>
                      </a:cubicBezTo>
                      <a:cubicBezTo>
                        <a:pt x="216" y="8"/>
                        <a:pt x="193" y="0"/>
                        <a:pt x="17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1" name="Google Shape;11698;p122">
                  <a:extLst>
                    <a:ext uri="{FF2B5EF4-FFF2-40B4-BE49-F238E27FC236}">
                      <a16:creationId xmlns:a16="http://schemas.microsoft.com/office/drawing/2014/main" id="{A0EF61A8-0248-3F61-B9CB-9D4A4BFD531F}"/>
                    </a:ext>
                  </a:extLst>
                </p:cNvPr>
                <p:cNvSpPr/>
                <p:nvPr/>
              </p:nvSpPr>
              <p:spPr>
                <a:xfrm>
                  <a:off x="6937196" y="2988706"/>
                  <a:ext cx="24622" cy="14196"/>
                </a:xfrm>
                <a:custGeom>
                  <a:avLst/>
                  <a:gdLst/>
                  <a:ahLst/>
                  <a:cxnLst/>
                  <a:rect l="l" t="t" r="r" b="b"/>
                  <a:pathLst>
                    <a:path w="470" h="271" extrusionOk="0">
                      <a:moveTo>
                        <a:pt x="275" y="1"/>
                      </a:moveTo>
                      <a:cubicBezTo>
                        <a:pt x="153" y="1"/>
                        <a:pt x="0" y="88"/>
                        <a:pt x="81" y="222"/>
                      </a:cubicBezTo>
                      <a:cubicBezTo>
                        <a:pt x="101" y="256"/>
                        <a:pt x="135" y="271"/>
                        <a:pt x="172" y="271"/>
                      </a:cubicBezTo>
                      <a:cubicBezTo>
                        <a:pt x="299" y="271"/>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2" name="Google Shape;11699;p122">
                  <a:extLst>
                    <a:ext uri="{FF2B5EF4-FFF2-40B4-BE49-F238E27FC236}">
                      <a16:creationId xmlns:a16="http://schemas.microsoft.com/office/drawing/2014/main" id="{D19F21B1-12F2-F69A-5071-61942600AD2B}"/>
                    </a:ext>
                  </a:extLst>
                </p:cNvPr>
                <p:cNvSpPr/>
                <p:nvPr/>
              </p:nvSpPr>
              <p:spPr>
                <a:xfrm>
                  <a:off x="6930491" y="3030719"/>
                  <a:ext cx="16712" cy="15296"/>
                </a:xfrm>
                <a:custGeom>
                  <a:avLst/>
                  <a:gdLst/>
                  <a:ahLst/>
                  <a:cxnLst/>
                  <a:rect l="l" t="t" r="r" b="b"/>
                  <a:pathLst>
                    <a:path w="319" h="292" extrusionOk="0">
                      <a:moveTo>
                        <a:pt x="157" y="0"/>
                      </a:moveTo>
                      <a:cubicBezTo>
                        <a:pt x="49" y="0"/>
                        <a:pt x="1" y="222"/>
                        <a:pt x="117" y="279"/>
                      </a:cubicBezTo>
                      <a:cubicBezTo>
                        <a:pt x="133" y="288"/>
                        <a:pt x="150" y="292"/>
                        <a:pt x="165" y="292"/>
                      </a:cubicBezTo>
                      <a:cubicBezTo>
                        <a:pt x="261" y="292"/>
                        <a:pt x="319" y="140"/>
                        <a:pt x="239" y="34"/>
                      </a:cubicBezTo>
                      <a:lnTo>
                        <a:pt x="178" y="3"/>
                      </a:lnTo>
                      <a:cubicBezTo>
                        <a:pt x="171" y="1"/>
                        <a:pt x="164"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3" name="Google Shape;11700;p122">
                  <a:extLst>
                    <a:ext uri="{FF2B5EF4-FFF2-40B4-BE49-F238E27FC236}">
                      <a16:creationId xmlns:a16="http://schemas.microsoft.com/office/drawing/2014/main" id="{5BC629E1-00ED-0113-B331-FE8696079E37}"/>
                    </a:ext>
                  </a:extLst>
                </p:cNvPr>
                <p:cNvSpPr/>
                <p:nvPr/>
              </p:nvSpPr>
              <p:spPr>
                <a:xfrm>
                  <a:off x="6943797" y="3091906"/>
                  <a:ext cx="23365" cy="14615"/>
                </a:xfrm>
                <a:custGeom>
                  <a:avLst/>
                  <a:gdLst/>
                  <a:ahLst/>
                  <a:cxnLst/>
                  <a:rect l="l" t="t" r="r" b="b"/>
                  <a:pathLst>
                    <a:path w="446" h="279" extrusionOk="0">
                      <a:moveTo>
                        <a:pt x="224" y="1"/>
                      </a:moveTo>
                      <a:cubicBezTo>
                        <a:pt x="113" y="1"/>
                        <a:pt x="0" y="100"/>
                        <a:pt x="47" y="217"/>
                      </a:cubicBezTo>
                      <a:cubicBezTo>
                        <a:pt x="78" y="247"/>
                        <a:pt x="139" y="278"/>
                        <a:pt x="200" y="278"/>
                      </a:cubicBezTo>
                      <a:cubicBezTo>
                        <a:pt x="323" y="247"/>
                        <a:pt x="446" y="125"/>
                        <a:pt x="323" y="33"/>
                      </a:cubicBezTo>
                      <a:cubicBezTo>
                        <a:pt x="294" y="11"/>
                        <a:pt x="259" y="1"/>
                        <a:pt x="22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4" name="Google Shape;11701;p122">
                  <a:extLst>
                    <a:ext uri="{FF2B5EF4-FFF2-40B4-BE49-F238E27FC236}">
                      <a16:creationId xmlns:a16="http://schemas.microsoft.com/office/drawing/2014/main" id="{D70A7DD0-786C-306D-C16A-9E43FC8015B1}"/>
                    </a:ext>
                  </a:extLst>
                </p:cNvPr>
                <p:cNvSpPr/>
                <p:nvPr/>
              </p:nvSpPr>
              <p:spPr>
                <a:xfrm>
                  <a:off x="6938192" y="3005888"/>
                  <a:ext cx="12887" cy="15977"/>
                </a:xfrm>
                <a:custGeom>
                  <a:avLst/>
                  <a:gdLst/>
                  <a:ahLst/>
                  <a:cxnLst/>
                  <a:rect l="l" t="t" r="r" b="b"/>
                  <a:pathLst>
                    <a:path w="246" h="305" extrusionOk="0">
                      <a:moveTo>
                        <a:pt x="157" y="0"/>
                      </a:moveTo>
                      <a:cubicBezTo>
                        <a:pt x="103" y="0"/>
                        <a:pt x="0" y="100"/>
                        <a:pt x="0" y="201"/>
                      </a:cubicBezTo>
                      <a:cubicBezTo>
                        <a:pt x="0" y="270"/>
                        <a:pt x="35" y="304"/>
                        <a:pt x="78" y="304"/>
                      </a:cubicBezTo>
                      <a:cubicBezTo>
                        <a:pt x="92" y="304"/>
                        <a:pt x="108" y="300"/>
                        <a:pt x="123" y="293"/>
                      </a:cubicBezTo>
                      <a:cubicBezTo>
                        <a:pt x="154" y="293"/>
                        <a:pt x="185" y="262"/>
                        <a:pt x="185" y="201"/>
                      </a:cubicBezTo>
                      <a:cubicBezTo>
                        <a:pt x="215" y="139"/>
                        <a:pt x="246" y="47"/>
                        <a:pt x="185" y="16"/>
                      </a:cubicBezTo>
                      <a:cubicBezTo>
                        <a:pt x="179" y="5"/>
                        <a:pt x="169" y="0"/>
                        <a:pt x="15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5" name="Google Shape;11702;p122">
                  <a:extLst>
                    <a:ext uri="{FF2B5EF4-FFF2-40B4-BE49-F238E27FC236}">
                      <a16:creationId xmlns:a16="http://schemas.microsoft.com/office/drawing/2014/main" id="{6636ED57-4844-5409-7551-B90DD176B0D2}"/>
                    </a:ext>
                  </a:extLst>
                </p:cNvPr>
                <p:cNvSpPr/>
                <p:nvPr/>
              </p:nvSpPr>
              <p:spPr>
                <a:xfrm>
                  <a:off x="6907178" y="2985458"/>
                  <a:ext cx="22998" cy="16554"/>
                </a:xfrm>
                <a:custGeom>
                  <a:avLst/>
                  <a:gdLst/>
                  <a:ahLst/>
                  <a:cxnLst/>
                  <a:rect l="l" t="t" r="r" b="b"/>
                  <a:pathLst>
                    <a:path w="439" h="316" extrusionOk="0">
                      <a:moveTo>
                        <a:pt x="222" y="1"/>
                      </a:moveTo>
                      <a:cubicBezTo>
                        <a:pt x="91" y="1"/>
                        <a:pt x="1" y="316"/>
                        <a:pt x="171" y="316"/>
                      </a:cubicBezTo>
                      <a:cubicBezTo>
                        <a:pt x="178" y="316"/>
                        <a:pt x="185" y="315"/>
                        <a:pt x="193" y="314"/>
                      </a:cubicBezTo>
                      <a:cubicBezTo>
                        <a:pt x="316" y="284"/>
                        <a:pt x="439" y="69"/>
                        <a:pt x="255" y="7"/>
                      </a:cubicBezTo>
                      <a:cubicBezTo>
                        <a:pt x="244" y="3"/>
                        <a:pt x="233" y="1"/>
                        <a:pt x="22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6" name="Google Shape;11703;p122">
                  <a:extLst>
                    <a:ext uri="{FF2B5EF4-FFF2-40B4-BE49-F238E27FC236}">
                      <a16:creationId xmlns:a16="http://schemas.microsoft.com/office/drawing/2014/main" id="{37A96003-68E2-E7E1-9FA4-A8CD47AD63DD}"/>
                    </a:ext>
                  </a:extLst>
                </p:cNvPr>
                <p:cNvSpPr/>
                <p:nvPr/>
              </p:nvSpPr>
              <p:spPr>
                <a:xfrm>
                  <a:off x="7060414" y="3070900"/>
                  <a:ext cx="22212" cy="13096"/>
                </a:xfrm>
                <a:custGeom>
                  <a:avLst/>
                  <a:gdLst/>
                  <a:ahLst/>
                  <a:cxnLst/>
                  <a:rect l="l" t="t" r="r" b="b"/>
                  <a:pathLst>
                    <a:path w="424" h="250" extrusionOk="0">
                      <a:moveTo>
                        <a:pt x="207" y="1"/>
                      </a:moveTo>
                      <a:cubicBezTo>
                        <a:pt x="200" y="1"/>
                        <a:pt x="192" y="2"/>
                        <a:pt x="185" y="4"/>
                      </a:cubicBezTo>
                      <a:cubicBezTo>
                        <a:pt x="1" y="34"/>
                        <a:pt x="93" y="249"/>
                        <a:pt x="247" y="249"/>
                      </a:cubicBezTo>
                      <a:lnTo>
                        <a:pt x="308" y="249"/>
                      </a:lnTo>
                      <a:cubicBezTo>
                        <a:pt x="424" y="220"/>
                        <a:pt x="322" y="1"/>
                        <a:pt x="20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7" name="Google Shape;11704;p122">
                  <a:extLst>
                    <a:ext uri="{FF2B5EF4-FFF2-40B4-BE49-F238E27FC236}">
                      <a16:creationId xmlns:a16="http://schemas.microsoft.com/office/drawing/2014/main" id="{8842232B-326F-2A2D-A43F-99F059086B89}"/>
                    </a:ext>
                  </a:extLst>
                </p:cNvPr>
                <p:cNvSpPr/>
                <p:nvPr/>
              </p:nvSpPr>
              <p:spPr>
                <a:xfrm>
                  <a:off x="6940340" y="2958479"/>
                  <a:ext cx="18807" cy="13096"/>
                </a:xfrm>
                <a:custGeom>
                  <a:avLst/>
                  <a:gdLst/>
                  <a:ahLst/>
                  <a:cxnLst/>
                  <a:rect l="l" t="t" r="r" b="b"/>
                  <a:pathLst>
                    <a:path w="359" h="250" extrusionOk="0">
                      <a:moveTo>
                        <a:pt x="164" y="0"/>
                      </a:moveTo>
                      <a:cubicBezTo>
                        <a:pt x="75" y="0"/>
                        <a:pt x="0" y="41"/>
                        <a:pt x="21" y="123"/>
                      </a:cubicBezTo>
                      <a:cubicBezTo>
                        <a:pt x="37" y="203"/>
                        <a:pt x="120" y="250"/>
                        <a:pt x="200" y="250"/>
                      </a:cubicBezTo>
                      <a:cubicBezTo>
                        <a:pt x="273" y="250"/>
                        <a:pt x="344" y="211"/>
                        <a:pt x="358" y="123"/>
                      </a:cubicBezTo>
                      <a:cubicBezTo>
                        <a:pt x="358" y="92"/>
                        <a:pt x="328" y="31"/>
                        <a:pt x="297" y="31"/>
                      </a:cubicBezTo>
                      <a:cubicBezTo>
                        <a:pt x="256" y="10"/>
                        <a:pt x="208" y="0"/>
                        <a:pt x="16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8" name="Google Shape;11705;p122">
                  <a:extLst>
                    <a:ext uri="{FF2B5EF4-FFF2-40B4-BE49-F238E27FC236}">
                      <a16:creationId xmlns:a16="http://schemas.microsoft.com/office/drawing/2014/main" id="{C070964F-40CF-972D-82BF-FBE622AB32B6}"/>
                    </a:ext>
                  </a:extLst>
                </p:cNvPr>
                <p:cNvSpPr/>
                <p:nvPr/>
              </p:nvSpPr>
              <p:spPr>
                <a:xfrm>
                  <a:off x="6822361" y="3016366"/>
                  <a:ext cx="17759" cy="15034"/>
                </a:xfrm>
                <a:custGeom>
                  <a:avLst/>
                  <a:gdLst/>
                  <a:ahLst/>
                  <a:cxnLst/>
                  <a:rect l="l" t="t" r="r" b="b"/>
                  <a:pathLst>
                    <a:path w="339" h="287" extrusionOk="0">
                      <a:moveTo>
                        <a:pt x="246" y="1"/>
                      </a:moveTo>
                      <a:cubicBezTo>
                        <a:pt x="215" y="1"/>
                        <a:pt x="185" y="1"/>
                        <a:pt x="154" y="31"/>
                      </a:cubicBezTo>
                      <a:cubicBezTo>
                        <a:pt x="93" y="62"/>
                        <a:pt x="0" y="123"/>
                        <a:pt x="31" y="216"/>
                      </a:cubicBezTo>
                      <a:cubicBezTo>
                        <a:pt x="44" y="267"/>
                        <a:pt x="85" y="286"/>
                        <a:pt x="131" y="286"/>
                      </a:cubicBezTo>
                      <a:cubicBezTo>
                        <a:pt x="196" y="286"/>
                        <a:pt x="272" y="251"/>
                        <a:pt x="308" y="216"/>
                      </a:cubicBezTo>
                      <a:cubicBezTo>
                        <a:pt x="338" y="123"/>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49" name="Google Shape;11706;p122">
                  <a:extLst>
                    <a:ext uri="{FF2B5EF4-FFF2-40B4-BE49-F238E27FC236}">
                      <a16:creationId xmlns:a16="http://schemas.microsoft.com/office/drawing/2014/main" id="{8598EE09-58F3-EC80-49BC-0873A2120C51}"/>
                    </a:ext>
                  </a:extLst>
                </p:cNvPr>
                <p:cNvSpPr/>
                <p:nvPr/>
              </p:nvSpPr>
              <p:spPr>
                <a:xfrm>
                  <a:off x="6807326" y="3070061"/>
                  <a:ext cx="24151" cy="13306"/>
                </a:xfrm>
                <a:custGeom>
                  <a:avLst/>
                  <a:gdLst/>
                  <a:ahLst/>
                  <a:cxnLst/>
                  <a:rect l="l" t="t" r="r" b="b"/>
                  <a:pathLst>
                    <a:path w="461" h="254" extrusionOk="0">
                      <a:moveTo>
                        <a:pt x="231" y="0"/>
                      </a:moveTo>
                      <a:cubicBezTo>
                        <a:pt x="117" y="0"/>
                        <a:pt x="0" y="83"/>
                        <a:pt x="73" y="204"/>
                      </a:cubicBezTo>
                      <a:cubicBezTo>
                        <a:pt x="94" y="239"/>
                        <a:pt x="127" y="253"/>
                        <a:pt x="165" y="253"/>
                      </a:cubicBezTo>
                      <a:cubicBezTo>
                        <a:pt x="292" y="253"/>
                        <a:pt x="460" y="91"/>
                        <a:pt x="318" y="20"/>
                      </a:cubicBezTo>
                      <a:cubicBezTo>
                        <a:pt x="292" y="7"/>
                        <a:pt x="261"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0" name="Google Shape;11707;p122">
                  <a:extLst>
                    <a:ext uri="{FF2B5EF4-FFF2-40B4-BE49-F238E27FC236}">
                      <a16:creationId xmlns:a16="http://schemas.microsoft.com/office/drawing/2014/main" id="{D2C7CB8D-87E6-224F-C6B1-F4605EB388DE}"/>
                    </a:ext>
                  </a:extLst>
                </p:cNvPr>
                <p:cNvSpPr/>
                <p:nvPr/>
              </p:nvSpPr>
              <p:spPr>
                <a:xfrm>
                  <a:off x="7001372" y="2882414"/>
                  <a:ext cx="14930" cy="16030"/>
                </a:xfrm>
                <a:custGeom>
                  <a:avLst/>
                  <a:gdLst/>
                  <a:ahLst/>
                  <a:cxnLst/>
                  <a:rect l="l" t="t" r="r" b="b"/>
                  <a:pathLst>
                    <a:path w="285" h="306" extrusionOk="0">
                      <a:moveTo>
                        <a:pt x="141" y="0"/>
                      </a:moveTo>
                      <a:cubicBezTo>
                        <a:pt x="43" y="0"/>
                        <a:pt x="1" y="230"/>
                        <a:pt x="84" y="285"/>
                      </a:cubicBezTo>
                      <a:cubicBezTo>
                        <a:pt x="112" y="300"/>
                        <a:pt x="137" y="306"/>
                        <a:pt x="158" y="306"/>
                      </a:cubicBezTo>
                      <a:cubicBezTo>
                        <a:pt x="275" y="306"/>
                        <a:pt x="285" y="118"/>
                        <a:pt x="207" y="40"/>
                      </a:cubicBezTo>
                      <a:lnTo>
                        <a:pt x="176" y="9"/>
                      </a:lnTo>
                      <a:cubicBezTo>
                        <a:pt x="164" y="3"/>
                        <a:pt x="152"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1" name="Google Shape;11708;p122">
                  <a:extLst>
                    <a:ext uri="{FF2B5EF4-FFF2-40B4-BE49-F238E27FC236}">
                      <a16:creationId xmlns:a16="http://schemas.microsoft.com/office/drawing/2014/main" id="{F40D7B8C-73B8-F68F-B40B-DBA69BD5D33B}"/>
                    </a:ext>
                  </a:extLst>
                </p:cNvPr>
                <p:cNvSpPr/>
                <p:nvPr/>
              </p:nvSpPr>
              <p:spPr>
                <a:xfrm>
                  <a:off x="7083726" y="2945016"/>
                  <a:ext cx="23417" cy="16292"/>
                </a:xfrm>
                <a:custGeom>
                  <a:avLst/>
                  <a:gdLst/>
                  <a:ahLst/>
                  <a:cxnLst/>
                  <a:rect l="l" t="t" r="r" b="b"/>
                  <a:pathLst>
                    <a:path w="447" h="311" extrusionOk="0">
                      <a:moveTo>
                        <a:pt x="246" y="1"/>
                      </a:moveTo>
                      <a:cubicBezTo>
                        <a:pt x="130" y="1"/>
                        <a:pt x="1" y="180"/>
                        <a:pt x="109" y="288"/>
                      </a:cubicBezTo>
                      <a:cubicBezTo>
                        <a:pt x="124" y="303"/>
                        <a:pt x="147" y="311"/>
                        <a:pt x="170" y="311"/>
                      </a:cubicBezTo>
                      <a:cubicBezTo>
                        <a:pt x="193" y="311"/>
                        <a:pt x="216" y="303"/>
                        <a:pt x="231" y="288"/>
                      </a:cubicBezTo>
                      <a:cubicBezTo>
                        <a:pt x="354" y="227"/>
                        <a:pt x="446" y="73"/>
                        <a:pt x="293" y="12"/>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2" name="Google Shape;11709;p122">
                  <a:extLst>
                    <a:ext uri="{FF2B5EF4-FFF2-40B4-BE49-F238E27FC236}">
                      <a16:creationId xmlns:a16="http://schemas.microsoft.com/office/drawing/2014/main" id="{7646CC9F-B978-FF9E-5C22-EE548828FA06}"/>
                    </a:ext>
                  </a:extLst>
                </p:cNvPr>
                <p:cNvSpPr/>
                <p:nvPr/>
              </p:nvSpPr>
              <p:spPr>
                <a:xfrm>
                  <a:off x="6980260" y="3117523"/>
                  <a:ext cx="14249" cy="17287"/>
                </a:xfrm>
                <a:custGeom>
                  <a:avLst/>
                  <a:gdLst/>
                  <a:ahLst/>
                  <a:cxnLst/>
                  <a:rect l="l" t="t" r="r" b="b"/>
                  <a:pathLst>
                    <a:path w="272" h="330" extrusionOk="0">
                      <a:moveTo>
                        <a:pt x="123" y="1"/>
                      </a:moveTo>
                      <a:cubicBezTo>
                        <a:pt x="22" y="1"/>
                        <a:pt x="0" y="165"/>
                        <a:pt x="57" y="250"/>
                      </a:cubicBezTo>
                      <a:cubicBezTo>
                        <a:pt x="96" y="308"/>
                        <a:pt x="135" y="330"/>
                        <a:pt x="174" y="330"/>
                      </a:cubicBezTo>
                      <a:cubicBezTo>
                        <a:pt x="196" y="330"/>
                        <a:pt x="219" y="322"/>
                        <a:pt x="241" y="311"/>
                      </a:cubicBezTo>
                      <a:cubicBezTo>
                        <a:pt x="241" y="280"/>
                        <a:pt x="272" y="219"/>
                        <a:pt x="272" y="188"/>
                      </a:cubicBezTo>
                      <a:cubicBezTo>
                        <a:pt x="272" y="127"/>
                        <a:pt x="241" y="35"/>
                        <a:pt x="149" y="4"/>
                      </a:cubicBezTo>
                      <a:cubicBezTo>
                        <a:pt x="140" y="2"/>
                        <a:pt x="131"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3" name="Google Shape;11710;p122">
                  <a:extLst>
                    <a:ext uri="{FF2B5EF4-FFF2-40B4-BE49-F238E27FC236}">
                      <a16:creationId xmlns:a16="http://schemas.microsoft.com/office/drawing/2014/main" id="{D1AE3780-4085-0391-F01D-E8DE7CFBE984}"/>
                    </a:ext>
                  </a:extLst>
                </p:cNvPr>
                <p:cNvSpPr/>
                <p:nvPr/>
              </p:nvSpPr>
              <p:spPr>
                <a:xfrm>
                  <a:off x="6847351" y="2916256"/>
                  <a:ext cx="26560" cy="16501"/>
                </a:xfrm>
                <a:custGeom>
                  <a:avLst/>
                  <a:gdLst/>
                  <a:ahLst/>
                  <a:cxnLst/>
                  <a:rect l="l" t="t" r="r" b="b"/>
                  <a:pathLst>
                    <a:path w="507" h="315" extrusionOk="0">
                      <a:moveTo>
                        <a:pt x="286" y="1"/>
                      </a:moveTo>
                      <a:cubicBezTo>
                        <a:pt x="142" y="1"/>
                        <a:pt x="1" y="315"/>
                        <a:pt x="199" y="315"/>
                      </a:cubicBezTo>
                      <a:lnTo>
                        <a:pt x="230" y="315"/>
                      </a:lnTo>
                      <a:cubicBezTo>
                        <a:pt x="353" y="315"/>
                        <a:pt x="506" y="100"/>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4" name="Google Shape;11711;p122">
                  <a:extLst>
                    <a:ext uri="{FF2B5EF4-FFF2-40B4-BE49-F238E27FC236}">
                      <a16:creationId xmlns:a16="http://schemas.microsoft.com/office/drawing/2014/main" id="{F1F7E2C3-DBF9-5AF8-64E5-BDD3220D0F6C}"/>
                    </a:ext>
                  </a:extLst>
                </p:cNvPr>
                <p:cNvSpPr/>
                <p:nvPr/>
              </p:nvSpPr>
              <p:spPr>
                <a:xfrm>
                  <a:off x="7052398" y="2988915"/>
                  <a:ext cx="20641" cy="14615"/>
                </a:xfrm>
                <a:custGeom>
                  <a:avLst/>
                  <a:gdLst/>
                  <a:ahLst/>
                  <a:cxnLst/>
                  <a:rect l="l" t="t" r="r" b="b"/>
                  <a:pathLst>
                    <a:path w="394" h="279" extrusionOk="0">
                      <a:moveTo>
                        <a:pt x="204" y="0"/>
                      </a:moveTo>
                      <a:cubicBezTo>
                        <a:pt x="197" y="0"/>
                        <a:pt x="191" y="1"/>
                        <a:pt x="185" y="3"/>
                      </a:cubicBezTo>
                      <a:cubicBezTo>
                        <a:pt x="0" y="3"/>
                        <a:pt x="93" y="218"/>
                        <a:pt x="215" y="248"/>
                      </a:cubicBezTo>
                      <a:lnTo>
                        <a:pt x="277" y="279"/>
                      </a:lnTo>
                      <a:cubicBezTo>
                        <a:pt x="393" y="250"/>
                        <a:pt x="317" y="0"/>
                        <a:pt x="2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5" name="Google Shape;11712;p122">
                  <a:extLst>
                    <a:ext uri="{FF2B5EF4-FFF2-40B4-BE49-F238E27FC236}">
                      <a16:creationId xmlns:a16="http://schemas.microsoft.com/office/drawing/2014/main" id="{F314BC3B-432A-0E28-C870-FA6A4FF7E20F}"/>
                    </a:ext>
                  </a:extLst>
                </p:cNvPr>
                <p:cNvSpPr/>
                <p:nvPr/>
              </p:nvSpPr>
              <p:spPr>
                <a:xfrm>
                  <a:off x="6838445" y="3041459"/>
                  <a:ext cx="19331" cy="18387"/>
                </a:xfrm>
                <a:custGeom>
                  <a:avLst/>
                  <a:gdLst/>
                  <a:ahLst/>
                  <a:cxnLst/>
                  <a:rect l="l" t="t" r="r" b="b"/>
                  <a:pathLst>
                    <a:path w="369" h="351" extrusionOk="0">
                      <a:moveTo>
                        <a:pt x="207" y="0"/>
                      </a:moveTo>
                      <a:cubicBezTo>
                        <a:pt x="190" y="0"/>
                        <a:pt x="172" y="4"/>
                        <a:pt x="154" y="13"/>
                      </a:cubicBezTo>
                      <a:cubicBezTo>
                        <a:pt x="1" y="74"/>
                        <a:pt x="93" y="320"/>
                        <a:pt x="246" y="351"/>
                      </a:cubicBezTo>
                      <a:cubicBezTo>
                        <a:pt x="369" y="351"/>
                        <a:pt x="369" y="136"/>
                        <a:pt x="308" y="44"/>
                      </a:cubicBezTo>
                      <a:cubicBezTo>
                        <a:pt x="286" y="22"/>
                        <a:pt x="249" y="0"/>
                        <a:pt x="20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6" name="Google Shape;11713;p122">
                  <a:extLst>
                    <a:ext uri="{FF2B5EF4-FFF2-40B4-BE49-F238E27FC236}">
                      <a16:creationId xmlns:a16="http://schemas.microsoft.com/office/drawing/2014/main" id="{323FDDBA-5415-3172-168B-754FACE13B08}"/>
                    </a:ext>
                  </a:extLst>
                </p:cNvPr>
                <p:cNvSpPr/>
                <p:nvPr/>
              </p:nvSpPr>
              <p:spPr>
                <a:xfrm>
                  <a:off x="6804916" y="3036691"/>
                  <a:ext cx="14302" cy="15873"/>
                </a:xfrm>
                <a:custGeom>
                  <a:avLst/>
                  <a:gdLst/>
                  <a:ahLst/>
                  <a:cxnLst/>
                  <a:rect l="l" t="t" r="r" b="b"/>
                  <a:pathLst>
                    <a:path w="273" h="303" extrusionOk="0">
                      <a:moveTo>
                        <a:pt x="104" y="0"/>
                      </a:moveTo>
                      <a:cubicBezTo>
                        <a:pt x="61" y="0"/>
                        <a:pt x="26" y="35"/>
                        <a:pt x="26" y="104"/>
                      </a:cubicBezTo>
                      <a:cubicBezTo>
                        <a:pt x="1" y="181"/>
                        <a:pt x="127" y="302"/>
                        <a:pt x="186" y="302"/>
                      </a:cubicBezTo>
                      <a:cubicBezTo>
                        <a:pt x="197" y="302"/>
                        <a:pt x="206" y="298"/>
                        <a:pt x="211" y="288"/>
                      </a:cubicBezTo>
                      <a:cubicBezTo>
                        <a:pt x="272" y="227"/>
                        <a:pt x="241" y="135"/>
                        <a:pt x="211" y="73"/>
                      </a:cubicBezTo>
                      <a:cubicBezTo>
                        <a:pt x="211" y="43"/>
                        <a:pt x="180" y="12"/>
                        <a:pt x="149" y="12"/>
                      </a:cubicBezTo>
                      <a:cubicBezTo>
                        <a:pt x="134" y="4"/>
                        <a:pt x="119"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7" name="Google Shape;11714;p122">
                  <a:extLst>
                    <a:ext uri="{FF2B5EF4-FFF2-40B4-BE49-F238E27FC236}">
                      <a16:creationId xmlns:a16="http://schemas.microsoft.com/office/drawing/2014/main" id="{B9A4D46D-A46B-3059-23A4-FCB4CB270CB8}"/>
                    </a:ext>
                  </a:extLst>
                </p:cNvPr>
                <p:cNvSpPr/>
                <p:nvPr/>
              </p:nvSpPr>
              <p:spPr>
                <a:xfrm>
                  <a:off x="6869039" y="3160794"/>
                  <a:ext cx="18860" cy="18073"/>
                </a:xfrm>
                <a:custGeom>
                  <a:avLst/>
                  <a:gdLst/>
                  <a:ahLst/>
                  <a:cxnLst/>
                  <a:rect l="l" t="t" r="r" b="b"/>
                  <a:pathLst>
                    <a:path w="360" h="345" extrusionOk="0">
                      <a:moveTo>
                        <a:pt x="228" y="1"/>
                      </a:moveTo>
                      <a:cubicBezTo>
                        <a:pt x="102" y="1"/>
                        <a:pt x="0" y="268"/>
                        <a:pt x="153" y="345"/>
                      </a:cubicBezTo>
                      <a:lnTo>
                        <a:pt x="153" y="314"/>
                      </a:lnTo>
                      <a:cubicBezTo>
                        <a:pt x="177" y="328"/>
                        <a:pt x="198" y="334"/>
                        <a:pt x="217" y="334"/>
                      </a:cubicBezTo>
                      <a:cubicBezTo>
                        <a:pt x="323" y="334"/>
                        <a:pt x="359" y="142"/>
                        <a:pt x="307" y="38"/>
                      </a:cubicBezTo>
                      <a:cubicBezTo>
                        <a:pt x="281" y="12"/>
                        <a:pt x="254" y="1"/>
                        <a:pt x="22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8" name="Google Shape;11715;p122">
                  <a:extLst>
                    <a:ext uri="{FF2B5EF4-FFF2-40B4-BE49-F238E27FC236}">
                      <a16:creationId xmlns:a16="http://schemas.microsoft.com/office/drawing/2014/main" id="{803F794F-401F-A23F-D942-5F237E00615F}"/>
                    </a:ext>
                  </a:extLst>
                </p:cNvPr>
                <p:cNvSpPr/>
                <p:nvPr/>
              </p:nvSpPr>
              <p:spPr>
                <a:xfrm>
                  <a:off x="6871240" y="3079858"/>
                  <a:ext cx="19383" cy="11629"/>
                </a:xfrm>
                <a:custGeom>
                  <a:avLst/>
                  <a:gdLst/>
                  <a:ahLst/>
                  <a:cxnLst/>
                  <a:rect l="l" t="t" r="r" b="b"/>
                  <a:pathLst>
                    <a:path w="370" h="222" extrusionOk="0">
                      <a:moveTo>
                        <a:pt x="222" y="0"/>
                      </a:moveTo>
                      <a:cubicBezTo>
                        <a:pt x="113" y="0"/>
                        <a:pt x="0" y="96"/>
                        <a:pt x="50" y="170"/>
                      </a:cubicBezTo>
                      <a:cubicBezTo>
                        <a:pt x="77" y="206"/>
                        <a:pt x="117" y="221"/>
                        <a:pt x="159" y="221"/>
                      </a:cubicBezTo>
                      <a:cubicBezTo>
                        <a:pt x="260" y="221"/>
                        <a:pt x="370" y="134"/>
                        <a:pt x="326" y="48"/>
                      </a:cubicBezTo>
                      <a:lnTo>
                        <a:pt x="296" y="17"/>
                      </a:lnTo>
                      <a:cubicBezTo>
                        <a:pt x="273" y="5"/>
                        <a:pt x="248" y="0"/>
                        <a:pt x="2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59" name="Google Shape;11716;p122">
                  <a:extLst>
                    <a:ext uri="{FF2B5EF4-FFF2-40B4-BE49-F238E27FC236}">
                      <a16:creationId xmlns:a16="http://schemas.microsoft.com/office/drawing/2014/main" id="{7C3F5DCE-BFC6-4F61-6B87-D6431C4D1816}"/>
                    </a:ext>
                  </a:extLst>
                </p:cNvPr>
                <p:cNvSpPr/>
                <p:nvPr/>
              </p:nvSpPr>
              <p:spPr>
                <a:xfrm>
                  <a:off x="7025052" y="3050469"/>
                  <a:ext cx="15769" cy="17549"/>
                </a:xfrm>
                <a:custGeom>
                  <a:avLst/>
                  <a:gdLst/>
                  <a:ahLst/>
                  <a:cxnLst/>
                  <a:rect l="l" t="t" r="r" b="b"/>
                  <a:pathLst>
                    <a:path w="301" h="335" extrusionOk="0">
                      <a:moveTo>
                        <a:pt x="122" y="0"/>
                      </a:moveTo>
                      <a:cubicBezTo>
                        <a:pt x="41" y="0"/>
                        <a:pt x="0" y="140"/>
                        <a:pt x="0" y="240"/>
                      </a:cubicBezTo>
                      <a:cubicBezTo>
                        <a:pt x="0" y="271"/>
                        <a:pt x="31" y="332"/>
                        <a:pt x="93" y="332"/>
                      </a:cubicBezTo>
                      <a:cubicBezTo>
                        <a:pt x="101" y="334"/>
                        <a:pt x="110" y="335"/>
                        <a:pt x="118" y="335"/>
                      </a:cubicBezTo>
                      <a:cubicBezTo>
                        <a:pt x="253" y="335"/>
                        <a:pt x="300" y="112"/>
                        <a:pt x="185" y="25"/>
                      </a:cubicBezTo>
                      <a:cubicBezTo>
                        <a:pt x="162" y="8"/>
                        <a:pt x="141" y="0"/>
                        <a:pt x="12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0" name="Google Shape;11717;p122">
                  <a:extLst>
                    <a:ext uri="{FF2B5EF4-FFF2-40B4-BE49-F238E27FC236}">
                      <a16:creationId xmlns:a16="http://schemas.microsoft.com/office/drawing/2014/main" id="{41512F0D-5151-C25D-26C0-B4B652DF83A1}"/>
                    </a:ext>
                  </a:extLst>
                </p:cNvPr>
                <p:cNvSpPr/>
                <p:nvPr/>
              </p:nvSpPr>
              <p:spPr>
                <a:xfrm>
                  <a:off x="6888318" y="3084153"/>
                  <a:ext cx="17759" cy="14301"/>
                </a:xfrm>
                <a:custGeom>
                  <a:avLst/>
                  <a:gdLst/>
                  <a:ahLst/>
                  <a:cxnLst/>
                  <a:rect l="l" t="t" r="r" b="b"/>
                  <a:pathLst>
                    <a:path w="339" h="273" extrusionOk="0">
                      <a:moveTo>
                        <a:pt x="213" y="1"/>
                      </a:moveTo>
                      <a:cubicBezTo>
                        <a:pt x="161" y="1"/>
                        <a:pt x="104" y="37"/>
                        <a:pt x="62" y="58"/>
                      </a:cubicBezTo>
                      <a:cubicBezTo>
                        <a:pt x="31" y="88"/>
                        <a:pt x="0" y="119"/>
                        <a:pt x="0" y="150"/>
                      </a:cubicBezTo>
                      <a:cubicBezTo>
                        <a:pt x="0" y="242"/>
                        <a:pt x="31" y="273"/>
                        <a:pt x="154" y="273"/>
                      </a:cubicBezTo>
                      <a:cubicBezTo>
                        <a:pt x="277" y="242"/>
                        <a:pt x="338" y="58"/>
                        <a:pt x="277" y="27"/>
                      </a:cubicBezTo>
                      <a:cubicBezTo>
                        <a:pt x="258" y="8"/>
                        <a:pt x="236" y="1"/>
                        <a:pt x="21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1" name="Google Shape;11718;p122">
                  <a:extLst>
                    <a:ext uri="{FF2B5EF4-FFF2-40B4-BE49-F238E27FC236}">
                      <a16:creationId xmlns:a16="http://schemas.microsoft.com/office/drawing/2014/main" id="{B887F846-52F8-C619-2162-D8262978A88F}"/>
                    </a:ext>
                  </a:extLst>
                </p:cNvPr>
                <p:cNvSpPr/>
                <p:nvPr/>
              </p:nvSpPr>
              <p:spPr>
                <a:xfrm>
                  <a:off x="6888318" y="3053507"/>
                  <a:ext cx="18021" cy="17182"/>
                </a:xfrm>
                <a:custGeom>
                  <a:avLst/>
                  <a:gdLst/>
                  <a:ahLst/>
                  <a:cxnLst/>
                  <a:rect l="l" t="t" r="r" b="b"/>
                  <a:pathLst>
                    <a:path w="344" h="328" extrusionOk="0">
                      <a:moveTo>
                        <a:pt x="187" y="1"/>
                      </a:moveTo>
                      <a:cubicBezTo>
                        <a:pt x="98" y="1"/>
                        <a:pt x="0" y="123"/>
                        <a:pt x="0" y="213"/>
                      </a:cubicBezTo>
                      <a:lnTo>
                        <a:pt x="0" y="244"/>
                      </a:lnTo>
                      <a:cubicBezTo>
                        <a:pt x="9" y="304"/>
                        <a:pt x="42" y="328"/>
                        <a:pt x="82" y="328"/>
                      </a:cubicBezTo>
                      <a:cubicBezTo>
                        <a:pt x="187" y="328"/>
                        <a:pt x="343" y="170"/>
                        <a:pt x="277" y="59"/>
                      </a:cubicBezTo>
                      <a:cubicBezTo>
                        <a:pt x="252" y="18"/>
                        <a:pt x="220" y="1"/>
                        <a:pt x="18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2" name="Google Shape;11719;p122">
                  <a:extLst>
                    <a:ext uri="{FF2B5EF4-FFF2-40B4-BE49-F238E27FC236}">
                      <a16:creationId xmlns:a16="http://schemas.microsoft.com/office/drawing/2014/main" id="{38CA8BED-E338-C661-F66E-1CDC5F3800DB}"/>
                    </a:ext>
                  </a:extLst>
                </p:cNvPr>
                <p:cNvSpPr/>
                <p:nvPr/>
              </p:nvSpPr>
              <p:spPr>
                <a:xfrm>
                  <a:off x="6962290" y="3174048"/>
                  <a:ext cx="16135" cy="13096"/>
                </a:xfrm>
                <a:custGeom>
                  <a:avLst/>
                  <a:gdLst/>
                  <a:ahLst/>
                  <a:cxnLst/>
                  <a:rect l="l" t="t" r="r" b="b"/>
                  <a:pathLst>
                    <a:path w="308" h="250" extrusionOk="0">
                      <a:moveTo>
                        <a:pt x="109" y="1"/>
                      </a:moveTo>
                      <a:cubicBezTo>
                        <a:pt x="50" y="1"/>
                        <a:pt x="1" y="27"/>
                        <a:pt x="1" y="92"/>
                      </a:cubicBezTo>
                      <a:lnTo>
                        <a:pt x="32" y="123"/>
                      </a:lnTo>
                      <a:cubicBezTo>
                        <a:pt x="48" y="203"/>
                        <a:pt x="122" y="250"/>
                        <a:pt x="190" y="250"/>
                      </a:cubicBezTo>
                      <a:cubicBezTo>
                        <a:pt x="252" y="250"/>
                        <a:pt x="308" y="211"/>
                        <a:pt x="308" y="123"/>
                      </a:cubicBezTo>
                      <a:cubicBezTo>
                        <a:pt x="290" y="51"/>
                        <a:pt x="190" y="1"/>
                        <a:pt x="10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63" name="Google Shape;11720;p122">
                  <a:extLst>
                    <a:ext uri="{FF2B5EF4-FFF2-40B4-BE49-F238E27FC236}">
                      <a16:creationId xmlns:a16="http://schemas.microsoft.com/office/drawing/2014/main" id="{5E0D7893-D900-A54C-57B3-6BDB4BB9CF75}"/>
                    </a:ext>
                  </a:extLst>
                </p:cNvPr>
                <p:cNvSpPr/>
                <p:nvPr/>
              </p:nvSpPr>
              <p:spPr>
                <a:xfrm>
                  <a:off x="6785899" y="2987396"/>
                  <a:ext cx="18807" cy="13411"/>
                </a:xfrm>
                <a:custGeom>
                  <a:avLst/>
                  <a:gdLst/>
                  <a:ahLst/>
                  <a:cxnLst/>
                  <a:rect l="l" t="t" r="r" b="b"/>
                  <a:pathLst>
                    <a:path w="359" h="256" extrusionOk="0">
                      <a:moveTo>
                        <a:pt x="178" y="1"/>
                      </a:moveTo>
                      <a:cubicBezTo>
                        <a:pt x="89" y="1"/>
                        <a:pt x="0" y="42"/>
                        <a:pt x="21" y="124"/>
                      </a:cubicBezTo>
                      <a:cubicBezTo>
                        <a:pt x="38" y="208"/>
                        <a:pt x="129" y="255"/>
                        <a:pt x="213" y="255"/>
                      </a:cubicBezTo>
                      <a:cubicBezTo>
                        <a:pt x="281" y="255"/>
                        <a:pt x="345" y="224"/>
                        <a:pt x="359" y="154"/>
                      </a:cubicBezTo>
                      <a:cubicBezTo>
                        <a:pt x="359" y="93"/>
                        <a:pt x="359" y="62"/>
                        <a:pt x="297" y="32"/>
                      </a:cubicBezTo>
                      <a:cubicBezTo>
                        <a:pt x="267" y="11"/>
                        <a:pt x="22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6" name="Google Shape;11721;p122">
                  <a:extLst>
                    <a:ext uri="{FF2B5EF4-FFF2-40B4-BE49-F238E27FC236}">
                      <a16:creationId xmlns:a16="http://schemas.microsoft.com/office/drawing/2014/main" id="{0D42E9A9-C8CA-C08C-68CC-BC6B634C9B74}"/>
                    </a:ext>
                  </a:extLst>
                </p:cNvPr>
                <p:cNvSpPr/>
                <p:nvPr/>
              </p:nvSpPr>
              <p:spPr>
                <a:xfrm>
                  <a:off x="6852904" y="2864551"/>
                  <a:ext cx="14354" cy="18492"/>
                </a:xfrm>
                <a:custGeom>
                  <a:avLst/>
                  <a:gdLst/>
                  <a:ahLst/>
                  <a:cxnLst/>
                  <a:rect l="l" t="t" r="r" b="b"/>
                  <a:pathLst>
                    <a:path w="274" h="353" extrusionOk="0">
                      <a:moveTo>
                        <a:pt x="114" y="0"/>
                      </a:moveTo>
                      <a:cubicBezTo>
                        <a:pt x="87" y="0"/>
                        <a:pt x="59" y="15"/>
                        <a:pt x="32" y="43"/>
                      </a:cubicBezTo>
                      <a:cubicBezTo>
                        <a:pt x="1" y="74"/>
                        <a:pt x="1" y="104"/>
                        <a:pt x="1" y="166"/>
                      </a:cubicBezTo>
                      <a:cubicBezTo>
                        <a:pt x="1" y="227"/>
                        <a:pt x="32" y="319"/>
                        <a:pt x="93" y="350"/>
                      </a:cubicBezTo>
                      <a:cubicBezTo>
                        <a:pt x="103" y="352"/>
                        <a:pt x="113" y="353"/>
                        <a:pt x="122" y="353"/>
                      </a:cubicBezTo>
                      <a:cubicBezTo>
                        <a:pt x="250" y="353"/>
                        <a:pt x="273" y="160"/>
                        <a:pt x="216" y="74"/>
                      </a:cubicBezTo>
                      <a:cubicBezTo>
                        <a:pt x="182" y="23"/>
                        <a:pt x="148" y="0"/>
                        <a:pt x="11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8" name="Google Shape;11722;p122">
                  <a:extLst>
                    <a:ext uri="{FF2B5EF4-FFF2-40B4-BE49-F238E27FC236}">
                      <a16:creationId xmlns:a16="http://schemas.microsoft.com/office/drawing/2014/main" id="{4333B8C9-717F-D4A5-ED9E-D42DA8A0F9CF}"/>
                    </a:ext>
                  </a:extLst>
                </p:cNvPr>
                <p:cNvSpPr/>
                <p:nvPr/>
              </p:nvSpPr>
              <p:spPr>
                <a:xfrm>
                  <a:off x="6736654" y="3026790"/>
                  <a:ext cx="24413" cy="13149"/>
                </a:xfrm>
                <a:custGeom>
                  <a:avLst/>
                  <a:gdLst/>
                  <a:ahLst/>
                  <a:cxnLst/>
                  <a:rect l="l" t="t" r="r" b="b"/>
                  <a:pathLst>
                    <a:path w="466" h="251" extrusionOk="0">
                      <a:moveTo>
                        <a:pt x="270" y="0"/>
                      </a:moveTo>
                      <a:cubicBezTo>
                        <a:pt x="146" y="0"/>
                        <a:pt x="1" y="101"/>
                        <a:pt x="101" y="201"/>
                      </a:cubicBezTo>
                      <a:cubicBezTo>
                        <a:pt x="122" y="236"/>
                        <a:pt x="154" y="250"/>
                        <a:pt x="190" y="250"/>
                      </a:cubicBezTo>
                      <a:cubicBezTo>
                        <a:pt x="310" y="250"/>
                        <a:pt x="465" y="88"/>
                        <a:pt x="347" y="17"/>
                      </a:cubicBezTo>
                      <a:cubicBezTo>
                        <a:pt x="324" y="5"/>
                        <a:pt x="298" y="0"/>
                        <a:pt x="27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79" name="Google Shape;11723;p122">
                  <a:extLst>
                    <a:ext uri="{FF2B5EF4-FFF2-40B4-BE49-F238E27FC236}">
                      <a16:creationId xmlns:a16="http://schemas.microsoft.com/office/drawing/2014/main" id="{9A63F766-FF3B-306F-FA8F-CD4C4EAB7636}"/>
                    </a:ext>
                  </a:extLst>
                </p:cNvPr>
                <p:cNvSpPr/>
                <p:nvPr/>
              </p:nvSpPr>
              <p:spPr>
                <a:xfrm>
                  <a:off x="6780765" y="2968013"/>
                  <a:ext cx="15350" cy="16816"/>
                </a:xfrm>
                <a:custGeom>
                  <a:avLst/>
                  <a:gdLst/>
                  <a:ahLst/>
                  <a:cxnLst/>
                  <a:rect l="l" t="t" r="r" b="b"/>
                  <a:pathLst>
                    <a:path w="293" h="321" extrusionOk="0">
                      <a:moveTo>
                        <a:pt x="162" y="0"/>
                      </a:moveTo>
                      <a:cubicBezTo>
                        <a:pt x="51" y="0"/>
                        <a:pt x="1" y="251"/>
                        <a:pt x="88" y="310"/>
                      </a:cubicBezTo>
                      <a:cubicBezTo>
                        <a:pt x="103" y="317"/>
                        <a:pt x="117" y="320"/>
                        <a:pt x="131" y="320"/>
                      </a:cubicBezTo>
                      <a:cubicBezTo>
                        <a:pt x="231" y="320"/>
                        <a:pt x="292" y="141"/>
                        <a:pt x="211" y="33"/>
                      </a:cubicBezTo>
                      <a:lnTo>
                        <a:pt x="180" y="2"/>
                      </a:lnTo>
                      <a:cubicBezTo>
                        <a:pt x="174" y="1"/>
                        <a:pt x="168" y="0"/>
                        <a:pt x="16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0" name="Google Shape;11724;p122">
                  <a:extLst>
                    <a:ext uri="{FF2B5EF4-FFF2-40B4-BE49-F238E27FC236}">
                      <a16:creationId xmlns:a16="http://schemas.microsoft.com/office/drawing/2014/main" id="{C5CDAF3E-355C-8033-A3DA-A9E9A4185F25}"/>
                    </a:ext>
                  </a:extLst>
                </p:cNvPr>
                <p:cNvSpPr/>
                <p:nvPr/>
              </p:nvSpPr>
              <p:spPr>
                <a:xfrm>
                  <a:off x="6832001" y="2910389"/>
                  <a:ext cx="17759" cy="14406"/>
                </a:xfrm>
                <a:custGeom>
                  <a:avLst/>
                  <a:gdLst/>
                  <a:ahLst/>
                  <a:cxnLst/>
                  <a:rect l="l" t="t" r="r" b="b"/>
                  <a:pathLst>
                    <a:path w="339" h="275" extrusionOk="0">
                      <a:moveTo>
                        <a:pt x="161" y="0"/>
                      </a:moveTo>
                      <a:cubicBezTo>
                        <a:pt x="100" y="0"/>
                        <a:pt x="38" y="27"/>
                        <a:pt x="1" y="89"/>
                      </a:cubicBezTo>
                      <a:cubicBezTo>
                        <a:pt x="1" y="120"/>
                        <a:pt x="1" y="181"/>
                        <a:pt x="62" y="212"/>
                      </a:cubicBezTo>
                      <a:cubicBezTo>
                        <a:pt x="89" y="252"/>
                        <a:pt x="145" y="275"/>
                        <a:pt x="200" y="275"/>
                      </a:cubicBezTo>
                      <a:cubicBezTo>
                        <a:pt x="270" y="275"/>
                        <a:pt x="338" y="237"/>
                        <a:pt x="338" y="151"/>
                      </a:cubicBezTo>
                      <a:cubicBezTo>
                        <a:pt x="338" y="59"/>
                        <a:pt x="251"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7" name="Google Shape;11725;p122">
                  <a:extLst>
                    <a:ext uri="{FF2B5EF4-FFF2-40B4-BE49-F238E27FC236}">
                      <a16:creationId xmlns:a16="http://schemas.microsoft.com/office/drawing/2014/main" id="{457C95CE-5DAC-7EC1-DE91-A903F56D57FE}"/>
                    </a:ext>
                  </a:extLst>
                </p:cNvPr>
                <p:cNvSpPr/>
                <p:nvPr/>
              </p:nvSpPr>
              <p:spPr>
                <a:xfrm>
                  <a:off x="6899582" y="2856274"/>
                  <a:ext cx="14511" cy="15820"/>
                </a:xfrm>
                <a:custGeom>
                  <a:avLst/>
                  <a:gdLst/>
                  <a:ahLst/>
                  <a:cxnLst/>
                  <a:rect l="l" t="t" r="r" b="b"/>
                  <a:pathLst>
                    <a:path w="277" h="302" extrusionOk="0">
                      <a:moveTo>
                        <a:pt x="173" y="0"/>
                      </a:moveTo>
                      <a:cubicBezTo>
                        <a:pt x="102" y="0"/>
                        <a:pt x="0" y="95"/>
                        <a:pt x="0" y="170"/>
                      </a:cubicBezTo>
                      <a:cubicBezTo>
                        <a:pt x="0" y="246"/>
                        <a:pt x="42" y="301"/>
                        <a:pt x="91" y="301"/>
                      </a:cubicBezTo>
                      <a:cubicBezTo>
                        <a:pt x="101" y="301"/>
                        <a:pt x="112" y="299"/>
                        <a:pt x="123" y="293"/>
                      </a:cubicBezTo>
                      <a:cubicBezTo>
                        <a:pt x="154" y="293"/>
                        <a:pt x="185" y="262"/>
                        <a:pt x="215" y="232"/>
                      </a:cubicBezTo>
                      <a:cubicBezTo>
                        <a:pt x="246" y="170"/>
                        <a:pt x="277" y="78"/>
                        <a:pt x="215" y="17"/>
                      </a:cubicBezTo>
                      <a:cubicBezTo>
                        <a:pt x="204" y="5"/>
                        <a:pt x="189" y="0"/>
                        <a:pt x="17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6" name="Google Shape;11726;p122">
                  <a:extLst>
                    <a:ext uri="{FF2B5EF4-FFF2-40B4-BE49-F238E27FC236}">
                      <a16:creationId xmlns:a16="http://schemas.microsoft.com/office/drawing/2014/main" id="{3C140F20-B9FD-5C54-DD87-AEFF1CE91F53}"/>
                    </a:ext>
                  </a:extLst>
                </p:cNvPr>
                <p:cNvSpPr/>
                <p:nvPr/>
              </p:nvSpPr>
              <p:spPr>
                <a:xfrm>
                  <a:off x="6966324" y="2922699"/>
                  <a:ext cx="24989" cy="14930"/>
                </a:xfrm>
                <a:custGeom>
                  <a:avLst/>
                  <a:gdLst/>
                  <a:ahLst/>
                  <a:cxnLst/>
                  <a:rect l="l" t="t" r="r" b="b"/>
                  <a:pathLst>
                    <a:path w="477" h="285" extrusionOk="0">
                      <a:moveTo>
                        <a:pt x="284" y="0"/>
                      </a:moveTo>
                      <a:cubicBezTo>
                        <a:pt x="141" y="0"/>
                        <a:pt x="1" y="284"/>
                        <a:pt x="170" y="284"/>
                      </a:cubicBezTo>
                      <a:lnTo>
                        <a:pt x="231" y="284"/>
                      </a:lnTo>
                      <a:cubicBezTo>
                        <a:pt x="354" y="284"/>
                        <a:pt x="477" y="69"/>
                        <a:pt x="323" y="8"/>
                      </a:cubicBezTo>
                      <a:cubicBezTo>
                        <a:pt x="310" y="3"/>
                        <a:pt x="297" y="0"/>
                        <a:pt x="2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7" name="Google Shape;11727;p122">
                  <a:extLst>
                    <a:ext uri="{FF2B5EF4-FFF2-40B4-BE49-F238E27FC236}">
                      <a16:creationId xmlns:a16="http://schemas.microsoft.com/office/drawing/2014/main" id="{9182569E-F35B-EC2D-DE97-88624214892F}"/>
                    </a:ext>
                  </a:extLst>
                </p:cNvPr>
                <p:cNvSpPr/>
                <p:nvPr/>
              </p:nvSpPr>
              <p:spPr>
                <a:xfrm>
                  <a:off x="6933372" y="2819604"/>
                  <a:ext cx="14511" cy="13987"/>
                </a:xfrm>
                <a:custGeom>
                  <a:avLst/>
                  <a:gdLst/>
                  <a:ahLst/>
                  <a:cxnLst/>
                  <a:rect l="l" t="t" r="r" b="b"/>
                  <a:pathLst>
                    <a:path w="277" h="267" extrusionOk="0">
                      <a:moveTo>
                        <a:pt x="191" y="0"/>
                      </a:moveTo>
                      <a:cubicBezTo>
                        <a:pt x="109" y="0"/>
                        <a:pt x="0" y="82"/>
                        <a:pt x="0" y="164"/>
                      </a:cubicBezTo>
                      <a:cubicBezTo>
                        <a:pt x="0" y="237"/>
                        <a:pt x="38" y="266"/>
                        <a:pt x="86" y="266"/>
                      </a:cubicBezTo>
                      <a:cubicBezTo>
                        <a:pt x="160" y="266"/>
                        <a:pt x="258" y="196"/>
                        <a:pt x="277" y="103"/>
                      </a:cubicBezTo>
                      <a:lnTo>
                        <a:pt x="277" y="72"/>
                      </a:lnTo>
                      <a:cubicBezTo>
                        <a:pt x="266" y="21"/>
                        <a:pt x="232" y="0"/>
                        <a:pt x="19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8" name="Google Shape;11728;p122">
                  <a:extLst>
                    <a:ext uri="{FF2B5EF4-FFF2-40B4-BE49-F238E27FC236}">
                      <a16:creationId xmlns:a16="http://schemas.microsoft.com/office/drawing/2014/main" id="{061DBB0A-4B4C-A411-83CF-6BFA39552CDF}"/>
                    </a:ext>
                  </a:extLst>
                </p:cNvPr>
                <p:cNvSpPr/>
                <p:nvPr/>
              </p:nvSpPr>
              <p:spPr>
                <a:xfrm>
                  <a:off x="6790195" y="3008612"/>
                  <a:ext cx="17445" cy="17444"/>
                </a:xfrm>
                <a:custGeom>
                  <a:avLst/>
                  <a:gdLst/>
                  <a:ahLst/>
                  <a:cxnLst/>
                  <a:rect l="l" t="t" r="r" b="b"/>
                  <a:pathLst>
                    <a:path w="333" h="333" extrusionOk="0">
                      <a:moveTo>
                        <a:pt x="217" y="1"/>
                      </a:moveTo>
                      <a:cubicBezTo>
                        <a:pt x="198" y="1"/>
                        <a:pt x="177" y="8"/>
                        <a:pt x="154" y="26"/>
                      </a:cubicBezTo>
                      <a:cubicBezTo>
                        <a:pt x="0" y="87"/>
                        <a:pt x="62" y="333"/>
                        <a:pt x="215" y="333"/>
                      </a:cubicBezTo>
                      <a:cubicBezTo>
                        <a:pt x="277" y="333"/>
                        <a:pt x="307" y="302"/>
                        <a:pt x="307" y="241"/>
                      </a:cubicBezTo>
                      <a:cubicBezTo>
                        <a:pt x="332" y="141"/>
                        <a:pt x="297"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59" name="Google Shape;11729;p122">
                  <a:extLst>
                    <a:ext uri="{FF2B5EF4-FFF2-40B4-BE49-F238E27FC236}">
                      <a16:creationId xmlns:a16="http://schemas.microsoft.com/office/drawing/2014/main" id="{8A522322-B884-A5E1-77FC-D81CF65C574A}"/>
                    </a:ext>
                  </a:extLst>
                </p:cNvPr>
                <p:cNvSpPr/>
                <p:nvPr/>
              </p:nvSpPr>
              <p:spPr>
                <a:xfrm>
                  <a:off x="6774112" y="3049893"/>
                  <a:ext cx="19331" cy="13201"/>
                </a:xfrm>
                <a:custGeom>
                  <a:avLst/>
                  <a:gdLst/>
                  <a:ahLst/>
                  <a:cxnLst/>
                  <a:rect l="l" t="t" r="r" b="b"/>
                  <a:pathLst>
                    <a:path w="369" h="252" extrusionOk="0">
                      <a:moveTo>
                        <a:pt x="151" y="1"/>
                      </a:moveTo>
                      <a:cubicBezTo>
                        <a:pt x="119" y="1"/>
                        <a:pt x="88" y="10"/>
                        <a:pt x="62" y="36"/>
                      </a:cubicBezTo>
                      <a:cubicBezTo>
                        <a:pt x="0" y="98"/>
                        <a:pt x="123" y="251"/>
                        <a:pt x="246" y="251"/>
                      </a:cubicBezTo>
                      <a:cubicBezTo>
                        <a:pt x="338" y="251"/>
                        <a:pt x="369" y="190"/>
                        <a:pt x="369" y="128"/>
                      </a:cubicBezTo>
                      <a:cubicBezTo>
                        <a:pt x="338" y="98"/>
                        <a:pt x="307" y="67"/>
                        <a:pt x="277" y="36"/>
                      </a:cubicBezTo>
                      <a:cubicBezTo>
                        <a:pt x="241" y="18"/>
                        <a:pt x="195" y="1"/>
                        <a:pt x="15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0" name="Google Shape;11730;p122">
                  <a:extLst>
                    <a:ext uri="{FF2B5EF4-FFF2-40B4-BE49-F238E27FC236}">
                      <a16:creationId xmlns:a16="http://schemas.microsoft.com/office/drawing/2014/main" id="{B371FCA0-1814-7C8F-120E-D0C6FDDA4322}"/>
                    </a:ext>
                  </a:extLst>
                </p:cNvPr>
                <p:cNvSpPr/>
                <p:nvPr/>
              </p:nvSpPr>
              <p:spPr>
                <a:xfrm>
                  <a:off x="6741998" y="3119514"/>
                  <a:ext cx="18860" cy="16868"/>
                </a:xfrm>
                <a:custGeom>
                  <a:avLst/>
                  <a:gdLst/>
                  <a:ahLst/>
                  <a:cxnLst/>
                  <a:rect l="l" t="t" r="r" b="b"/>
                  <a:pathLst>
                    <a:path w="360" h="322" extrusionOk="0">
                      <a:moveTo>
                        <a:pt x="192" y="0"/>
                      </a:moveTo>
                      <a:cubicBezTo>
                        <a:pt x="159" y="0"/>
                        <a:pt x="124" y="17"/>
                        <a:pt x="91" y="58"/>
                      </a:cubicBezTo>
                      <a:cubicBezTo>
                        <a:pt x="1" y="149"/>
                        <a:pt x="143" y="322"/>
                        <a:pt x="249" y="322"/>
                      </a:cubicBezTo>
                      <a:cubicBezTo>
                        <a:pt x="287" y="322"/>
                        <a:pt x="321" y="299"/>
                        <a:pt x="337" y="242"/>
                      </a:cubicBezTo>
                      <a:cubicBezTo>
                        <a:pt x="359" y="130"/>
                        <a:pt x="283" y="0"/>
                        <a:pt x="19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1" name="Google Shape;11731;p122">
                  <a:extLst>
                    <a:ext uri="{FF2B5EF4-FFF2-40B4-BE49-F238E27FC236}">
                      <a16:creationId xmlns:a16="http://schemas.microsoft.com/office/drawing/2014/main" id="{74C85D67-82A6-46A6-365B-37B5C3ED5006}"/>
                    </a:ext>
                  </a:extLst>
                </p:cNvPr>
                <p:cNvSpPr/>
                <p:nvPr/>
              </p:nvSpPr>
              <p:spPr>
                <a:xfrm>
                  <a:off x="6780555" y="3088135"/>
                  <a:ext cx="16135" cy="12363"/>
                </a:xfrm>
                <a:custGeom>
                  <a:avLst/>
                  <a:gdLst/>
                  <a:ahLst/>
                  <a:cxnLst/>
                  <a:rect l="l" t="t" r="r" b="b"/>
                  <a:pathLst>
                    <a:path w="308" h="236" extrusionOk="0">
                      <a:moveTo>
                        <a:pt x="180" y="1"/>
                      </a:moveTo>
                      <a:cubicBezTo>
                        <a:pt x="108" y="1"/>
                        <a:pt x="31" y="40"/>
                        <a:pt x="31" y="105"/>
                      </a:cubicBezTo>
                      <a:cubicBezTo>
                        <a:pt x="0" y="197"/>
                        <a:pt x="46" y="235"/>
                        <a:pt x="108" y="235"/>
                      </a:cubicBezTo>
                      <a:cubicBezTo>
                        <a:pt x="169" y="235"/>
                        <a:pt x="246" y="197"/>
                        <a:pt x="276" y="135"/>
                      </a:cubicBezTo>
                      <a:lnTo>
                        <a:pt x="307" y="105"/>
                      </a:lnTo>
                      <a:cubicBezTo>
                        <a:pt x="307" y="32"/>
                        <a:pt x="245" y="1"/>
                        <a:pt x="1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2" name="Google Shape;11732;p122">
                  <a:extLst>
                    <a:ext uri="{FF2B5EF4-FFF2-40B4-BE49-F238E27FC236}">
                      <a16:creationId xmlns:a16="http://schemas.microsoft.com/office/drawing/2014/main" id="{5F7133FA-1D89-3649-6785-DE46C871F078}"/>
                    </a:ext>
                  </a:extLst>
                </p:cNvPr>
                <p:cNvSpPr/>
                <p:nvPr/>
              </p:nvSpPr>
              <p:spPr>
                <a:xfrm>
                  <a:off x="6883498" y="2791472"/>
                  <a:ext cx="18755" cy="16397"/>
                </a:xfrm>
                <a:custGeom>
                  <a:avLst/>
                  <a:gdLst/>
                  <a:ahLst/>
                  <a:cxnLst/>
                  <a:rect l="l" t="t" r="r" b="b"/>
                  <a:pathLst>
                    <a:path w="358" h="313" extrusionOk="0">
                      <a:moveTo>
                        <a:pt x="136" y="1"/>
                      </a:moveTo>
                      <a:cubicBezTo>
                        <a:pt x="110" y="1"/>
                        <a:pt x="85" y="8"/>
                        <a:pt x="62" y="25"/>
                      </a:cubicBezTo>
                      <a:cubicBezTo>
                        <a:pt x="31" y="56"/>
                        <a:pt x="0" y="118"/>
                        <a:pt x="31" y="148"/>
                      </a:cubicBezTo>
                      <a:cubicBezTo>
                        <a:pt x="72" y="230"/>
                        <a:pt x="154" y="312"/>
                        <a:pt x="222" y="312"/>
                      </a:cubicBezTo>
                      <a:cubicBezTo>
                        <a:pt x="256" y="312"/>
                        <a:pt x="287" y="292"/>
                        <a:pt x="307" y="240"/>
                      </a:cubicBezTo>
                      <a:cubicBezTo>
                        <a:pt x="357" y="141"/>
                        <a:pt x="245" y="1"/>
                        <a:pt x="1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3" name="Google Shape;11733;p122">
                  <a:extLst>
                    <a:ext uri="{FF2B5EF4-FFF2-40B4-BE49-F238E27FC236}">
                      <a16:creationId xmlns:a16="http://schemas.microsoft.com/office/drawing/2014/main" id="{52F150DC-DBDC-D482-AE54-2AC4BA85F018}"/>
                    </a:ext>
                  </a:extLst>
                </p:cNvPr>
                <p:cNvSpPr/>
                <p:nvPr/>
              </p:nvSpPr>
              <p:spPr>
                <a:xfrm>
                  <a:off x="6692072" y="2999969"/>
                  <a:ext cx="20536" cy="12049"/>
                </a:xfrm>
                <a:custGeom>
                  <a:avLst/>
                  <a:gdLst/>
                  <a:ahLst/>
                  <a:cxnLst/>
                  <a:rect l="l" t="t" r="r" b="b"/>
                  <a:pathLst>
                    <a:path w="392" h="230" extrusionOk="0">
                      <a:moveTo>
                        <a:pt x="163" y="1"/>
                      </a:moveTo>
                      <a:cubicBezTo>
                        <a:pt x="149" y="1"/>
                        <a:pt x="135" y="3"/>
                        <a:pt x="123" y="7"/>
                      </a:cubicBezTo>
                      <a:cubicBezTo>
                        <a:pt x="31" y="37"/>
                        <a:pt x="0" y="129"/>
                        <a:pt x="31" y="160"/>
                      </a:cubicBezTo>
                      <a:cubicBezTo>
                        <a:pt x="62" y="191"/>
                        <a:pt x="92" y="222"/>
                        <a:pt x="123" y="222"/>
                      </a:cubicBezTo>
                      <a:cubicBezTo>
                        <a:pt x="154" y="222"/>
                        <a:pt x="192" y="229"/>
                        <a:pt x="231" y="229"/>
                      </a:cubicBezTo>
                      <a:cubicBezTo>
                        <a:pt x="269" y="229"/>
                        <a:pt x="307" y="222"/>
                        <a:pt x="338" y="191"/>
                      </a:cubicBezTo>
                      <a:cubicBezTo>
                        <a:pt x="391" y="84"/>
                        <a:pt x="259" y="1"/>
                        <a:pt x="16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4" name="Google Shape;11734;p122">
                  <a:extLst>
                    <a:ext uri="{FF2B5EF4-FFF2-40B4-BE49-F238E27FC236}">
                      <a16:creationId xmlns:a16="http://schemas.microsoft.com/office/drawing/2014/main" id="{22626B3C-44B0-C2B0-B4F4-20DFEACA930F}"/>
                    </a:ext>
                  </a:extLst>
                </p:cNvPr>
                <p:cNvSpPr/>
                <p:nvPr/>
              </p:nvSpPr>
              <p:spPr>
                <a:xfrm>
                  <a:off x="6827338" y="2877962"/>
                  <a:ext cx="18440" cy="14249"/>
                </a:xfrm>
                <a:custGeom>
                  <a:avLst/>
                  <a:gdLst/>
                  <a:ahLst/>
                  <a:cxnLst/>
                  <a:rect l="l" t="t" r="r" b="b"/>
                  <a:pathLst>
                    <a:path w="352" h="272" extrusionOk="0">
                      <a:moveTo>
                        <a:pt x="149" y="1"/>
                      </a:moveTo>
                      <a:cubicBezTo>
                        <a:pt x="69" y="1"/>
                        <a:pt x="0" y="40"/>
                        <a:pt x="28" y="125"/>
                      </a:cubicBezTo>
                      <a:cubicBezTo>
                        <a:pt x="28" y="155"/>
                        <a:pt x="28" y="155"/>
                        <a:pt x="28" y="155"/>
                      </a:cubicBezTo>
                      <a:cubicBezTo>
                        <a:pt x="62" y="223"/>
                        <a:pt x="151" y="272"/>
                        <a:pt x="225" y="272"/>
                      </a:cubicBezTo>
                      <a:cubicBezTo>
                        <a:pt x="285" y="272"/>
                        <a:pt x="335" y="239"/>
                        <a:pt x="335" y="155"/>
                      </a:cubicBezTo>
                      <a:cubicBezTo>
                        <a:pt x="352" y="56"/>
                        <a:pt x="243" y="1"/>
                        <a:pt x="149"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5" name="Google Shape;11735;p122">
                  <a:extLst>
                    <a:ext uri="{FF2B5EF4-FFF2-40B4-BE49-F238E27FC236}">
                      <a16:creationId xmlns:a16="http://schemas.microsoft.com/office/drawing/2014/main" id="{E15EFC8F-A2A6-68B6-EA80-E29E8DCC97BE}"/>
                    </a:ext>
                  </a:extLst>
                </p:cNvPr>
                <p:cNvSpPr/>
                <p:nvPr/>
              </p:nvSpPr>
              <p:spPr>
                <a:xfrm>
                  <a:off x="6885070" y="2878224"/>
                  <a:ext cx="15769" cy="13463"/>
                </a:xfrm>
                <a:custGeom>
                  <a:avLst/>
                  <a:gdLst/>
                  <a:ahLst/>
                  <a:cxnLst/>
                  <a:rect l="l" t="t" r="r" b="b"/>
                  <a:pathLst>
                    <a:path w="301" h="257" extrusionOk="0">
                      <a:moveTo>
                        <a:pt x="178" y="0"/>
                      </a:moveTo>
                      <a:cubicBezTo>
                        <a:pt x="97" y="0"/>
                        <a:pt x="1" y="69"/>
                        <a:pt x="1" y="150"/>
                      </a:cubicBezTo>
                      <a:lnTo>
                        <a:pt x="32" y="212"/>
                      </a:lnTo>
                      <a:cubicBezTo>
                        <a:pt x="48" y="244"/>
                        <a:pt x="74" y="257"/>
                        <a:pt x="104" y="257"/>
                      </a:cubicBezTo>
                      <a:cubicBezTo>
                        <a:pt x="188" y="257"/>
                        <a:pt x="300" y="149"/>
                        <a:pt x="277" y="58"/>
                      </a:cubicBezTo>
                      <a:cubicBezTo>
                        <a:pt x="257" y="17"/>
                        <a:pt x="219" y="0"/>
                        <a:pt x="17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6" name="Google Shape;11736;p122">
                  <a:extLst>
                    <a:ext uri="{FF2B5EF4-FFF2-40B4-BE49-F238E27FC236}">
                      <a16:creationId xmlns:a16="http://schemas.microsoft.com/office/drawing/2014/main" id="{66717DCA-02AE-F5C6-C2B0-65487E3840F0}"/>
                    </a:ext>
                  </a:extLst>
                </p:cNvPr>
                <p:cNvSpPr/>
                <p:nvPr/>
              </p:nvSpPr>
              <p:spPr>
                <a:xfrm>
                  <a:off x="6778198" y="2941716"/>
                  <a:ext cx="23312" cy="15873"/>
                </a:xfrm>
                <a:custGeom>
                  <a:avLst/>
                  <a:gdLst/>
                  <a:ahLst/>
                  <a:cxnLst/>
                  <a:rect l="l" t="t" r="r" b="b"/>
                  <a:pathLst>
                    <a:path w="445" h="303" extrusionOk="0">
                      <a:moveTo>
                        <a:pt x="258" y="1"/>
                      </a:moveTo>
                      <a:cubicBezTo>
                        <a:pt x="123" y="1"/>
                        <a:pt x="0" y="153"/>
                        <a:pt x="106" y="259"/>
                      </a:cubicBezTo>
                      <a:cubicBezTo>
                        <a:pt x="128" y="281"/>
                        <a:pt x="165" y="302"/>
                        <a:pt x="196" y="302"/>
                      </a:cubicBezTo>
                      <a:cubicBezTo>
                        <a:pt x="209" y="302"/>
                        <a:pt x="220" y="298"/>
                        <a:pt x="229" y="290"/>
                      </a:cubicBezTo>
                      <a:cubicBezTo>
                        <a:pt x="352" y="259"/>
                        <a:pt x="444" y="75"/>
                        <a:pt x="321" y="13"/>
                      </a:cubicBezTo>
                      <a:cubicBezTo>
                        <a:pt x="300" y="5"/>
                        <a:pt x="279"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7" name="Google Shape;11737;p122">
                  <a:extLst>
                    <a:ext uri="{FF2B5EF4-FFF2-40B4-BE49-F238E27FC236}">
                      <a16:creationId xmlns:a16="http://schemas.microsoft.com/office/drawing/2014/main" id="{DCE4D0AD-6B7B-B1C7-FA06-E2092552BE39}"/>
                    </a:ext>
                  </a:extLst>
                </p:cNvPr>
                <p:cNvSpPr/>
                <p:nvPr/>
              </p:nvSpPr>
              <p:spPr>
                <a:xfrm>
                  <a:off x="6809736" y="2988391"/>
                  <a:ext cx="12678" cy="16816"/>
                </a:xfrm>
                <a:custGeom>
                  <a:avLst/>
                  <a:gdLst/>
                  <a:ahLst/>
                  <a:cxnLst/>
                  <a:rect l="l" t="t" r="r" b="b"/>
                  <a:pathLst>
                    <a:path w="242" h="321" extrusionOk="0">
                      <a:moveTo>
                        <a:pt x="133" y="0"/>
                      </a:moveTo>
                      <a:cubicBezTo>
                        <a:pt x="42" y="0"/>
                        <a:pt x="0" y="148"/>
                        <a:pt x="27" y="228"/>
                      </a:cubicBezTo>
                      <a:cubicBezTo>
                        <a:pt x="46" y="287"/>
                        <a:pt x="92" y="321"/>
                        <a:pt x="130" y="321"/>
                      </a:cubicBezTo>
                      <a:cubicBezTo>
                        <a:pt x="151" y="321"/>
                        <a:pt x="169" y="311"/>
                        <a:pt x="180" y="289"/>
                      </a:cubicBezTo>
                      <a:cubicBezTo>
                        <a:pt x="211" y="289"/>
                        <a:pt x="241" y="228"/>
                        <a:pt x="241" y="197"/>
                      </a:cubicBezTo>
                      <a:cubicBezTo>
                        <a:pt x="241" y="135"/>
                        <a:pt x="241" y="43"/>
                        <a:pt x="180" y="13"/>
                      </a:cubicBezTo>
                      <a:cubicBezTo>
                        <a:pt x="163" y="4"/>
                        <a:pt x="147" y="0"/>
                        <a:pt x="13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8" name="Google Shape;11738;p122">
                  <a:extLst>
                    <a:ext uri="{FF2B5EF4-FFF2-40B4-BE49-F238E27FC236}">
                      <a16:creationId xmlns:a16="http://schemas.microsoft.com/office/drawing/2014/main" id="{DDBA0091-D64A-4D17-FC39-DADC958492D7}"/>
                    </a:ext>
                  </a:extLst>
                </p:cNvPr>
                <p:cNvSpPr/>
                <p:nvPr/>
              </p:nvSpPr>
              <p:spPr>
                <a:xfrm>
                  <a:off x="6664777" y="3067861"/>
                  <a:ext cx="19279" cy="18073"/>
                </a:xfrm>
                <a:custGeom>
                  <a:avLst/>
                  <a:gdLst/>
                  <a:ahLst/>
                  <a:cxnLst/>
                  <a:rect l="l" t="t" r="r" b="b"/>
                  <a:pathLst>
                    <a:path w="368" h="345" extrusionOk="0">
                      <a:moveTo>
                        <a:pt x="183" y="0"/>
                      </a:moveTo>
                      <a:cubicBezTo>
                        <a:pt x="12" y="0"/>
                        <a:pt x="0" y="344"/>
                        <a:pt x="147" y="344"/>
                      </a:cubicBezTo>
                      <a:cubicBezTo>
                        <a:pt x="158" y="344"/>
                        <a:pt x="170" y="342"/>
                        <a:pt x="183" y="338"/>
                      </a:cubicBezTo>
                      <a:cubicBezTo>
                        <a:pt x="306" y="277"/>
                        <a:pt x="368" y="31"/>
                        <a:pt x="18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69" name="Google Shape;11739;p122">
                  <a:extLst>
                    <a:ext uri="{FF2B5EF4-FFF2-40B4-BE49-F238E27FC236}">
                      <a16:creationId xmlns:a16="http://schemas.microsoft.com/office/drawing/2014/main" id="{9D1AB9AC-4D3F-FAAC-011A-F8E638D58260}"/>
                    </a:ext>
                  </a:extLst>
                </p:cNvPr>
                <p:cNvSpPr/>
                <p:nvPr/>
              </p:nvSpPr>
              <p:spPr>
                <a:xfrm>
                  <a:off x="6791819" y="2885505"/>
                  <a:ext cx="23365" cy="13515"/>
                </a:xfrm>
                <a:custGeom>
                  <a:avLst/>
                  <a:gdLst/>
                  <a:ahLst/>
                  <a:cxnLst/>
                  <a:rect l="l" t="t" r="r" b="b"/>
                  <a:pathLst>
                    <a:path w="446" h="258" extrusionOk="0">
                      <a:moveTo>
                        <a:pt x="230" y="1"/>
                      </a:moveTo>
                      <a:cubicBezTo>
                        <a:pt x="215" y="1"/>
                        <a:pt x="199" y="4"/>
                        <a:pt x="184" y="11"/>
                      </a:cubicBezTo>
                      <a:cubicBezTo>
                        <a:pt x="0" y="73"/>
                        <a:pt x="154" y="257"/>
                        <a:pt x="307" y="257"/>
                      </a:cubicBezTo>
                      <a:lnTo>
                        <a:pt x="338" y="257"/>
                      </a:lnTo>
                      <a:cubicBezTo>
                        <a:pt x="446" y="176"/>
                        <a:pt x="340" y="1"/>
                        <a:pt x="23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0" name="Google Shape;11740;p122">
                  <a:extLst>
                    <a:ext uri="{FF2B5EF4-FFF2-40B4-BE49-F238E27FC236}">
                      <a16:creationId xmlns:a16="http://schemas.microsoft.com/office/drawing/2014/main" id="{BF7D2E5E-911F-C293-458A-DC111F4AF2CD}"/>
                    </a:ext>
                  </a:extLst>
                </p:cNvPr>
                <p:cNvSpPr/>
                <p:nvPr/>
              </p:nvSpPr>
              <p:spPr>
                <a:xfrm>
                  <a:off x="6820790" y="2927886"/>
                  <a:ext cx="17707" cy="17916"/>
                </a:xfrm>
                <a:custGeom>
                  <a:avLst/>
                  <a:gdLst/>
                  <a:ahLst/>
                  <a:cxnLst/>
                  <a:rect l="l" t="t" r="r" b="b"/>
                  <a:pathLst>
                    <a:path w="338" h="342" extrusionOk="0">
                      <a:moveTo>
                        <a:pt x="184" y="1"/>
                      </a:moveTo>
                      <a:cubicBezTo>
                        <a:pt x="153" y="1"/>
                        <a:pt x="92" y="1"/>
                        <a:pt x="61" y="62"/>
                      </a:cubicBezTo>
                      <a:cubicBezTo>
                        <a:pt x="4" y="148"/>
                        <a:pt x="0" y="342"/>
                        <a:pt x="125" y="342"/>
                      </a:cubicBezTo>
                      <a:cubicBezTo>
                        <a:pt x="134" y="342"/>
                        <a:pt x="143" y="341"/>
                        <a:pt x="153" y="339"/>
                      </a:cubicBezTo>
                      <a:cubicBezTo>
                        <a:pt x="307" y="308"/>
                        <a:pt x="338" y="62"/>
                        <a:pt x="18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1" name="Google Shape;11741;p122">
                  <a:extLst>
                    <a:ext uri="{FF2B5EF4-FFF2-40B4-BE49-F238E27FC236}">
                      <a16:creationId xmlns:a16="http://schemas.microsoft.com/office/drawing/2014/main" id="{742FFEF2-7806-A363-9B93-F4D7CA92D96B}"/>
                    </a:ext>
                  </a:extLst>
                </p:cNvPr>
                <p:cNvSpPr/>
                <p:nvPr/>
              </p:nvSpPr>
              <p:spPr>
                <a:xfrm>
                  <a:off x="6862596" y="3029095"/>
                  <a:ext cx="16135" cy="16292"/>
                </a:xfrm>
                <a:custGeom>
                  <a:avLst/>
                  <a:gdLst/>
                  <a:ahLst/>
                  <a:cxnLst/>
                  <a:rect l="l" t="t" r="r" b="b"/>
                  <a:pathLst>
                    <a:path w="308" h="311" extrusionOk="0">
                      <a:moveTo>
                        <a:pt x="80" y="1"/>
                      </a:moveTo>
                      <a:cubicBezTo>
                        <a:pt x="43" y="1"/>
                        <a:pt x="31" y="27"/>
                        <a:pt x="31" y="65"/>
                      </a:cubicBezTo>
                      <a:cubicBezTo>
                        <a:pt x="0" y="95"/>
                        <a:pt x="0" y="126"/>
                        <a:pt x="31" y="157"/>
                      </a:cubicBezTo>
                      <a:cubicBezTo>
                        <a:pt x="31" y="218"/>
                        <a:pt x="92" y="310"/>
                        <a:pt x="184" y="310"/>
                      </a:cubicBezTo>
                      <a:cubicBezTo>
                        <a:pt x="307" y="310"/>
                        <a:pt x="276" y="95"/>
                        <a:pt x="184" y="34"/>
                      </a:cubicBezTo>
                      <a:cubicBezTo>
                        <a:pt x="137" y="11"/>
                        <a:pt x="104" y="1"/>
                        <a:pt x="8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2" name="Google Shape;11742;p122">
                  <a:extLst>
                    <a:ext uri="{FF2B5EF4-FFF2-40B4-BE49-F238E27FC236}">
                      <a16:creationId xmlns:a16="http://schemas.microsoft.com/office/drawing/2014/main" id="{FD75FC48-003A-D383-A778-0A16BD144C5E}"/>
                    </a:ext>
                  </a:extLst>
                </p:cNvPr>
                <p:cNvSpPr/>
                <p:nvPr/>
              </p:nvSpPr>
              <p:spPr>
                <a:xfrm>
                  <a:off x="6732987" y="2945121"/>
                  <a:ext cx="20117" cy="17654"/>
                </a:xfrm>
                <a:custGeom>
                  <a:avLst/>
                  <a:gdLst/>
                  <a:ahLst/>
                  <a:cxnLst/>
                  <a:rect l="l" t="t" r="r" b="b"/>
                  <a:pathLst>
                    <a:path w="384" h="337" extrusionOk="0">
                      <a:moveTo>
                        <a:pt x="152" y="1"/>
                      </a:moveTo>
                      <a:cubicBezTo>
                        <a:pt x="126" y="1"/>
                        <a:pt x="101" y="13"/>
                        <a:pt x="79" y="40"/>
                      </a:cubicBezTo>
                      <a:cubicBezTo>
                        <a:pt x="1" y="144"/>
                        <a:pt x="55" y="337"/>
                        <a:pt x="167" y="337"/>
                      </a:cubicBezTo>
                      <a:cubicBezTo>
                        <a:pt x="187" y="337"/>
                        <a:pt x="209" y="331"/>
                        <a:pt x="233" y="317"/>
                      </a:cubicBezTo>
                      <a:cubicBezTo>
                        <a:pt x="383" y="241"/>
                        <a:pt x="267"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3" name="Google Shape;11743;p122">
                  <a:extLst>
                    <a:ext uri="{FF2B5EF4-FFF2-40B4-BE49-F238E27FC236}">
                      <a16:creationId xmlns:a16="http://schemas.microsoft.com/office/drawing/2014/main" id="{DE87E710-6910-59EC-A9DB-AC20EC79BBF6}"/>
                    </a:ext>
                  </a:extLst>
                </p:cNvPr>
                <p:cNvSpPr/>
                <p:nvPr/>
              </p:nvSpPr>
              <p:spPr>
                <a:xfrm>
                  <a:off x="6897434" y="3019718"/>
                  <a:ext cx="20431" cy="11891"/>
                </a:xfrm>
                <a:custGeom>
                  <a:avLst/>
                  <a:gdLst/>
                  <a:ahLst/>
                  <a:cxnLst/>
                  <a:rect l="l" t="t" r="r" b="b"/>
                  <a:pathLst>
                    <a:path w="390" h="227" extrusionOk="0">
                      <a:moveTo>
                        <a:pt x="161" y="0"/>
                      </a:moveTo>
                      <a:cubicBezTo>
                        <a:pt x="130" y="0"/>
                        <a:pt x="99" y="9"/>
                        <a:pt x="72" y="29"/>
                      </a:cubicBezTo>
                      <a:lnTo>
                        <a:pt x="41" y="90"/>
                      </a:lnTo>
                      <a:cubicBezTo>
                        <a:pt x="0" y="172"/>
                        <a:pt x="110" y="227"/>
                        <a:pt x="205" y="227"/>
                      </a:cubicBezTo>
                      <a:cubicBezTo>
                        <a:pt x="253" y="227"/>
                        <a:pt x="297" y="213"/>
                        <a:pt x="318" y="182"/>
                      </a:cubicBezTo>
                      <a:cubicBezTo>
                        <a:pt x="390" y="110"/>
                        <a:pt x="274" y="0"/>
                        <a:pt x="16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4" name="Google Shape;11744;p122">
                  <a:extLst>
                    <a:ext uri="{FF2B5EF4-FFF2-40B4-BE49-F238E27FC236}">
                      <a16:creationId xmlns:a16="http://schemas.microsoft.com/office/drawing/2014/main" id="{DA2E5380-7863-99BD-B802-0932CE9F1C63}"/>
                    </a:ext>
                  </a:extLst>
                </p:cNvPr>
                <p:cNvSpPr/>
                <p:nvPr/>
              </p:nvSpPr>
              <p:spPr>
                <a:xfrm>
                  <a:off x="6811726" y="3101231"/>
                  <a:ext cx="18702" cy="13777"/>
                </a:xfrm>
                <a:custGeom>
                  <a:avLst/>
                  <a:gdLst/>
                  <a:ahLst/>
                  <a:cxnLst/>
                  <a:rect l="l" t="t" r="r" b="b"/>
                  <a:pathLst>
                    <a:path w="357" h="263" extrusionOk="0">
                      <a:moveTo>
                        <a:pt x="141" y="0"/>
                      </a:moveTo>
                      <a:cubicBezTo>
                        <a:pt x="62" y="0"/>
                        <a:pt x="0" y="37"/>
                        <a:pt x="19" y="131"/>
                      </a:cubicBezTo>
                      <a:cubicBezTo>
                        <a:pt x="36" y="215"/>
                        <a:pt x="127" y="263"/>
                        <a:pt x="211" y="263"/>
                      </a:cubicBezTo>
                      <a:cubicBezTo>
                        <a:pt x="279" y="263"/>
                        <a:pt x="343" y="231"/>
                        <a:pt x="357" y="162"/>
                      </a:cubicBezTo>
                      <a:cubicBezTo>
                        <a:pt x="357" y="100"/>
                        <a:pt x="326" y="39"/>
                        <a:pt x="296" y="39"/>
                      </a:cubicBezTo>
                      <a:cubicBezTo>
                        <a:pt x="248" y="15"/>
                        <a:pt x="191" y="0"/>
                        <a:pt x="14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5" name="Google Shape;11745;p122">
                  <a:extLst>
                    <a:ext uri="{FF2B5EF4-FFF2-40B4-BE49-F238E27FC236}">
                      <a16:creationId xmlns:a16="http://schemas.microsoft.com/office/drawing/2014/main" id="{5F691873-6192-FCA6-F302-C89B31757EEA}"/>
                    </a:ext>
                  </a:extLst>
                </p:cNvPr>
                <p:cNvSpPr/>
                <p:nvPr/>
              </p:nvSpPr>
              <p:spPr>
                <a:xfrm>
                  <a:off x="6751585" y="2887705"/>
                  <a:ext cx="17759" cy="14092"/>
                </a:xfrm>
                <a:custGeom>
                  <a:avLst/>
                  <a:gdLst/>
                  <a:ahLst/>
                  <a:cxnLst/>
                  <a:rect l="l" t="t" r="r" b="b"/>
                  <a:pathLst>
                    <a:path w="339" h="269" extrusionOk="0">
                      <a:moveTo>
                        <a:pt x="123" y="0"/>
                      </a:moveTo>
                      <a:cubicBezTo>
                        <a:pt x="62" y="31"/>
                        <a:pt x="0" y="123"/>
                        <a:pt x="0" y="184"/>
                      </a:cubicBezTo>
                      <a:cubicBezTo>
                        <a:pt x="13" y="246"/>
                        <a:pt x="50" y="268"/>
                        <a:pt x="95" y="268"/>
                      </a:cubicBezTo>
                      <a:cubicBezTo>
                        <a:pt x="160" y="268"/>
                        <a:pt x="240" y="221"/>
                        <a:pt x="277" y="184"/>
                      </a:cubicBezTo>
                      <a:cubicBezTo>
                        <a:pt x="338" y="92"/>
                        <a:pt x="307"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6" name="Google Shape;11746;p122">
                  <a:extLst>
                    <a:ext uri="{FF2B5EF4-FFF2-40B4-BE49-F238E27FC236}">
                      <a16:creationId xmlns:a16="http://schemas.microsoft.com/office/drawing/2014/main" id="{A85B5449-C33A-A416-AC19-0CBA2716116A}"/>
                    </a:ext>
                  </a:extLst>
                </p:cNvPr>
                <p:cNvSpPr/>
                <p:nvPr/>
              </p:nvSpPr>
              <p:spPr>
                <a:xfrm>
                  <a:off x="6663992" y="2918980"/>
                  <a:ext cx="24151" cy="13358"/>
                </a:xfrm>
                <a:custGeom>
                  <a:avLst/>
                  <a:gdLst/>
                  <a:ahLst/>
                  <a:cxnLst/>
                  <a:rect l="l" t="t" r="r" b="b"/>
                  <a:pathLst>
                    <a:path w="461" h="255" extrusionOk="0">
                      <a:moveTo>
                        <a:pt x="258" y="1"/>
                      </a:moveTo>
                      <a:cubicBezTo>
                        <a:pt x="150" y="1"/>
                        <a:pt x="0" y="101"/>
                        <a:pt x="76" y="201"/>
                      </a:cubicBezTo>
                      <a:cubicBezTo>
                        <a:pt x="106" y="239"/>
                        <a:pt x="147" y="255"/>
                        <a:pt x="190" y="255"/>
                      </a:cubicBezTo>
                      <a:cubicBezTo>
                        <a:pt x="320" y="255"/>
                        <a:pt x="460" y="110"/>
                        <a:pt x="321" y="17"/>
                      </a:cubicBezTo>
                      <a:cubicBezTo>
                        <a:pt x="304" y="6"/>
                        <a:pt x="282" y="1"/>
                        <a:pt x="2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7" name="Google Shape;11747;p122">
                  <a:extLst>
                    <a:ext uri="{FF2B5EF4-FFF2-40B4-BE49-F238E27FC236}">
                      <a16:creationId xmlns:a16="http://schemas.microsoft.com/office/drawing/2014/main" id="{E02C11E3-7B55-26DD-2EAB-CA2AA78BE827}"/>
                    </a:ext>
                  </a:extLst>
                </p:cNvPr>
                <p:cNvSpPr/>
                <p:nvPr/>
              </p:nvSpPr>
              <p:spPr>
                <a:xfrm>
                  <a:off x="6833939" y="3091854"/>
                  <a:ext cx="16764" cy="15296"/>
                </a:xfrm>
                <a:custGeom>
                  <a:avLst/>
                  <a:gdLst/>
                  <a:ahLst/>
                  <a:cxnLst/>
                  <a:rect l="l" t="t" r="r" b="b"/>
                  <a:pathLst>
                    <a:path w="320" h="292" extrusionOk="0">
                      <a:moveTo>
                        <a:pt x="160" y="0"/>
                      </a:moveTo>
                      <a:cubicBezTo>
                        <a:pt x="50" y="0"/>
                        <a:pt x="1" y="250"/>
                        <a:pt x="117" y="279"/>
                      </a:cubicBezTo>
                      <a:cubicBezTo>
                        <a:pt x="130" y="288"/>
                        <a:pt x="143" y="291"/>
                        <a:pt x="156" y="291"/>
                      </a:cubicBezTo>
                      <a:cubicBezTo>
                        <a:pt x="239" y="291"/>
                        <a:pt x="320" y="140"/>
                        <a:pt x="240" y="34"/>
                      </a:cubicBezTo>
                      <a:lnTo>
                        <a:pt x="179" y="3"/>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8" name="Google Shape;11748;p122">
                  <a:extLst>
                    <a:ext uri="{FF2B5EF4-FFF2-40B4-BE49-F238E27FC236}">
                      <a16:creationId xmlns:a16="http://schemas.microsoft.com/office/drawing/2014/main" id="{34E4FB75-80CA-3781-0C7E-F966148B3A7C}"/>
                    </a:ext>
                  </a:extLst>
                </p:cNvPr>
                <p:cNvSpPr/>
                <p:nvPr/>
              </p:nvSpPr>
              <p:spPr>
                <a:xfrm>
                  <a:off x="6715437" y="2901902"/>
                  <a:ext cx="23312" cy="14773"/>
                </a:xfrm>
                <a:custGeom>
                  <a:avLst/>
                  <a:gdLst/>
                  <a:ahLst/>
                  <a:cxnLst/>
                  <a:rect l="l" t="t" r="r" b="b"/>
                  <a:pathLst>
                    <a:path w="445" h="282" extrusionOk="0">
                      <a:moveTo>
                        <a:pt x="236" y="0"/>
                      </a:moveTo>
                      <a:cubicBezTo>
                        <a:pt x="120" y="0"/>
                        <a:pt x="1" y="86"/>
                        <a:pt x="46" y="220"/>
                      </a:cubicBezTo>
                      <a:cubicBezTo>
                        <a:pt x="76" y="251"/>
                        <a:pt x="107" y="282"/>
                        <a:pt x="168" y="282"/>
                      </a:cubicBezTo>
                      <a:cubicBezTo>
                        <a:pt x="291" y="282"/>
                        <a:pt x="445" y="159"/>
                        <a:pt x="353" y="36"/>
                      </a:cubicBezTo>
                      <a:cubicBezTo>
                        <a:pt x="320" y="12"/>
                        <a:pt x="278" y="0"/>
                        <a:pt x="23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79" name="Google Shape;11749;p122">
                  <a:extLst>
                    <a:ext uri="{FF2B5EF4-FFF2-40B4-BE49-F238E27FC236}">
                      <a16:creationId xmlns:a16="http://schemas.microsoft.com/office/drawing/2014/main" id="{C618DAD2-5B0A-C9C5-0026-3DA19872E4D0}"/>
                    </a:ext>
                  </a:extLst>
                </p:cNvPr>
                <p:cNvSpPr/>
                <p:nvPr/>
              </p:nvSpPr>
              <p:spPr>
                <a:xfrm>
                  <a:off x="6756404" y="2981581"/>
                  <a:ext cx="17759" cy="13934"/>
                </a:xfrm>
                <a:custGeom>
                  <a:avLst/>
                  <a:gdLst/>
                  <a:ahLst/>
                  <a:cxnLst/>
                  <a:rect l="l" t="t" r="r" b="b"/>
                  <a:pathLst>
                    <a:path w="339" h="266" extrusionOk="0">
                      <a:moveTo>
                        <a:pt x="227" y="0"/>
                      </a:moveTo>
                      <a:cubicBezTo>
                        <a:pt x="176" y="0"/>
                        <a:pt x="121" y="22"/>
                        <a:pt x="93" y="51"/>
                      </a:cubicBezTo>
                      <a:cubicBezTo>
                        <a:pt x="0" y="143"/>
                        <a:pt x="31" y="235"/>
                        <a:pt x="93" y="265"/>
                      </a:cubicBezTo>
                      <a:lnTo>
                        <a:pt x="185" y="265"/>
                      </a:lnTo>
                      <a:cubicBezTo>
                        <a:pt x="246" y="265"/>
                        <a:pt x="338" y="204"/>
                        <a:pt x="338" y="112"/>
                      </a:cubicBezTo>
                      <a:cubicBezTo>
                        <a:pt x="338" y="30"/>
                        <a:pt x="285" y="0"/>
                        <a:pt x="22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0" name="Google Shape;11750;p122">
                  <a:extLst>
                    <a:ext uri="{FF2B5EF4-FFF2-40B4-BE49-F238E27FC236}">
                      <a16:creationId xmlns:a16="http://schemas.microsoft.com/office/drawing/2014/main" id="{550DFB1E-86B1-8E64-5423-490712140929}"/>
                    </a:ext>
                  </a:extLst>
                </p:cNvPr>
                <p:cNvSpPr/>
                <p:nvPr/>
              </p:nvSpPr>
              <p:spPr>
                <a:xfrm>
                  <a:off x="6842531" y="2806874"/>
                  <a:ext cx="24936" cy="16501"/>
                </a:xfrm>
                <a:custGeom>
                  <a:avLst/>
                  <a:gdLst/>
                  <a:ahLst/>
                  <a:cxnLst/>
                  <a:rect l="l" t="t" r="r" b="b"/>
                  <a:pathLst>
                    <a:path w="476" h="315" extrusionOk="0">
                      <a:moveTo>
                        <a:pt x="286" y="1"/>
                      </a:moveTo>
                      <a:cubicBezTo>
                        <a:pt x="142" y="1"/>
                        <a:pt x="0" y="315"/>
                        <a:pt x="199" y="315"/>
                      </a:cubicBezTo>
                      <a:lnTo>
                        <a:pt x="230" y="315"/>
                      </a:lnTo>
                      <a:cubicBezTo>
                        <a:pt x="352" y="315"/>
                        <a:pt x="475" y="69"/>
                        <a:pt x="322" y="8"/>
                      </a:cubicBezTo>
                      <a:cubicBezTo>
                        <a:pt x="310" y="3"/>
                        <a:pt x="298" y="1"/>
                        <a:pt x="2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1" name="Google Shape;11751;p122">
                  <a:extLst>
                    <a:ext uri="{FF2B5EF4-FFF2-40B4-BE49-F238E27FC236}">
                      <a16:creationId xmlns:a16="http://schemas.microsoft.com/office/drawing/2014/main" id="{772BC1C2-F93F-E072-85A3-97D591B79E60}"/>
                    </a:ext>
                  </a:extLst>
                </p:cNvPr>
                <p:cNvSpPr/>
                <p:nvPr/>
              </p:nvSpPr>
              <p:spPr>
                <a:xfrm>
                  <a:off x="6786947" y="2903788"/>
                  <a:ext cx="19383" cy="14511"/>
                </a:xfrm>
                <a:custGeom>
                  <a:avLst/>
                  <a:gdLst/>
                  <a:ahLst/>
                  <a:cxnLst/>
                  <a:rect l="l" t="t" r="r" b="b"/>
                  <a:pathLst>
                    <a:path w="370" h="277" extrusionOk="0">
                      <a:moveTo>
                        <a:pt x="154" y="0"/>
                      </a:moveTo>
                      <a:cubicBezTo>
                        <a:pt x="1" y="31"/>
                        <a:pt x="32" y="246"/>
                        <a:pt x="185" y="277"/>
                      </a:cubicBezTo>
                      <a:lnTo>
                        <a:pt x="216" y="277"/>
                      </a:lnTo>
                      <a:cubicBezTo>
                        <a:pt x="369" y="246"/>
                        <a:pt x="277"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2" name="Google Shape;11752;p122">
                  <a:extLst>
                    <a:ext uri="{FF2B5EF4-FFF2-40B4-BE49-F238E27FC236}">
                      <a16:creationId xmlns:a16="http://schemas.microsoft.com/office/drawing/2014/main" id="{619D6820-CEB4-22D5-5CAC-F5A1BFA2B7B0}"/>
                    </a:ext>
                  </a:extLst>
                </p:cNvPr>
                <p:cNvSpPr/>
                <p:nvPr/>
              </p:nvSpPr>
              <p:spPr>
                <a:xfrm>
                  <a:off x="7043230" y="2852345"/>
                  <a:ext cx="18860" cy="14092"/>
                </a:xfrm>
                <a:custGeom>
                  <a:avLst/>
                  <a:gdLst/>
                  <a:ahLst/>
                  <a:cxnLst/>
                  <a:rect l="l" t="t" r="r" b="b"/>
                  <a:pathLst>
                    <a:path w="360" h="269" extrusionOk="0">
                      <a:moveTo>
                        <a:pt x="172" y="1"/>
                      </a:moveTo>
                      <a:cubicBezTo>
                        <a:pt x="80" y="1"/>
                        <a:pt x="1" y="48"/>
                        <a:pt x="22" y="153"/>
                      </a:cubicBezTo>
                      <a:cubicBezTo>
                        <a:pt x="37" y="230"/>
                        <a:pt x="114" y="268"/>
                        <a:pt x="191" y="268"/>
                      </a:cubicBezTo>
                      <a:cubicBezTo>
                        <a:pt x="268" y="268"/>
                        <a:pt x="344" y="230"/>
                        <a:pt x="360" y="153"/>
                      </a:cubicBezTo>
                      <a:cubicBezTo>
                        <a:pt x="360" y="92"/>
                        <a:pt x="329" y="61"/>
                        <a:pt x="298" y="30"/>
                      </a:cubicBezTo>
                      <a:cubicBezTo>
                        <a:pt x="259" y="11"/>
                        <a:pt x="214"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3" name="Google Shape;11753;p122">
                  <a:extLst>
                    <a:ext uri="{FF2B5EF4-FFF2-40B4-BE49-F238E27FC236}">
                      <a16:creationId xmlns:a16="http://schemas.microsoft.com/office/drawing/2014/main" id="{84F21B56-147A-F851-AA3B-BB0609DE856C}"/>
                    </a:ext>
                  </a:extLst>
                </p:cNvPr>
                <p:cNvSpPr/>
                <p:nvPr/>
              </p:nvSpPr>
              <p:spPr>
                <a:xfrm>
                  <a:off x="7039511" y="2924690"/>
                  <a:ext cx="17759" cy="14092"/>
                </a:xfrm>
                <a:custGeom>
                  <a:avLst/>
                  <a:gdLst/>
                  <a:ahLst/>
                  <a:cxnLst/>
                  <a:rect l="l" t="t" r="r" b="b"/>
                  <a:pathLst>
                    <a:path w="339" h="269" extrusionOk="0">
                      <a:moveTo>
                        <a:pt x="154" y="0"/>
                      </a:moveTo>
                      <a:cubicBezTo>
                        <a:pt x="93" y="62"/>
                        <a:pt x="1" y="123"/>
                        <a:pt x="31" y="185"/>
                      </a:cubicBezTo>
                      <a:cubicBezTo>
                        <a:pt x="44" y="247"/>
                        <a:pt x="81" y="269"/>
                        <a:pt x="124" y="269"/>
                      </a:cubicBezTo>
                      <a:cubicBezTo>
                        <a:pt x="186" y="269"/>
                        <a:pt x="259" y="221"/>
                        <a:pt x="277" y="185"/>
                      </a:cubicBezTo>
                      <a:cubicBezTo>
                        <a:pt x="339" y="123"/>
                        <a:pt x="308" y="62"/>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4" name="Google Shape;11754;p122">
                  <a:extLst>
                    <a:ext uri="{FF2B5EF4-FFF2-40B4-BE49-F238E27FC236}">
                      <a16:creationId xmlns:a16="http://schemas.microsoft.com/office/drawing/2014/main" id="{99B22823-A754-8C6B-2052-95A40F0CE144}"/>
                    </a:ext>
                  </a:extLst>
                </p:cNvPr>
                <p:cNvSpPr/>
                <p:nvPr/>
              </p:nvSpPr>
              <p:spPr>
                <a:xfrm>
                  <a:off x="6919908" y="2867380"/>
                  <a:ext cx="25775" cy="13306"/>
                </a:xfrm>
                <a:custGeom>
                  <a:avLst/>
                  <a:gdLst/>
                  <a:ahLst/>
                  <a:cxnLst/>
                  <a:rect l="l" t="t" r="r" b="b"/>
                  <a:pathLst>
                    <a:path w="492" h="254" extrusionOk="0">
                      <a:moveTo>
                        <a:pt x="231" y="0"/>
                      </a:moveTo>
                      <a:cubicBezTo>
                        <a:pt x="118" y="0"/>
                        <a:pt x="0" y="83"/>
                        <a:pt x="73" y="204"/>
                      </a:cubicBezTo>
                      <a:cubicBezTo>
                        <a:pt x="94" y="239"/>
                        <a:pt x="129" y="253"/>
                        <a:pt x="169" y="253"/>
                      </a:cubicBezTo>
                      <a:cubicBezTo>
                        <a:pt x="305" y="253"/>
                        <a:pt x="491" y="91"/>
                        <a:pt x="349" y="20"/>
                      </a:cubicBezTo>
                      <a:lnTo>
                        <a:pt x="319" y="20"/>
                      </a:lnTo>
                      <a:cubicBezTo>
                        <a:pt x="292" y="7"/>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5" name="Google Shape;11755;p122">
                  <a:extLst>
                    <a:ext uri="{FF2B5EF4-FFF2-40B4-BE49-F238E27FC236}">
                      <a16:creationId xmlns:a16="http://schemas.microsoft.com/office/drawing/2014/main" id="{8848E803-FE78-5B60-CA78-55FC19713D4F}"/>
                    </a:ext>
                  </a:extLst>
                </p:cNvPr>
                <p:cNvSpPr/>
                <p:nvPr/>
              </p:nvSpPr>
              <p:spPr>
                <a:xfrm>
                  <a:off x="6977116" y="2803940"/>
                  <a:ext cx="16816" cy="16816"/>
                </a:xfrm>
                <a:custGeom>
                  <a:avLst/>
                  <a:gdLst/>
                  <a:ahLst/>
                  <a:cxnLst/>
                  <a:rect l="l" t="t" r="r" b="b"/>
                  <a:pathLst>
                    <a:path w="321" h="321" extrusionOk="0">
                      <a:moveTo>
                        <a:pt x="160" y="0"/>
                      </a:moveTo>
                      <a:cubicBezTo>
                        <a:pt x="50" y="0"/>
                        <a:pt x="1" y="251"/>
                        <a:pt x="117" y="309"/>
                      </a:cubicBezTo>
                      <a:cubicBezTo>
                        <a:pt x="128" y="317"/>
                        <a:pt x="140" y="320"/>
                        <a:pt x="151" y="320"/>
                      </a:cubicBezTo>
                      <a:cubicBezTo>
                        <a:pt x="236" y="320"/>
                        <a:pt x="321" y="141"/>
                        <a:pt x="240" y="33"/>
                      </a:cubicBezTo>
                      <a:lnTo>
                        <a:pt x="178" y="2"/>
                      </a:lnTo>
                      <a:cubicBezTo>
                        <a:pt x="172" y="1"/>
                        <a:pt x="166" y="0"/>
                        <a:pt x="16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6" name="Google Shape;11756;p122">
                  <a:extLst>
                    <a:ext uri="{FF2B5EF4-FFF2-40B4-BE49-F238E27FC236}">
                      <a16:creationId xmlns:a16="http://schemas.microsoft.com/office/drawing/2014/main" id="{D12EBB7F-8531-79EE-3E35-EA71E022632D}"/>
                    </a:ext>
                  </a:extLst>
                </p:cNvPr>
                <p:cNvSpPr/>
                <p:nvPr/>
              </p:nvSpPr>
              <p:spPr>
                <a:xfrm>
                  <a:off x="6901625" y="2912432"/>
                  <a:ext cx="22108" cy="15506"/>
                </a:xfrm>
                <a:custGeom>
                  <a:avLst/>
                  <a:gdLst/>
                  <a:ahLst/>
                  <a:cxnLst/>
                  <a:rect l="l" t="t" r="r" b="b"/>
                  <a:pathLst>
                    <a:path w="422" h="296" extrusionOk="0">
                      <a:moveTo>
                        <a:pt x="210" y="0"/>
                      </a:moveTo>
                      <a:cubicBezTo>
                        <a:pt x="104" y="0"/>
                        <a:pt x="1" y="94"/>
                        <a:pt x="23" y="204"/>
                      </a:cubicBezTo>
                      <a:cubicBezTo>
                        <a:pt x="53" y="265"/>
                        <a:pt x="115" y="296"/>
                        <a:pt x="146" y="296"/>
                      </a:cubicBezTo>
                      <a:cubicBezTo>
                        <a:pt x="268" y="296"/>
                        <a:pt x="422" y="142"/>
                        <a:pt x="330" y="50"/>
                      </a:cubicBezTo>
                      <a:cubicBezTo>
                        <a:pt x="295" y="15"/>
                        <a:pt x="252" y="0"/>
                        <a:pt x="21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7" name="Google Shape;11757;p122">
                  <a:extLst>
                    <a:ext uri="{FF2B5EF4-FFF2-40B4-BE49-F238E27FC236}">
                      <a16:creationId xmlns:a16="http://schemas.microsoft.com/office/drawing/2014/main" id="{4D2A1AD6-3B73-6E8E-3284-BC0AC040E4AF}"/>
                    </a:ext>
                  </a:extLst>
                </p:cNvPr>
                <p:cNvSpPr/>
                <p:nvPr/>
              </p:nvSpPr>
              <p:spPr>
                <a:xfrm>
                  <a:off x="6870611" y="2880214"/>
                  <a:ext cx="14511" cy="15558"/>
                </a:xfrm>
                <a:custGeom>
                  <a:avLst/>
                  <a:gdLst/>
                  <a:ahLst/>
                  <a:cxnLst/>
                  <a:rect l="l" t="t" r="r" b="b"/>
                  <a:pathLst>
                    <a:path w="277" h="297" extrusionOk="0">
                      <a:moveTo>
                        <a:pt x="164" y="1"/>
                      </a:moveTo>
                      <a:cubicBezTo>
                        <a:pt x="94" y="1"/>
                        <a:pt x="1" y="78"/>
                        <a:pt x="1" y="174"/>
                      </a:cubicBezTo>
                      <a:cubicBezTo>
                        <a:pt x="1" y="266"/>
                        <a:pt x="62" y="297"/>
                        <a:pt x="123" y="297"/>
                      </a:cubicBezTo>
                      <a:cubicBezTo>
                        <a:pt x="154" y="266"/>
                        <a:pt x="185" y="266"/>
                        <a:pt x="216" y="205"/>
                      </a:cubicBezTo>
                      <a:cubicBezTo>
                        <a:pt x="246" y="143"/>
                        <a:pt x="277" y="51"/>
                        <a:pt x="216" y="20"/>
                      </a:cubicBezTo>
                      <a:cubicBezTo>
                        <a:pt x="202" y="7"/>
                        <a:pt x="184"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8" name="Google Shape;11758;p122">
                  <a:extLst>
                    <a:ext uri="{FF2B5EF4-FFF2-40B4-BE49-F238E27FC236}">
                      <a16:creationId xmlns:a16="http://schemas.microsoft.com/office/drawing/2014/main" id="{005F1399-0204-24A0-B304-657A43C90DA8}"/>
                    </a:ext>
                  </a:extLst>
                </p:cNvPr>
                <p:cNvSpPr/>
                <p:nvPr/>
              </p:nvSpPr>
              <p:spPr>
                <a:xfrm>
                  <a:off x="6939030" y="2842287"/>
                  <a:ext cx="24936" cy="16501"/>
                </a:xfrm>
                <a:custGeom>
                  <a:avLst/>
                  <a:gdLst/>
                  <a:ahLst/>
                  <a:cxnLst/>
                  <a:rect l="l" t="t" r="r" b="b"/>
                  <a:pathLst>
                    <a:path w="476" h="315" extrusionOk="0">
                      <a:moveTo>
                        <a:pt x="280" y="0"/>
                      </a:moveTo>
                      <a:cubicBezTo>
                        <a:pt x="116" y="0"/>
                        <a:pt x="1" y="314"/>
                        <a:pt x="199" y="314"/>
                      </a:cubicBezTo>
                      <a:lnTo>
                        <a:pt x="230" y="314"/>
                      </a:lnTo>
                      <a:cubicBezTo>
                        <a:pt x="353" y="314"/>
                        <a:pt x="476" y="69"/>
                        <a:pt x="322" y="7"/>
                      </a:cubicBezTo>
                      <a:cubicBezTo>
                        <a:pt x="308" y="3"/>
                        <a:pt x="294"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89" name="Google Shape;11759;p122">
                  <a:extLst>
                    <a:ext uri="{FF2B5EF4-FFF2-40B4-BE49-F238E27FC236}">
                      <a16:creationId xmlns:a16="http://schemas.microsoft.com/office/drawing/2014/main" id="{B2359148-30CA-4CE9-CE59-B823291FCEEC}"/>
                    </a:ext>
                  </a:extLst>
                </p:cNvPr>
                <p:cNvSpPr/>
                <p:nvPr/>
              </p:nvSpPr>
              <p:spPr>
                <a:xfrm>
                  <a:off x="6827181" y="2767060"/>
                  <a:ext cx="20955" cy="14511"/>
                </a:xfrm>
                <a:custGeom>
                  <a:avLst/>
                  <a:gdLst/>
                  <a:ahLst/>
                  <a:cxnLst/>
                  <a:rect l="l" t="t" r="r" b="b"/>
                  <a:pathLst>
                    <a:path w="400" h="277" extrusionOk="0">
                      <a:moveTo>
                        <a:pt x="185" y="0"/>
                      </a:moveTo>
                      <a:cubicBezTo>
                        <a:pt x="1" y="0"/>
                        <a:pt x="93"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0" name="Google Shape;11760;p122">
                  <a:extLst>
                    <a:ext uri="{FF2B5EF4-FFF2-40B4-BE49-F238E27FC236}">
                      <a16:creationId xmlns:a16="http://schemas.microsoft.com/office/drawing/2014/main" id="{1CF7F8FB-7130-3D1D-35C4-663440396EBA}"/>
                    </a:ext>
                  </a:extLst>
                </p:cNvPr>
                <p:cNvSpPr/>
                <p:nvPr/>
              </p:nvSpPr>
              <p:spPr>
                <a:xfrm>
                  <a:off x="6883498" y="2910022"/>
                  <a:ext cx="19121" cy="17916"/>
                </a:xfrm>
                <a:custGeom>
                  <a:avLst/>
                  <a:gdLst/>
                  <a:ahLst/>
                  <a:cxnLst/>
                  <a:rect l="l" t="t" r="r" b="b"/>
                  <a:pathLst>
                    <a:path w="365" h="342" extrusionOk="0">
                      <a:moveTo>
                        <a:pt x="217" y="1"/>
                      </a:moveTo>
                      <a:cubicBezTo>
                        <a:pt x="207" y="1"/>
                        <a:pt x="196" y="2"/>
                        <a:pt x="185" y="4"/>
                      </a:cubicBezTo>
                      <a:cubicBezTo>
                        <a:pt x="31" y="35"/>
                        <a:pt x="0" y="311"/>
                        <a:pt x="185" y="342"/>
                      </a:cubicBezTo>
                      <a:cubicBezTo>
                        <a:pt x="215" y="342"/>
                        <a:pt x="277" y="311"/>
                        <a:pt x="307" y="250"/>
                      </a:cubicBezTo>
                      <a:cubicBezTo>
                        <a:pt x="364" y="165"/>
                        <a:pt x="342" y="1"/>
                        <a:pt x="21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1" name="Google Shape;11761;p122">
                  <a:extLst>
                    <a:ext uri="{FF2B5EF4-FFF2-40B4-BE49-F238E27FC236}">
                      <a16:creationId xmlns:a16="http://schemas.microsoft.com/office/drawing/2014/main" id="{A6917ED0-41AF-EAFB-038F-8ECBCC48A85C}"/>
                    </a:ext>
                  </a:extLst>
                </p:cNvPr>
                <p:cNvSpPr/>
                <p:nvPr/>
              </p:nvSpPr>
              <p:spPr>
                <a:xfrm>
                  <a:off x="6788571" y="2918247"/>
                  <a:ext cx="16135" cy="16292"/>
                </a:xfrm>
                <a:custGeom>
                  <a:avLst/>
                  <a:gdLst/>
                  <a:ahLst/>
                  <a:cxnLst/>
                  <a:rect l="l" t="t" r="r" b="b"/>
                  <a:pathLst>
                    <a:path w="308" h="311" extrusionOk="0">
                      <a:moveTo>
                        <a:pt x="123" y="1"/>
                      </a:moveTo>
                      <a:cubicBezTo>
                        <a:pt x="1" y="31"/>
                        <a:pt x="62" y="215"/>
                        <a:pt x="123" y="277"/>
                      </a:cubicBezTo>
                      <a:cubicBezTo>
                        <a:pt x="159" y="300"/>
                        <a:pt x="189" y="310"/>
                        <a:pt x="216" y="310"/>
                      </a:cubicBezTo>
                      <a:cubicBezTo>
                        <a:pt x="258" y="310"/>
                        <a:pt x="289" y="284"/>
                        <a:pt x="308" y="246"/>
                      </a:cubicBezTo>
                      <a:cubicBezTo>
                        <a:pt x="308" y="185"/>
                        <a:pt x="308" y="154"/>
                        <a:pt x="308" y="123"/>
                      </a:cubicBezTo>
                      <a:cubicBezTo>
                        <a:pt x="277" y="62"/>
                        <a:pt x="216" y="1"/>
                        <a:pt x="1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2" name="Google Shape;11762;p122">
                  <a:extLst>
                    <a:ext uri="{FF2B5EF4-FFF2-40B4-BE49-F238E27FC236}">
                      <a16:creationId xmlns:a16="http://schemas.microsoft.com/office/drawing/2014/main" id="{FE4FDEE2-DCA0-DC0E-1A8C-0AB96F101157}"/>
                    </a:ext>
                  </a:extLst>
                </p:cNvPr>
                <p:cNvSpPr/>
                <p:nvPr/>
              </p:nvSpPr>
              <p:spPr>
                <a:xfrm>
                  <a:off x="6761172" y="2936372"/>
                  <a:ext cx="18860" cy="18387"/>
                </a:xfrm>
                <a:custGeom>
                  <a:avLst/>
                  <a:gdLst/>
                  <a:ahLst/>
                  <a:cxnLst/>
                  <a:rect l="l" t="t" r="r" b="b"/>
                  <a:pathLst>
                    <a:path w="360" h="351" extrusionOk="0">
                      <a:moveTo>
                        <a:pt x="196" y="1"/>
                      </a:moveTo>
                      <a:cubicBezTo>
                        <a:pt x="174" y="1"/>
                        <a:pt x="150" y="8"/>
                        <a:pt x="124" y="23"/>
                      </a:cubicBezTo>
                      <a:cubicBezTo>
                        <a:pt x="1" y="97"/>
                        <a:pt x="136" y="350"/>
                        <a:pt x="241" y="350"/>
                      </a:cubicBezTo>
                      <a:cubicBezTo>
                        <a:pt x="267" y="350"/>
                        <a:pt x="291" y="335"/>
                        <a:pt x="309" y="299"/>
                      </a:cubicBezTo>
                      <a:lnTo>
                        <a:pt x="309" y="269"/>
                      </a:lnTo>
                      <a:cubicBezTo>
                        <a:pt x="360" y="167"/>
                        <a:pt x="30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3" name="Google Shape;11763;p122">
                  <a:extLst>
                    <a:ext uri="{FF2B5EF4-FFF2-40B4-BE49-F238E27FC236}">
                      <a16:creationId xmlns:a16="http://schemas.microsoft.com/office/drawing/2014/main" id="{048D2E8E-D9A1-077A-551D-97F19544EA7D}"/>
                    </a:ext>
                  </a:extLst>
                </p:cNvPr>
                <p:cNvSpPr/>
                <p:nvPr/>
              </p:nvSpPr>
              <p:spPr>
                <a:xfrm>
                  <a:off x="6915822" y="2954969"/>
                  <a:ext cx="18598" cy="11787"/>
                </a:xfrm>
                <a:custGeom>
                  <a:avLst/>
                  <a:gdLst/>
                  <a:ahLst/>
                  <a:cxnLst/>
                  <a:rect l="l" t="t" r="r" b="b"/>
                  <a:pathLst>
                    <a:path w="355" h="225" extrusionOk="0">
                      <a:moveTo>
                        <a:pt x="184" y="0"/>
                      </a:moveTo>
                      <a:cubicBezTo>
                        <a:pt x="133" y="0"/>
                        <a:pt x="82" y="20"/>
                        <a:pt x="59" y="67"/>
                      </a:cubicBezTo>
                      <a:cubicBezTo>
                        <a:pt x="0" y="164"/>
                        <a:pt x="65" y="225"/>
                        <a:pt x="152" y="225"/>
                      </a:cubicBezTo>
                      <a:cubicBezTo>
                        <a:pt x="202" y="225"/>
                        <a:pt x="259" y="204"/>
                        <a:pt x="304" y="159"/>
                      </a:cubicBezTo>
                      <a:lnTo>
                        <a:pt x="335" y="129"/>
                      </a:lnTo>
                      <a:cubicBezTo>
                        <a:pt x="354" y="53"/>
                        <a:pt x="268"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4" name="Google Shape;11764;p122">
                  <a:extLst>
                    <a:ext uri="{FF2B5EF4-FFF2-40B4-BE49-F238E27FC236}">
                      <a16:creationId xmlns:a16="http://schemas.microsoft.com/office/drawing/2014/main" id="{4DC6BFC8-ED6D-5271-9B61-F45574E02573}"/>
                    </a:ext>
                  </a:extLst>
                </p:cNvPr>
                <p:cNvSpPr/>
                <p:nvPr/>
              </p:nvSpPr>
              <p:spPr>
                <a:xfrm>
                  <a:off x="6772488" y="3027052"/>
                  <a:ext cx="18598" cy="16816"/>
                </a:xfrm>
                <a:custGeom>
                  <a:avLst/>
                  <a:gdLst/>
                  <a:ahLst/>
                  <a:cxnLst/>
                  <a:rect l="l" t="t" r="r" b="b"/>
                  <a:pathLst>
                    <a:path w="355" h="321" extrusionOk="0">
                      <a:moveTo>
                        <a:pt x="147" y="1"/>
                      </a:moveTo>
                      <a:cubicBezTo>
                        <a:pt x="129" y="1"/>
                        <a:pt x="111" y="4"/>
                        <a:pt x="93" y="12"/>
                      </a:cubicBezTo>
                      <a:cubicBezTo>
                        <a:pt x="31" y="12"/>
                        <a:pt x="1" y="73"/>
                        <a:pt x="31" y="134"/>
                      </a:cubicBezTo>
                      <a:cubicBezTo>
                        <a:pt x="31" y="227"/>
                        <a:pt x="101" y="320"/>
                        <a:pt x="175" y="320"/>
                      </a:cubicBezTo>
                      <a:cubicBezTo>
                        <a:pt x="199" y="320"/>
                        <a:pt x="224" y="310"/>
                        <a:pt x="246" y="288"/>
                      </a:cubicBezTo>
                      <a:cubicBezTo>
                        <a:pt x="354" y="180"/>
                        <a:pt x="272"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5" name="Google Shape;11765;p122">
                  <a:extLst>
                    <a:ext uri="{FF2B5EF4-FFF2-40B4-BE49-F238E27FC236}">
                      <a16:creationId xmlns:a16="http://schemas.microsoft.com/office/drawing/2014/main" id="{322D09AB-CBFA-D3A7-6B4A-960267A0F219}"/>
                    </a:ext>
                  </a:extLst>
                </p:cNvPr>
                <p:cNvSpPr/>
                <p:nvPr/>
              </p:nvSpPr>
              <p:spPr>
                <a:xfrm>
                  <a:off x="6901206" y="2886082"/>
                  <a:ext cx="17707" cy="13149"/>
                </a:xfrm>
                <a:custGeom>
                  <a:avLst/>
                  <a:gdLst/>
                  <a:ahLst/>
                  <a:cxnLst/>
                  <a:rect l="l" t="t" r="r" b="b"/>
                  <a:pathLst>
                    <a:path w="338" h="251" extrusionOk="0">
                      <a:moveTo>
                        <a:pt x="123" y="0"/>
                      </a:moveTo>
                      <a:cubicBezTo>
                        <a:pt x="31" y="0"/>
                        <a:pt x="0" y="62"/>
                        <a:pt x="0" y="123"/>
                      </a:cubicBezTo>
                      <a:cubicBezTo>
                        <a:pt x="31" y="185"/>
                        <a:pt x="31" y="215"/>
                        <a:pt x="92" y="215"/>
                      </a:cubicBezTo>
                      <a:cubicBezTo>
                        <a:pt x="128" y="233"/>
                        <a:pt x="173" y="251"/>
                        <a:pt x="212" y="251"/>
                      </a:cubicBezTo>
                      <a:cubicBezTo>
                        <a:pt x="239" y="251"/>
                        <a:pt x="263" y="241"/>
                        <a:pt x="276" y="215"/>
                      </a:cubicBezTo>
                      <a:cubicBezTo>
                        <a:pt x="338" y="154"/>
                        <a:pt x="246" y="0"/>
                        <a:pt x="123"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6" name="Google Shape;11766;p122">
                  <a:extLst>
                    <a:ext uri="{FF2B5EF4-FFF2-40B4-BE49-F238E27FC236}">
                      <a16:creationId xmlns:a16="http://schemas.microsoft.com/office/drawing/2014/main" id="{E2B596A6-617C-0964-A3FE-E3AF7C889EB4}"/>
                    </a:ext>
                  </a:extLst>
                </p:cNvPr>
                <p:cNvSpPr/>
                <p:nvPr/>
              </p:nvSpPr>
              <p:spPr>
                <a:xfrm>
                  <a:off x="6729058" y="3002798"/>
                  <a:ext cx="18231" cy="15244"/>
                </a:xfrm>
                <a:custGeom>
                  <a:avLst/>
                  <a:gdLst/>
                  <a:ahLst/>
                  <a:cxnLst/>
                  <a:rect l="l" t="t" r="r" b="b"/>
                  <a:pathLst>
                    <a:path w="348" h="291" extrusionOk="0">
                      <a:moveTo>
                        <a:pt x="104" y="0"/>
                      </a:moveTo>
                      <a:cubicBezTo>
                        <a:pt x="47" y="0"/>
                        <a:pt x="0" y="30"/>
                        <a:pt x="0" y="106"/>
                      </a:cubicBezTo>
                      <a:cubicBezTo>
                        <a:pt x="0" y="205"/>
                        <a:pt x="102" y="291"/>
                        <a:pt x="191" y="291"/>
                      </a:cubicBezTo>
                      <a:cubicBezTo>
                        <a:pt x="240" y="291"/>
                        <a:pt x="286" y="264"/>
                        <a:pt x="308" y="198"/>
                      </a:cubicBezTo>
                      <a:cubicBezTo>
                        <a:pt x="347" y="99"/>
                        <a:pt x="208" y="0"/>
                        <a:pt x="10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7" name="Google Shape;11767;p122">
                  <a:extLst>
                    <a:ext uri="{FF2B5EF4-FFF2-40B4-BE49-F238E27FC236}">
                      <a16:creationId xmlns:a16="http://schemas.microsoft.com/office/drawing/2014/main" id="{63DE4684-E0CC-B4A6-293B-997FAA918B46}"/>
                    </a:ext>
                  </a:extLst>
                </p:cNvPr>
                <p:cNvSpPr/>
                <p:nvPr/>
              </p:nvSpPr>
              <p:spPr>
                <a:xfrm>
                  <a:off x="6933372" y="2933700"/>
                  <a:ext cx="15559" cy="13358"/>
                </a:xfrm>
                <a:custGeom>
                  <a:avLst/>
                  <a:gdLst/>
                  <a:ahLst/>
                  <a:cxnLst/>
                  <a:rect l="l" t="t" r="r" b="b"/>
                  <a:pathLst>
                    <a:path w="297" h="255" extrusionOk="0">
                      <a:moveTo>
                        <a:pt x="186" y="1"/>
                      </a:moveTo>
                      <a:cubicBezTo>
                        <a:pt x="112" y="1"/>
                        <a:pt x="18" y="63"/>
                        <a:pt x="0" y="135"/>
                      </a:cubicBezTo>
                      <a:lnTo>
                        <a:pt x="0" y="197"/>
                      </a:lnTo>
                      <a:cubicBezTo>
                        <a:pt x="10" y="238"/>
                        <a:pt x="48" y="255"/>
                        <a:pt x="92" y="255"/>
                      </a:cubicBezTo>
                      <a:cubicBezTo>
                        <a:pt x="181" y="255"/>
                        <a:pt x="297" y="187"/>
                        <a:pt x="277" y="105"/>
                      </a:cubicBezTo>
                      <a:cubicBezTo>
                        <a:pt x="277" y="30"/>
                        <a:pt x="236" y="1"/>
                        <a:pt x="18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8" name="Google Shape;11768;p122">
                  <a:extLst>
                    <a:ext uri="{FF2B5EF4-FFF2-40B4-BE49-F238E27FC236}">
                      <a16:creationId xmlns:a16="http://schemas.microsoft.com/office/drawing/2014/main" id="{DD51AD45-F15A-6ED9-878C-DFA4931ECF3A}"/>
                    </a:ext>
                  </a:extLst>
                </p:cNvPr>
                <p:cNvSpPr/>
                <p:nvPr/>
              </p:nvSpPr>
              <p:spPr>
                <a:xfrm>
                  <a:off x="6858247" y="3053507"/>
                  <a:ext cx="14040" cy="13515"/>
                </a:xfrm>
                <a:custGeom>
                  <a:avLst/>
                  <a:gdLst/>
                  <a:ahLst/>
                  <a:cxnLst/>
                  <a:rect l="l" t="t" r="r" b="b"/>
                  <a:pathLst>
                    <a:path w="268" h="258" extrusionOk="0">
                      <a:moveTo>
                        <a:pt x="132" y="0"/>
                      </a:moveTo>
                      <a:cubicBezTo>
                        <a:pt x="102" y="0"/>
                        <a:pt x="74" y="17"/>
                        <a:pt x="52" y="59"/>
                      </a:cubicBezTo>
                      <a:cubicBezTo>
                        <a:pt x="1" y="137"/>
                        <a:pt x="79" y="258"/>
                        <a:pt x="179" y="258"/>
                      </a:cubicBezTo>
                      <a:cubicBezTo>
                        <a:pt x="198" y="258"/>
                        <a:pt x="217" y="253"/>
                        <a:pt x="237" y="244"/>
                      </a:cubicBezTo>
                      <a:cubicBezTo>
                        <a:pt x="267" y="213"/>
                        <a:pt x="267" y="182"/>
                        <a:pt x="267" y="121"/>
                      </a:cubicBezTo>
                      <a:cubicBezTo>
                        <a:pt x="247" y="60"/>
                        <a:pt x="188" y="0"/>
                        <a:pt x="13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299" name="Google Shape;11769;p122">
                  <a:extLst>
                    <a:ext uri="{FF2B5EF4-FFF2-40B4-BE49-F238E27FC236}">
                      <a16:creationId xmlns:a16="http://schemas.microsoft.com/office/drawing/2014/main" id="{2FF97DEA-3763-9FC7-4052-D894DDE569F7}"/>
                    </a:ext>
                  </a:extLst>
                </p:cNvPr>
                <p:cNvSpPr/>
                <p:nvPr/>
              </p:nvSpPr>
              <p:spPr>
                <a:xfrm>
                  <a:off x="6852904" y="3130567"/>
                  <a:ext cx="17759" cy="13411"/>
                </a:xfrm>
                <a:custGeom>
                  <a:avLst/>
                  <a:gdLst/>
                  <a:ahLst/>
                  <a:cxnLst/>
                  <a:rect l="l" t="t" r="r" b="b"/>
                  <a:pathLst>
                    <a:path w="339" h="256" extrusionOk="0">
                      <a:moveTo>
                        <a:pt x="154" y="1"/>
                      </a:moveTo>
                      <a:cubicBezTo>
                        <a:pt x="93" y="31"/>
                        <a:pt x="1" y="93"/>
                        <a:pt x="32" y="185"/>
                      </a:cubicBezTo>
                      <a:cubicBezTo>
                        <a:pt x="45" y="237"/>
                        <a:pt x="85" y="256"/>
                        <a:pt x="132" y="256"/>
                      </a:cubicBezTo>
                      <a:cubicBezTo>
                        <a:pt x="196" y="256"/>
                        <a:pt x="272" y="220"/>
                        <a:pt x="308" y="185"/>
                      </a:cubicBezTo>
                      <a:cubicBezTo>
                        <a:pt x="339" y="93"/>
                        <a:pt x="308" y="31"/>
                        <a:pt x="2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0" name="Google Shape;11770;p122">
                  <a:extLst>
                    <a:ext uri="{FF2B5EF4-FFF2-40B4-BE49-F238E27FC236}">
                      <a16:creationId xmlns:a16="http://schemas.microsoft.com/office/drawing/2014/main" id="{54B5997B-C727-89E6-00A0-85077D224F02}"/>
                    </a:ext>
                  </a:extLst>
                </p:cNvPr>
                <p:cNvSpPr/>
                <p:nvPr/>
              </p:nvSpPr>
              <p:spPr>
                <a:xfrm>
                  <a:off x="6844312" y="3021814"/>
                  <a:ext cx="25775" cy="13253"/>
                </a:xfrm>
                <a:custGeom>
                  <a:avLst/>
                  <a:gdLst/>
                  <a:ahLst/>
                  <a:cxnLst/>
                  <a:rect l="l" t="t" r="r" b="b"/>
                  <a:pathLst>
                    <a:path w="492" h="253" extrusionOk="0">
                      <a:moveTo>
                        <a:pt x="231" y="0"/>
                      </a:moveTo>
                      <a:cubicBezTo>
                        <a:pt x="118" y="0"/>
                        <a:pt x="0" y="83"/>
                        <a:pt x="73" y="204"/>
                      </a:cubicBezTo>
                      <a:cubicBezTo>
                        <a:pt x="94" y="239"/>
                        <a:pt x="129" y="253"/>
                        <a:pt x="169" y="253"/>
                      </a:cubicBezTo>
                      <a:cubicBezTo>
                        <a:pt x="304" y="253"/>
                        <a:pt x="491" y="91"/>
                        <a:pt x="349" y="19"/>
                      </a:cubicBezTo>
                      <a:lnTo>
                        <a:pt x="318" y="19"/>
                      </a:lnTo>
                      <a:cubicBezTo>
                        <a:pt x="292" y="6"/>
                        <a:pt x="262" y="0"/>
                        <a:pt x="23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2" name="Google Shape;11771;p122">
                  <a:extLst>
                    <a:ext uri="{FF2B5EF4-FFF2-40B4-BE49-F238E27FC236}">
                      <a16:creationId xmlns:a16="http://schemas.microsoft.com/office/drawing/2014/main" id="{B31886F8-9EB1-EF92-B036-0D4717470106}"/>
                    </a:ext>
                  </a:extLst>
                </p:cNvPr>
                <p:cNvSpPr/>
                <p:nvPr/>
              </p:nvSpPr>
              <p:spPr>
                <a:xfrm>
                  <a:off x="6917918" y="3093111"/>
                  <a:ext cx="16502" cy="15558"/>
                </a:xfrm>
                <a:custGeom>
                  <a:avLst/>
                  <a:gdLst/>
                  <a:ahLst/>
                  <a:cxnLst/>
                  <a:rect l="l" t="t" r="r" b="b"/>
                  <a:pathLst>
                    <a:path w="315" h="297" extrusionOk="0">
                      <a:moveTo>
                        <a:pt x="160" y="1"/>
                      </a:moveTo>
                      <a:cubicBezTo>
                        <a:pt x="39" y="1"/>
                        <a:pt x="0" y="231"/>
                        <a:pt x="111" y="286"/>
                      </a:cubicBezTo>
                      <a:cubicBezTo>
                        <a:pt x="122" y="293"/>
                        <a:pt x="134" y="297"/>
                        <a:pt x="146" y="297"/>
                      </a:cubicBezTo>
                      <a:cubicBezTo>
                        <a:pt x="230" y="297"/>
                        <a:pt x="315" y="121"/>
                        <a:pt x="234" y="40"/>
                      </a:cubicBezTo>
                      <a:lnTo>
                        <a:pt x="203" y="10"/>
                      </a:lnTo>
                      <a:cubicBezTo>
                        <a:pt x="188" y="3"/>
                        <a:pt x="174" y="1"/>
                        <a:pt x="16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3" name="Google Shape;11772;p122">
                  <a:extLst>
                    <a:ext uri="{FF2B5EF4-FFF2-40B4-BE49-F238E27FC236}">
                      <a16:creationId xmlns:a16="http://schemas.microsoft.com/office/drawing/2014/main" id="{ABC6B59A-DC0E-D584-FE68-AEF145E5FA27}"/>
                    </a:ext>
                  </a:extLst>
                </p:cNvPr>
                <p:cNvSpPr/>
                <p:nvPr/>
              </p:nvSpPr>
              <p:spPr>
                <a:xfrm>
                  <a:off x="6828124" y="3058798"/>
                  <a:ext cx="23260" cy="15558"/>
                </a:xfrm>
                <a:custGeom>
                  <a:avLst/>
                  <a:gdLst/>
                  <a:ahLst/>
                  <a:cxnLst/>
                  <a:rect l="l" t="t" r="r" b="b"/>
                  <a:pathLst>
                    <a:path w="444" h="297" extrusionOk="0">
                      <a:moveTo>
                        <a:pt x="215" y="0"/>
                      </a:moveTo>
                      <a:cubicBezTo>
                        <a:pt x="113" y="0"/>
                        <a:pt x="0" y="94"/>
                        <a:pt x="44" y="204"/>
                      </a:cubicBezTo>
                      <a:cubicBezTo>
                        <a:pt x="75" y="265"/>
                        <a:pt x="105" y="296"/>
                        <a:pt x="167" y="296"/>
                      </a:cubicBezTo>
                      <a:cubicBezTo>
                        <a:pt x="290" y="296"/>
                        <a:pt x="443" y="143"/>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5" name="Google Shape;11773;p122">
                  <a:extLst>
                    <a:ext uri="{FF2B5EF4-FFF2-40B4-BE49-F238E27FC236}">
                      <a16:creationId xmlns:a16="http://schemas.microsoft.com/office/drawing/2014/main" id="{346D16C0-F113-7B40-B809-33206DF9956E}"/>
                    </a:ext>
                  </a:extLst>
                </p:cNvPr>
                <p:cNvSpPr/>
                <p:nvPr/>
              </p:nvSpPr>
              <p:spPr>
                <a:xfrm>
                  <a:off x="6733877" y="2831076"/>
                  <a:ext cx="14511" cy="16449"/>
                </a:xfrm>
                <a:custGeom>
                  <a:avLst/>
                  <a:gdLst/>
                  <a:ahLst/>
                  <a:cxnLst/>
                  <a:rect l="l" t="t" r="r" b="b"/>
                  <a:pathLst>
                    <a:path w="277" h="314" extrusionOk="0">
                      <a:moveTo>
                        <a:pt x="187" y="0"/>
                      </a:moveTo>
                      <a:cubicBezTo>
                        <a:pt x="116" y="0"/>
                        <a:pt x="1" y="80"/>
                        <a:pt x="1" y="160"/>
                      </a:cubicBezTo>
                      <a:cubicBezTo>
                        <a:pt x="1" y="283"/>
                        <a:pt x="62" y="313"/>
                        <a:pt x="154" y="313"/>
                      </a:cubicBezTo>
                      <a:cubicBezTo>
                        <a:pt x="185" y="283"/>
                        <a:pt x="216" y="252"/>
                        <a:pt x="216" y="221"/>
                      </a:cubicBezTo>
                      <a:cubicBezTo>
                        <a:pt x="246" y="160"/>
                        <a:pt x="277" y="68"/>
                        <a:pt x="216" y="6"/>
                      </a:cubicBezTo>
                      <a:cubicBezTo>
                        <a:pt x="207" y="2"/>
                        <a:pt x="197"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6" name="Google Shape;11774;p122">
                  <a:extLst>
                    <a:ext uri="{FF2B5EF4-FFF2-40B4-BE49-F238E27FC236}">
                      <a16:creationId xmlns:a16="http://schemas.microsoft.com/office/drawing/2014/main" id="{22172E66-9250-7A84-AF68-76C67E5964A8}"/>
                    </a:ext>
                  </a:extLst>
                </p:cNvPr>
                <p:cNvSpPr/>
                <p:nvPr/>
              </p:nvSpPr>
              <p:spPr>
                <a:xfrm>
                  <a:off x="6799939" y="2812951"/>
                  <a:ext cx="25670" cy="15349"/>
                </a:xfrm>
                <a:custGeom>
                  <a:avLst/>
                  <a:gdLst/>
                  <a:ahLst/>
                  <a:cxnLst/>
                  <a:rect l="l" t="t" r="r" b="b"/>
                  <a:pathLst>
                    <a:path w="490" h="293" extrusionOk="0">
                      <a:moveTo>
                        <a:pt x="257" y="1"/>
                      </a:moveTo>
                      <a:cubicBezTo>
                        <a:pt x="124" y="1"/>
                        <a:pt x="1" y="293"/>
                        <a:pt x="160" y="293"/>
                      </a:cubicBezTo>
                      <a:cubicBezTo>
                        <a:pt x="167" y="293"/>
                        <a:pt x="175" y="292"/>
                        <a:pt x="183" y="291"/>
                      </a:cubicBezTo>
                      <a:lnTo>
                        <a:pt x="214" y="291"/>
                      </a:lnTo>
                      <a:cubicBezTo>
                        <a:pt x="336" y="291"/>
                        <a:pt x="490" y="76"/>
                        <a:pt x="306" y="15"/>
                      </a:cubicBezTo>
                      <a:cubicBezTo>
                        <a:pt x="290" y="5"/>
                        <a:pt x="273" y="1"/>
                        <a:pt x="25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7" name="Google Shape;11775;p122">
                  <a:extLst>
                    <a:ext uri="{FF2B5EF4-FFF2-40B4-BE49-F238E27FC236}">
                      <a16:creationId xmlns:a16="http://schemas.microsoft.com/office/drawing/2014/main" id="{F232CE77-8BEF-CB25-B821-AE60B0A5120D}"/>
                    </a:ext>
                  </a:extLst>
                </p:cNvPr>
                <p:cNvSpPr/>
                <p:nvPr/>
              </p:nvSpPr>
              <p:spPr>
                <a:xfrm>
                  <a:off x="6988065" y="3034072"/>
                  <a:ext cx="22579" cy="14511"/>
                </a:xfrm>
                <a:custGeom>
                  <a:avLst/>
                  <a:gdLst/>
                  <a:ahLst/>
                  <a:cxnLst/>
                  <a:rect l="l" t="t" r="r" b="b"/>
                  <a:pathLst>
                    <a:path w="431" h="277" extrusionOk="0">
                      <a:moveTo>
                        <a:pt x="184" y="0"/>
                      </a:moveTo>
                      <a:cubicBezTo>
                        <a:pt x="0" y="0"/>
                        <a:pt x="92" y="246"/>
                        <a:pt x="246" y="277"/>
                      </a:cubicBezTo>
                      <a:lnTo>
                        <a:pt x="277" y="277"/>
                      </a:lnTo>
                      <a:cubicBezTo>
                        <a:pt x="430" y="246"/>
                        <a:pt x="307" y="0"/>
                        <a:pt x="18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8" name="Google Shape;11776;p122">
                  <a:extLst>
                    <a:ext uri="{FF2B5EF4-FFF2-40B4-BE49-F238E27FC236}">
                      <a16:creationId xmlns:a16="http://schemas.microsoft.com/office/drawing/2014/main" id="{68BD38FF-BDDF-7D6B-65AF-29816CC26EE3}"/>
                    </a:ext>
                  </a:extLst>
                </p:cNvPr>
                <p:cNvSpPr/>
                <p:nvPr/>
              </p:nvSpPr>
              <p:spPr>
                <a:xfrm>
                  <a:off x="6752213" y="2810069"/>
                  <a:ext cx="18702" cy="13777"/>
                </a:xfrm>
                <a:custGeom>
                  <a:avLst/>
                  <a:gdLst/>
                  <a:ahLst/>
                  <a:cxnLst/>
                  <a:rect l="l" t="t" r="r" b="b"/>
                  <a:pathLst>
                    <a:path w="357" h="263" extrusionOk="0">
                      <a:moveTo>
                        <a:pt x="141" y="1"/>
                      </a:moveTo>
                      <a:cubicBezTo>
                        <a:pt x="62" y="1"/>
                        <a:pt x="0" y="37"/>
                        <a:pt x="19" y="131"/>
                      </a:cubicBezTo>
                      <a:cubicBezTo>
                        <a:pt x="36" y="215"/>
                        <a:pt x="127" y="263"/>
                        <a:pt x="211" y="263"/>
                      </a:cubicBezTo>
                      <a:cubicBezTo>
                        <a:pt x="279" y="263"/>
                        <a:pt x="343" y="231"/>
                        <a:pt x="357" y="162"/>
                      </a:cubicBezTo>
                      <a:cubicBezTo>
                        <a:pt x="357" y="100"/>
                        <a:pt x="326" y="39"/>
                        <a:pt x="295" y="39"/>
                      </a:cubicBezTo>
                      <a:cubicBezTo>
                        <a:pt x="248" y="15"/>
                        <a:pt x="191" y="1"/>
                        <a:pt x="14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09" name="Google Shape;11777;p122">
                  <a:extLst>
                    <a:ext uri="{FF2B5EF4-FFF2-40B4-BE49-F238E27FC236}">
                      <a16:creationId xmlns:a16="http://schemas.microsoft.com/office/drawing/2014/main" id="{68FF5B2A-C7E7-3E85-CD84-77F642890E65}"/>
                    </a:ext>
                  </a:extLst>
                </p:cNvPr>
                <p:cNvSpPr/>
                <p:nvPr/>
              </p:nvSpPr>
              <p:spPr>
                <a:xfrm>
                  <a:off x="6848084" y="2829766"/>
                  <a:ext cx="17759" cy="14092"/>
                </a:xfrm>
                <a:custGeom>
                  <a:avLst/>
                  <a:gdLst/>
                  <a:ahLst/>
                  <a:cxnLst/>
                  <a:rect l="l" t="t" r="r" b="b"/>
                  <a:pathLst>
                    <a:path w="339" h="269" extrusionOk="0">
                      <a:moveTo>
                        <a:pt x="124" y="1"/>
                      </a:moveTo>
                      <a:cubicBezTo>
                        <a:pt x="62" y="62"/>
                        <a:pt x="1" y="124"/>
                        <a:pt x="31" y="185"/>
                      </a:cubicBezTo>
                      <a:cubicBezTo>
                        <a:pt x="31" y="247"/>
                        <a:pt x="67" y="269"/>
                        <a:pt x="111" y="269"/>
                      </a:cubicBezTo>
                      <a:cubicBezTo>
                        <a:pt x="175" y="269"/>
                        <a:pt x="259" y="222"/>
                        <a:pt x="277" y="185"/>
                      </a:cubicBezTo>
                      <a:cubicBezTo>
                        <a:pt x="339" y="124"/>
                        <a:pt x="308" y="3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0" name="Google Shape;11778;p122">
                  <a:extLst>
                    <a:ext uri="{FF2B5EF4-FFF2-40B4-BE49-F238E27FC236}">
                      <a16:creationId xmlns:a16="http://schemas.microsoft.com/office/drawing/2014/main" id="{643989D1-216E-20CB-A573-27B371B78E96}"/>
                    </a:ext>
                  </a:extLst>
                </p:cNvPr>
                <p:cNvSpPr/>
                <p:nvPr/>
              </p:nvSpPr>
              <p:spPr>
                <a:xfrm>
                  <a:off x="6882503" y="3011232"/>
                  <a:ext cx="24622" cy="14196"/>
                </a:xfrm>
                <a:custGeom>
                  <a:avLst/>
                  <a:gdLst/>
                  <a:ahLst/>
                  <a:cxnLst/>
                  <a:rect l="l" t="t" r="r" b="b"/>
                  <a:pathLst>
                    <a:path w="470" h="271" extrusionOk="0">
                      <a:moveTo>
                        <a:pt x="275" y="1"/>
                      </a:moveTo>
                      <a:cubicBezTo>
                        <a:pt x="153" y="1"/>
                        <a:pt x="0" y="88"/>
                        <a:pt x="81" y="221"/>
                      </a:cubicBezTo>
                      <a:cubicBezTo>
                        <a:pt x="101" y="256"/>
                        <a:pt x="135" y="270"/>
                        <a:pt x="172" y="270"/>
                      </a:cubicBezTo>
                      <a:cubicBezTo>
                        <a:pt x="299" y="270"/>
                        <a:pt x="469" y="102"/>
                        <a:pt x="326" y="7"/>
                      </a:cubicBezTo>
                      <a:cubicBezTo>
                        <a:pt x="310" y="3"/>
                        <a:pt x="293" y="1"/>
                        <a:pt x="27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1" name="Google Shape;11779;p122">
                  <a:extLst>
                    <a:ext uri="{FF2B5EF4-FFF2-40B4-BE49-F238E27FC236}">
                      <a16:creationId xmlns:a16="http://schemas.microsoft.com/office/drawing/2014/main" id="{23C77468-668F-F888-CF5C-0B9CC4EEE179}"/>
                    </a:ext>
                  </a:extLst>
                </p:cNvPr>
                <p:cNvSpPr/>
                <p:nvPr/>
              </p:nvSpPr>
              <p:spPr>
                <a:xfrm>
                  <a:off x="6784380" y="2845378"/>
                  <a:ext cx="16345" cy="15558"/>
                </a:xfrm>
                <a:custGeom>
                  <a:avLst/>
                  <a:gdLst/>
                  <a:ahLst/>
                  <a:cxnLst/>
                  <a:rect l="l" t="t" r="r" b="b"/>
                  <a:pathLst>
                    <a:path w="312" h="297" extrusionOk="0">
                      <a:moveTo>
                        <a:pt x="138" y="1"/>
                      </a:moveTo>
                      <a:cubicBezTo>
                        <a:pt x="40" y="1"/>
                        <a:pt x="1" y="231"/>
                        <a:pt x="111" y="286"/>
                      </a:cubicBezTo>
                      <a:cubicBezTo>
                        <a:pt x="123" y="294"/>
                        <a:pt x="134" y="297"/>
                        <a:pt x="146" y="297"/>
                      </a:cubicBezTo>
                      <a:cubicBezTo>
                        <a:pt x="230" y="297"/>
                        <a:pt x="311" y="121"/>
                        <a:pt x="203"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5" name="Google Shape;11780;p122">
                  <a:extLst>
                    <a:ext uri="{FF2B5EF4-FFF2-40B4-BE49-F238E27FC236}">
                      <a16:creationId xmlns:a16="http://schemas.microsoft.com/office/drawing/2014/main" id="{E0834F23-65E6-E421-A23A-4119A2D18E62}"/>
                    </a:ext>
                  </a:extLst>
                </p:cNvPr>
                <p:cNvSpPr/>
                <p:nvPr/>
              </p:nvSpPr>
              <p:spPr>
                <a:xfrm>
                  <a:off x="6694481" y="2954498"/>
                  <a:ext cx="23365" cy="15296"/>
                </a:xfrm>
                <a:custGeom>
                  <a:avLst/>
                  <a:gdLst/>
                  <a:ahLst/>
                  <a:cxnLst/>
                  <a:rect l="l" t="t" r="r" b="b"/>
                  <a:pathLst>
                    <a:path w="446" h="292" extrusionOk="0">
                      <a:moveTo>
                        <a:pt x="228" y="0"/>
                      </a:moveTo>
                      <a:cubicBezTo>
                        <a:pt x="124" y="0"/>
                        <a:pt x="1" y="108"/>
                        <a:pt x="46" y="199"/>
                      </a:cubicBezTo>
                      <a:cubicBezTo>
                        <a:pt x="46" y="260"/>
                        <a:pt x="108" y="291"/>
                        <a:pt x="169" y="291"/>
                      </a:cubicBezTo>
                      <a:cubicBezTo>
                        <a:pt x="292" y="291"/>
                        <a:pt x="446" y="138"/>
                        <a:pt x="323" y="46"/>
                      </a:cubicBezTo>
                      <a:cubicBezTo>
                        <a:pt x="299" y="14"/>
                        <a:pt x="265" y="0"/>
                        <a:pt x="22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6" name="Google Shape;11781;p122">
                  <a:extLst>
                    <a:ext uri="{FF2B5EF4-FFF2-40B4-BE49-F238E27FC236}">
                      <a16:creationId xmlns:a16="http://schemas.microsoft.com/office/drawing/2014/main" id="{72414F5C-2811-98F3-7299-A81AC52BCE4A}"/>
                    </a:ext>
                  </a:extLst>
                </p:cNvPr>
                <p:cNvSpPr/>
                <p:nvPr/>
              </p:nvSpPr>
              <p:spPr>
                <a:xfrm>
                  <a:off x="6807902" y="2958165"/>
                  <a:ext cx="14511" cy="16449"/>
                </a:xfrm>
                <a:custGeom>
                  <a:avLst/>
                  <a:gdLst/>
                  <a:ahLst/>
                  <a:cxnLst/>
                  <a:rect l="l" t="t" r="r" b="b"/>
                  <a:pathLst>
                    <a:path w="277" h="314" extrusionOk="0">
                      <a:moveTo>
                        <a:pt x="177" y="0"/>
                      </a:moveTo>
                      <a:cubicBezTo>
                        <a:pt x="93" y="0"/>
                        <a:pt x="0" y="84"/>
                        <a:pt x="0" y="190"/>
                      </a:cubicBezTo>
                      <a:cubicBezTo>
                        <a:pt x="0" y="283"/>
                        <a:pt x="62" y="313"/>
                        <a:pt x="123" y="313"/>
                      </a:cubicBezTo>
                      <a:cubicBezTo>
                        <a:pt x="154" y="283"/>
                        <a:pt x="184" y="252"/>
                        <a:pt x="215" y="221"/>
                      </a:cubicBezTo>
                      <a:cubicBezTo>
                        <a:pt x="246" y="160"/>
                        <a:pt x="276" y="68"/>
                        <a:pt x="215" y="6"/>
                      </a:cubicBezTo>
                      <a:cubicBezTo>
                        <a:pt x="203" y="2"/>
                        <a:pt x="190" y="0"/>
                        <a:pt x="17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7" name="Google Shape;11782;p122">
                  <a:extLst>
                    <a:ext uri="{FF2B5EF4-FFF2-40B4-BE49-F238E27FC236}">
                      <a16:creationId xmlns:a16="http://schemas.microsoft.com/office/drawing/2014/main" id="{DEA45BC2-1205-8E33-701A-BA1DA270A039}"/>
                    </a:ext>
                  </a:extLst>
                </p:cNvPr>
                <p:cNvSpPr/>
                <p:nvPr/>
              </p:nvSpPr>
              <p:spPr>
                <a:xfrm>
                  <a:off x="6996971" y="2987082"/>
                  <a:ext cx="24884" cy="16449"/>
                </a:xfrm>
                <a:custGeom>
                  <a:avLst/>
                  <a:gdLst/>
                  <a:ahLst/>
                  <a:cxnLst/>
                  <a:rect l="l" t="t" r="r" b="b"/>
                  <a:pathLst>
                    <a:path w="475" h="314" extrusionOk="0">
                      <a:moveTo>
                        <a:pt x="280" y="0"/>
                      </a:moveTo>
                      <a:cubicBezTo>
                        <a:pt x="116" y="0"/>
                        <a:pt x="0" y="314"/>
                        <a:pt x="199" y="314"/>
                      </a:cubicBezTo>
                      <a:lnTo>
                        <a:pt x="229" y="314"/>
                      </a:lnTo>
                      <a:cubicBezTo>
                        <a:pt x="352" y="314"/>
                        <a:pt x="475" y="68"/>
                        <a:pt x="321" y="7"/>
                      </a:cubicBezTo>
                      <a:cubicBezTo>
                        <a:pt x="307" y="2"/>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8" name="Google Shape;11783;p122">
                  <a:extLst>
                    <a:ext uri="{FF2B5EF4-FFF2-40B4-BE49-F238E27FC236}">
                      <a16:creationId xmlns:a16="http://schemas.microsoft.com/office/drawing/2014/main" id="{380D1ABB-992D-E237-7F62-799395E929BA}"/>
                    </a:ext>
                  </a:extLst>
                </p:cNvPr>
                <p:cNvSpPr/>
                <p:nvPr/>
              </p:nvSpPr>
              <p:spPr>
                <a:xfrm>
                  <a:off x="6907597" y="3032448"/>
                  <a:ext cx="21007" cy="16135"/>
                </a:xfrm>
                <a:custGeom>
                  <a:avLst/>
                  <a:gdLst/>
                  <a:ahLst/>
                  <a:cxnLst/>
                  <a:rect l="l" t="t" r="r" b="b"/>
                  <a:pathLst>
                    <a:path w="401" h="308" extrusionOk="0">
                      <a:moveTo>
                        <a:pt x="185" y="1"/>
                      </a:moveTo>
                      <a:cubicBezTo>
                        <a:pt x="1" y="1"/>
                        <a:pt x="93" y="246"/>
                        <a:pt x="216" y="277"/>
                      </a:cubicBezTo>
                      <a:lnTo>
                        <a:pt x="277" y="308"/>
                      </a:lnTo>
                      <a:cubicBezTo>
                        <a:pt x="400" y="277"/>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319" name="Google Shape;11784;p122">
                  <a:extLst>
                    <a:ext uri="{FF2B5EF4-FFF2-40B4-BE49-F238E27FC236}">
                      <a16:creationId xmlns:a16="http://schemas.microsoft.com/office/drawing/2014/main" id="{ECD7C0A1-7752-F078-4749-B99C49A08444}"/>
                    </a:ext>
                  </a:extLst>
                </p:cNvPr>
                <p:cNvSpPr/>
                <p:nvPr/>
              </p:nvSpPr>
              <p:spPr>
                <a:xfrm>
                  <a:off x="6940340" y="2911803"/>
                  <a:ext cx="18807" cy="13149"/>
                </a:xfrm>
                <a:custGeom>
                  <a:avLst/>
                  <a:gdLst/>
                  <a:ahLst/>
                  <a:cxnLst/>
                  <a:rect l="l" t="t" r="r" b="b"/>
                  <a:pathLst>
                    <a:path w="359" h="251" extrusionOk="0">
                      <a:moveTo>
                        <a:pt x="164" y="1"/>
                      </a:moveTo>
                      <a:cubicBezTo>
                        <a:pt x="75" y="1"/>
                        <a:pt x="0" y="42"/>
                        <a:pt x="21" y="124"/>
                      </a:cubicBezTo>
                      <a:cubicBezTo>
                        <a:pt x="37" y="204"/>
                        <a:pt x="120" y="250"/>
                        <a:pt x="200" y="250"/>
                      </a:cubicBezTo>
                      <a:cubicBezTo>
                        <a:pt x="273" y="250"/>
                        <a:pt x="344" y="212"/>
                        <a:pt x="358" y="124"/>
                      </a:cubicBezTo>
                      <a:cubicBezTo>
                        <a:pt x="358" y="93"/>
                        <a:pt x="328" y="31"/>
                        <a:pt x="297" y="31"/>
                      </a:cubicBezTo>
                      <a:cubicBezTo>
                        <a:pt x="256" y="11"/>
                        <a:pt x="208"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96" name="Google Shape;11785;p122">
                  <a:extLst>
                    <a:ext uri="{FF2B5EF4-FFF2-40B4-BE49-F238E27FC236}">
                      <a16:creationId xmlns:a16="http://schemas.microsoft.com/office/drawing/2014/main" id="{AE77AE43-CAE1-BFD0-5724-B5868514B5DC}"/>
                    </a:ext>
                  </a:extLst>
                </p:cNvPr>
                <p:cNvSpPr/>
                <p:nvPr/>
              </p:nvSpPr>
              <p:spPr>
                <a:xfrm>
                  <a:off x="6862596" y="2899335"/>
                  <a:ext cx="17707" cy="14196"/>
                </a:xfrm>
                <a:custGeom>
                  <a:avLst/>
                  <a:gdLst/>
                  <a:ahLst/>
                  <a:cxnLst/>
                  <a:rect l="l" t="t" r="r" b="b"/>
                  <a:pathLst>
                    <a:path w="338" h="271" extrusionOk="0">
                      <a:moveTo>
                        <a:pt x="196" y="1"/>
                      </a:moveTo>
                      <a:cubicBezTo>
                        <a:pt x="177" y="1"/>
                        <a:pt x="154" y="8"/>
                        <a:pt x="123" y="24"/>
                      </a:cubicBezTo>
                      <a:cubicBezTo>
                        <a:pt x="62" y="54"/>
                        <a:pt x="0" y="116"/>
                        <a:pt x="0" y="177"/>
                      </a:cubicBezTo>
                      <a:cubicBezTo>
                        <a:pt x="14" y="245"/>
                        <a:pt x="63" y="271"/>
                        <a:pt x="116" y="271"/>
                      </a:cubicBezTo>
                      <a:cubicBezTo>
                        <a:pt x="184" y="271"/>
                        <a:pt x="259" y="229"/>
                        <a:pt x="276" y="177"/>
                      </a:cubicBezTo>
                      <a:cubicBezTo>
                        <a:pt x="338" y="116"/>
                        <a:pt x="307" y="24"/>
                        <a:pt x="246" y="24"/>
                      </a:cubicBezTo>
                      <a:cubicBezTo>
                        <a:pt x="230" y="8"/>
                        <a:pt x="215" y="1"/>
                        <a:pt x="19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97" name="Google Shape;11786;p122">
                  <a:extLst>
                    <a:ext uri="{FF2B5EF4-FFF2-40B4-BE49-F238E27FC236}">
                      <a16:creationId xmlns:a16="http://schemas.microsoft.com/office/drawing/2014/main" id="{CCE98CF6-7B92-DF9C-011D-3ECDA64167A7}"/>
                    </a:ext>
                  </a:extLst>
                </p:cNvPr>
                <p:cNvSpPr/>
                <p:nvPr/>
              </p:nvSpPr>
              <p:spPr>
                <a:xfrm>
                  <a:off x="6799049" y="2924376"/>
                  <a:ext cx="25984" cy="14196"/>
                </a:xfrm>
                <a:custGeom>
                  <a:avLst/>
                  <a:gdLst/>
                  <a:ahLst/>
                  <a:cxnLst/>
                  <a:rect l="l" t="t" r="r" b="b"/>
                  <a:pathLst>
                    <a:path w="496" h="271" extrusionOk="0">
                      <a:moveTo>
                        <a:pt x="301" y="0"/>
                      </a:moveTo>
                      <a:cubicBezTo>
                        <a:pt x="173" y="0"/>
                        <a:pt x="1" y="88"/>
                        <a:pt x="108" y="221"/>
                      </a:cubicBezTo>
                      <a:cubicBezTo>
                        <a:pt x="128" y="256"/>
                        <a:pt x="162" y="270"/>
                        <a:pt x="199" y="270"/>
                      </a:cubicBezTo>
                      <a:cubicBezTo>
                        <a:pt x="326" y="270"/>
                        <a:pt x="496" y="101"/>
                        <a:pt x="353" y="6"/>
                      </a:cubicBezTo>
                      <a:cubicBezTo>
                        <a:pt x="337"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98" name="Google Shape;11787;p122">
                  <a:extLst>
                    <a:ext uri="{FF2B5EF4-FFF2-40B4-BE49-F238E27FC236}">
                      <a16:creationId xmlns:a16="http://schemas.microsoft.com/office/drawing/2014/main" id="{D72A96E4-32F6-3313-0531-16A705B651BE}"/>
                    </a:ext>
                  </a:extLst>
                </p:cNvPr>
                <p:cNvSpPr/>
                <p:nvPr/>
              </p:nvSpPr>
              <p:spPr>
                <a:xfrm>
                  <a:off x="6991890" y="2761769"/>
                  <a:ext cx="16135" cy="16030"/>
                </a:xfrm>
                <a:custGeom>
                  <a:avLst/>
                  <a:gdLst/>
                  <a:ahLst/>
                  <a:cxnLst/>
                  <a:rect l="l" t="t" r="r" b="b"/>
                  <a:pathLst>
                    <a:path w="308" h="306" extrusionOk="0">
                      <a:moveTo>
                        <a:pt x="138" y="0"/>
                      </a:moveTo>
                      <a:cubicBezTo>
                        <a:pt x="40" y="0"/>
                        <a:pt x="1" y="230"/>
                        <a:pt x="111" y="285"/>
                      </a:cubicBezTo>
                      <a:cubicBezTo>
                        <a:pt x="135" y="300"/>
                        <a:pt x="156" y="306"/>
                        <a:pt x="175" y="306"/>
                      </a:cubicBezTo>
                      <a:cubicBezTo>
                        <a:pt x="279" y="306"/>
                        <a:pt x="307" y="118"/>
                        <a:pt x="204" y="40"/>
                      </a:cubicBezTo>
                      <a:lnTo>
                        <a:pt x="173" y="9"/>
                      </a:lnTo>
                      <a:cubicBezTo>
                        <a:pt x="161"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899" name="Google Shape;11788;p122">
                  <a:extLst>
                    <a:ext uri="{FF2B5EF4-FFF2-40B4-BE49-F238E27FC236}">
                      <a16:creationId xmlns:a16="http://schemas.microsoft.com/office/drawing/2014/main" id="{6028B82F-4524-820E-D9A3-E9C3B53CA95B}"/>
                    </a:ext>
                  </a:extLst>
                </p:cNvPr>
                <p:cNvSpPr/>
                <p:nvPr/>
              </p:nvSpPr>
              <p:spPr>
                <a:xfrm>
                  <a:off x="6646075" y="2876600"/>
                  <a:ext cx="23522" cy="15977"/>
                </a:xfrm>
                <a:custGeom>
                  <a:avLst/>
                  <a:gdLst/>
                  <a:ahLst/>
                  <a:cxnLst/>
                  <a:rect l="l" t="t" r="r" b="b"/>
                  <a:pathLst>
                    <a:path w="449" h="305" extrusionOk="0">
                      <a:moveTo>
                        <a:pt x="240" y="0"/>
                      </a:moveTo>
                      <a:cubicBezTo>
                        <a:pt x="125" y="0"/>
                        <a:pt x="1" y="121"/>
                        <a:pt x="49" y="243"/>
                      </a:cubicBezTo>
                      <a:cubicBezTo>
                        <a:pt x="80" y="274"/>
                        <a:pt x="141" y="304"/>
                        <a:pt x="203" y="304"/>
                      </a:cubicBezTo>
                      <a:cubicBezTo>
                        <a:pt x="326" y="274"/>
                        <a:pt x="448" y="120"/>
                        <a:pt x="326" y="28"/>
                      </a:cubicBezTo>
                      <a:cubicBezTo>
                        <a:pt x="300" y="9"/>
                        <a:pt x="270" y="0"/>
                        <a:pt x="24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0" name="Google Shape;11789;p122">
                  <a:extLst>
                    <a:ext uri="{FF2B5EF4-FFF2-40B4-BE49-F238E27FC236}">
                      <a16:creationId xmlns:a16="http://schemas.microsoft.com/office/drawing/2014/main" id="{D6061934-0EC6-39E2-81BA-AD7F542F6EEA}"/>
                    </a:ext>
                  </a:extLst>
                </p:cNvPr>
                <p:cNvSpPr/>
                <p:nvPr/>
              </p:nvSpPr>
              <p:spPr>
                <a:xfrm>
                  <a:off x="6931905" y="2881000"/>
                  <a:ext cx="14354" cy="16397"/>
                </a:xfrm>
                <a:custGeom>
                  <a:avLst/>
                  <a:gdLst/>
                  <a:ahLst/>
                  <a:cxnLst/>
                  <a:rect l="l" t="t" r="r" b="b"/>
                  <a:pathLst>
                    <a:path w="274" h="313" extrusionOk="0">
                      <a:moveTo>
                        <a:pt x="198" y="1"/>
                      </a:moveTo>
                      <a:cubicBezTo>
                        <a:pt x="145" y="1"/>
                        <a:pt x="1" y="107"/>
                        <a:pt x="28" y="190"/>
                      </a:cubicBezTo>
                      <a:cubicBezTo>
                        <a:pt x="28" y="282"/>
                        <a:pt x="120" y="312"/>
                        <a:pt x="151" y="312"/>
                      </a:cubicBezTo>
                      <a:cubicBezTo>
                        <a:pt x="182" y="282"/>
                        <a:pt x="212" y="251"/>
                        <a:pt x="212" y="220"/>
                      </a:cubicBezTo>
                      <a:cubicBezTo>
                        <a:pt x="243" y="159"/>
                        <a:pt x="274" y="67"/>
                        <a:pt x="212" y="5"/>
                      </a:cubicBezTo>
                      <a:cubicBezTo>
                        <a:pt x="209" y="2"/>
                        <a:pt x="204" y="1"/>
                        <a:pt x="19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1" name="Google Shape;11790;p122">
                  <a:extLst>
                    <a:ext uri="{FF2B5EF4-FFF2-40B4-BE49-F238E27FC236}">
                      <a16:creationId xmlns:a16="http://schemas.microsoft.com/office/drawing/2014/main" id="{702854EF-6925-B764-9BFA-2F59B2659418}"/>
                    </a:ext>
                  </a:extLst>
                </p:cNvPr>
                <p:cNvSpPr/>
                <p:nvPr/>
              </p:nvSpPr>
              <p:spPr>
                <a:xfrm>
                  <a:off x="6921585" y="2937210"/>
                  <a:ext cx="23103" cy="16554"/>
                </a:xfrm>
                <a:custGeom>
                  <a:avLst/>
                  <a:gdLst/>
                  <a:ahLst/>
                  <a:cxnLst/>
                  <a:rect l="l" t="t" r="r" b="b"/>
                  <a:pathLst>
                    <a:path w="441" h="316" extrusionOk="0">
                      <a:moveTo>
                        <a:pt x="223" y="1"/>
                      </a:moveTo>
                      <a:cubicBezTo>
                        <a:pt x="92" y="1"/>
                        <a:pt x="0" y="316"/>
                        <a:pt x="144" y="316"/>
                      </a:cubicBezTo>
                      <a:cubicBezTo>
                        <a:pt x="150" y="316"/>
                        <a:pt x="157" y="315"/>
                        <a:pt x="164" y="314"/>
                      </a:cubicBezTo>
                      <a:lnTo>
                        <a:pt x="194" y="314"/>
                      </a:lnTo>
                      <a:cubicBezTo>
                        <a:pt x="317" y="283"/>
                        <a:pt x="440" y="68"/>
                        <a:pt x="256" y="7"/>
                      </a:cubicBezTo>
                      <a:cubicBezTo>
                        <a:pt x="245" y="3"/>
                        <a:pt x="234"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2" name="Google Shape;11791;p122">
                  <a:extLst>
                    <a:ext uri="{FF2B5EF4-FFF2-40B4-BE49-F238E27FC236}">
                      <a16:creationId xmlns:a16="http://schemas.microsoft.com/office/drawing/2014/main" id="{0AD00A9F-841E-EDF0-FBBC-E2E2BA619608}"/>
                    </a:ext>
                  </a:extLst>
                </p:cNvPr>
                <p:cNvSpPr/>
                <p:nvPr/>
              </p:nvSpPr>
              <p:spPr>
                <a:xfrm>
                  <a:off x="7036315" y="3132034"/>
                  <a:ext cx="22108" cy="14668"/>
                </a:xfrm>
                <a:custGeom>
                  <a:avLst/>
                  <a:gdLst/>
                  <a:ahLst/>
                  <a:cxnLst/>
                  <a:rect l="l" t="t" r="r" b="b"/>
                  <a:pathLst>
                    <a:path w="422" h="280" extrusionOk="0">
                      <a:moveTo>
                        <a:pt x="201" y="1"/>
                      </a:moveTo>
                      <a:cubicBezTo>
                        <a:pt x="196" y="1"/>
                        <a:pt x="190" y="2"/>
                        <a:pt x="185" y="3"/>
                      </a:cubicBezTo>
                      <a:cubicBezTo>
                        <a:pt x="0" y="34"/>
                        <a:pt x="92" y="249"/>
                        <a:pt x="246" y="280"/>
                      </a:cubicBezTo>
                      <a:lnTo>
                        <a:pt x="277" y="280"/>
                      </a:lnTo>
                      <a:cubicBezTo>
                        <a:pt x="421" y="222"/>
                        <a:pt x="294"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3" name="Google Shape;11792;p122">
                  <a:extLst>
                    <a:ext uri="{FF2B5EF4-FFF2-40B4-BE49-F238E27FC236}">
                      <a16:creationId xmlns:a16="http://schemas.microsoft.com/office/drawing/2014/main" id="{7CAAAA48-FAE6-44D7-5E3B-ABA5327C7CE2}"/>
                    </a:ext>
                  </a:extLst>
                </p:cNvPr>
                <p:cNvSpPr/>
                <p:nvPr/>
              </p:nvSpPr>
              <p:spPr>
                <a:xfrm>
                  <a:off x="6790771" y="2954131"/>
                  <a:ext cx="18755" cy="14249"/>
                </a:xfrm>
                <a:custGeom>
                  <a:avLst/>
                  <a:gdLst/>
                  <a:ahLst/>
                  <a:cxnLst/>
                  <a:rect l="l" t="t" r="r" b="b"/>
                  <a:pathLst>
                    <a:path w="358" h="272" extrusionOk="0">
                      <a:moveTo>
                        <a:pt x="147" y="1"/>
                      </a:moveTo>
                      <a:cubicBezTo>
                        <a:pt x="66" y="1"/>
                        <a:pt x="1" y="49"/>
                        <a:pt x="20" y="145"/>
                      </a:cubicBezTo>
                      <a:cubicBezTo>
                        <a:pt x="36" y="225"/>
                        <a:pt x="119" y="272"/>
                        <a:pt x="199" y="272"/>
                      </a:cubicBezTo>
                      <a:cubicBezTo>
                        <a:pt x="272" y="272"/>
                        <a:pt x="343" y="233"/>
                        <a:pt x="358" y="145"/>
                      </a:cubicBezTo>
                      <a:cubicBezTo>
                        <a:pt x="358" y="114"/>
                        <a:pt x="327" y="53"/>
                        <a:pt x="296" y="53"/>
                      </a:cubicBezTo>
                      <a:cubicBezTo>
                        <a:pt x="250" y="18"/>
                        <a:pt x="196" y="1"/>
                        <a:pt x="14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4" name="Google Shape;11793;p122">
                  <a:extLst>
                    <a:ext uri="{FF2B5EF4-FFF2-40B4-BE49-F238E27FC236}">
                      <a16:creationId xmlns:a16="http://schemas.microsoft.com/office/drawing/2014/main" id="{BF0C2422-ED0C-8F20-AEA2-41C4D4178DA2}"/>
                    </a:ext>
                  </a:extLst>
                </p:cNvPr>
                <p:cNvSpPr/>
                <p:nvPr/>
              </p:nvSpPr>
              <p:spPr>
                <a:xfrm>
                  <a:off x="6925304" y="3124543"/>
                  <a:ext cx="17759" cy="14196"/>
                </a:xfrm>
                <a:custGeom>
                  <a:avLst/>
                  <a:gdLst/>
                  <a:ahLst/>
                  <a:cxnLst/>
                  <a:rect l="l" t="t" r="r" b="b"/>
                  <a:pathLst>
                    <a:path w="339" h="271" extrusionOk="0">
                      <a:moveTo>
                        <a:pt x="200" y="1"/>
                      </a:moveTo>
                      <a:cubicBezTo>
                        <a:pt x="185" y="1"/>
                        <a:pt x="170" y="8"/>
                        <a:pt x="154" y="24"/>
                      </a:cubicBezTo>
                      <a:cubicBezTo>
                        <a:pt x="93" y="54"/>
                        <a:pt x="1" y="116"/>
                        <a:pt x="31" y="177"/>
                      </a:cubicBezTo>
                      <a:cubicBezTo>
                        <a:pt x="45" y="245"/>
                        <a:pt x="88" y="271"/>
                        <a:pt x="135" y="271"/>
                      </a:cubicBezTo>
                      <a:cubicBezTo>
                        <a:pt x="194" y="271"/>
                        <a:pt x="260" y="229"/>
                        <a:pt x="277" y="177"/>
                      </a:cubicBezTo>
                      <a:cubicBezTo>
                        <a:pt x="338" y="116"/>
                        <a:pt x="308" y="54"/>
                        <a:pt x="246" y="24"/>
                      </a:cubicBezTo>
                      <a:cubicBezTo>
                        <a:pt x="231" y="8"/>
                        <a:pt x="216" y="1"/>
                        <a:pt x="20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5" name="Google Shape;11794;p122">
                  <a:extLst>
                    <a:ext uri="{FF2B5EF4-FFF2-40B4-BE49-F238E27FC236}">
                      <a16:creationId xmlns:a16="http://schemas.microsoft.com/office/drawing/2014/main" id="{8D0BFFDC-CCD7-5104-C996-2A5AD271CD57}"/>
                    </a:ext>
                  </a:extLst>
                </p:cNvPr>
                <p:cNvSpPr/>
                <p:nvPr/>
              </p:nvSpPr>
              <p:spPr>
                <a:xfrm>
                  <a:off x="6863434" y="3235916"/>
                  <a:ext cx="24151" cy="13306"/>
                </a:xfrm>
                <a:custGeom>
                  <a:avLst/>
                  <a:gdLst/>
                  <a:ahLst/>
                  <a:cxnLst/>
                  <a:rect l="l" t="t" r="r" b="b"/>
                  <a:pathLst>
                    <a:path w="461" h="254" extrusionOk="0">
                      <a:moveTo>
                        <a:pt x="259" y="0"/>
                      </a:moveTo>
                      <a:cubicBezTo>
                        <a:pt x="151" y="0"/>
                        <a:pt x="1" y="100"/>
                        <a:pt x="76" y="201"/>
                      </a:cubicBezTo>
                      <a:cubicBezTo>
                        <a:pt x="106" y="238"/>
                        <a:pt x="148" y="254"/>
                        <a:pt x="190" y="254"/>
                      </a:cubicBezTo>
                      <a:cubicBezTo>
                        <a:pt x="320" y="254"/>
                        <a:pt x="461" y="109"/>
                        <a:pt x="322" y="16"/>
                      </a:cubicBezTo>
                      <a:cubicBezTo>
                        <a:pt x="305" y="5"/>
                        <a:pt x="283" y="0"/>
                        <a:pt x="25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6" name="Google Shape;11795;p122">
                  <a:extLst>
                    <a:ext uri="{FF2B5EF4-FFF2-40B4-BE49-F238E27FC236}">
                      <a16:creationId xmlns:a16="http://schemas.microsoft.com/office/drawing/2014/main" id="{3C502376-8BAF-AF31-5313-759B3E42DFB6}"/>
                    </a:ext>
                  </a:extLst>
                </p:cNvPr>
                <p:cNvSpPr/>
                <p:nvPr/>
              </p:nvSpPr>
              <p:spPr>
                <a:xfrm>
                  <a:off x="7076916" y="2881105"/>
                  <a:ext cx="16450" cy="15296"/>
                </a:xfrm>
                <a:custGeom>
                  <a:avLst/>
                  <a:gdLst/>
                  <a:ahLst/>
                  <a:cxnLst/>
                  <a:rect l="l" t="t" r="r" b="b"/>
                  <a:pathLst>
                    <a:path w="314" h="292" extrusionOk="0">
                      <a:moveTo>
                        <a:pt x="156" y="1"/>
                      </a:moveTo>
                      <a:cubicBezTo>
                        <a:pt x="48" y="1"/>
                        <a:pt x="0" y="222"/>
                        <a:pt x="116" y="280"/>
                      </a:cubicBezTo>
                      <a:cubicBezTo>
                        <a:pt x="128" y="288"/>
                        <a:pt x="142" y="292"/>
                        <a:pt x="155" y="292"/>
                      </a:cubicBezTo>
                      <a:cubicBezTo>
                        <a:pt x="237" y="292"/>
                        <a:pt x="314" y="140"/>
                        <a:pt x="208" y="34"/>
                      </a:cubicBezTo>
                      <a:lnTo>
                        <a:pt x="177" y="3"/>
                      </a:lnTo>
                      <a:cubicBezTo>
                        <a:pt x="170" y="2"/>
                        <a:pt x="163" y="1"/>
                        <a:pt x="15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7" name="Google Shape;11796;p122">
                  <a:extLst>
                    <a:ext uri="{FF2B5EF4-FFF2-40B4-BE49-F238E27FC236}">
                      <a16:creationId xmlns:a16="http://schemas.microsoft.com/office/drawing/2014/main" id="{E10CC287-8312-2315-F110-E8432052C640}"/>
                    </a:ext>
                  </a:extLst>
                </p:cNvPr>
                <p:cNvSpPr/>
                <p:nvPr/>
              </p:nvSpPr>
              <p:spPr>
                <a:xfrm>
                  <a:off x="6803816" y="2705350"/>
                  <a:ext cx="23417" cy="16292"/>
                </a:xfrm>
                <a:custGeom>
                  <a:avLst/>
                  <a:gdLst/>
                  <a:ahLst/>
                  <a:cxnLst/>
                  <a:rect l="l" t="t" r="r" b="b"/>
                  <a:pathLst>
                    <a:path w="447" h="311" extrusionOk="0">
                      <a:moveTo>
                        <a:pt x="246" y="1"/>
                      </a:moveTo>
                      <a:cubicBezTo>
                        <a:pt x="130" y="1"/>
                        <a:pt x="1" y="180"/>
                        <a:pt x="109" y="288"/>
                      </a:cubicBezTo>
                      <a:cubicBezTo>
                        <a:pt x="124" y="303"/>
                        <a:pt x="147" y="311"/>
                        <a:pt x="174" y="311"/>
                      </a:cubicBezTo>
                      <a:cubicBezTo>
                        <a:pt x="201" y="311"/>
                        <a:pt x="232" y="303"/>
                        <a:pt x="262" y="288"/>
                      </a:cubicBezTo>
                      <a:cubicBezTo>
                        <a:pt x="354" y="257"/>
                        <a:pt x="447" y="73"/>
                        <a:pt x="293" y="11"/>
                      </a:cubicBezTo>
                      <a:cubicBezTo>
                        <a:pt x="278" y="4"/>
                        <a:pt x="262" y="1"/>
                        <a:pt x="24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8" name="Google Shape;11797;p122">
                  <a:extLst>
                    <a:ext uri="{FF2B5EF4-FFF2-40B4-BE49-F238E27FC236}">
                      <a16:creationId xmlns:a16="http://schemas.microsoft.com/office/drawing/2014/main" id="{FF3A76E3-AB8A-5A00-BEE0-6F284E2907B3}"/>
                    </a:ext>
                  </a:extLst>
                </p:cNvPr>
                <p:cNvSpPr/>
                <p:nvPr/>
              </p:nvSpPr>
              <p:spPr>
                <a:xfrm>
                  <a:off x="6759862" y="3164199"/>
                  <a:ext cx="14302" cy="16920"/>
                </a:xfrm>
                <a:custGeom>
                  <a:avLst/>
                  <a:gdLst/>
                  <a:ahLst/>
                  <a:cxnLst/>
                  <a:rect l="l" t="t" r="r" b="b"/>
                  <a:pathLst>
                    <a:path w="273" h="323" extrusionOk="0">
                      <a:moveTo>
                        <a:pt x="147" y="0"/>
                      </a:moveTo>
                      <a:cubicBezTo>
                        <a:pt x="23" y="0"/>
                        <a:pt x="1" y="164"/>
                        <a:pt x="57" y="249"/>
                      </a:cubicBezTo>
                      <a:cubicBezTo>
                        <a:pt x="91" y="300"/>
                        <a:pt x="125" y="323"/>
                        <a:pt x="159" y="323"/>
                      </a:cubicBezTo>
                      <a:cubicBezTo>
                        <a:pt x="186" y="323"/>
                        <a:pt x="214" y="308"/>
                        <a:pt x="242" y="280"/>
                      </a:cubicBezTo>
                      <a:cubicBezTo>
                        <a:pt x="242" y="249"/>
                        <a:pt x="272" y="219"/>
                        <a:pt x="272" y="188"/>
                      </a:cubicBezTo>
                      <a:cubicBezTo>
                        <a:pt x="272" y="126"/>
                        <a:pt x="242" y="34"/>
                        <a:pt x="180" y="4"/>
                      </a:cubicBezTo>
                      <a:cubicBezTo>
                        <a:pt x="169" y="1"/>
                        <a:pt x="158" y="0"/>
                        <a:pt x="14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09" name="Google Shape;11798;p122">
                  <a:extLst>
                    <a:ext uri="{FF2B5EF4-FFF2-40B4-BE49-F238E27FC236}">
                      <a16:creationId xmlns:a16="http://schemas.microsoft.com/office/drawing/2014/main" id="{D81F80C1-6D55-01DE-0757-53137FECD4A4}"/>
                    </a:ext>
                  </a:extLst>
                </p:cNvPr>
                <p:cNvSpPr/>
                <p:nvPr/>
              </p:nvSpPr>
              <p:spPr>
                <a:xfrm>
                  <a:off x="7100648" y="3017990"/>
                  <a:ext cx="20955" cy="14511"/>
                </a:xfrm>
                <a:custGeom>
                  <a:avLst/>
                  <a:gdLst/>
                  <a:ahLst/>
                  <a:cxnLst/>
                  <a:rect l="l" t="t" r="r" b="b"/>
                  <a:pathLst>
                    <a:path w="400" h="277" extrusionOk="0">
                      <a:moveTo>
                        <a:pt x="185" y="0"/>
                      </a:moveTo>
                      <a:cubicBezTo>
                        <a:pt x="1" y="0"/>
                        <a:pt x="62" y="246"/>
                        <a:pt x="216" y="277"/>
                      </a:cubicBezTo>
                      <a:lnTo>
                        <a:pt x="277" y="27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0" name="Google Shape;11799;p122">
                  <a:extLst>
                    <a:ext uri="{FF2B5EF4-FFF2-40B4-BE49-F238E27FC236}">
                      <a16:creationId xmlns:a16="http://schemas.microsoft.com/office/drawing/2014/main" id="{64A4306E-BF7A-DF04-1F9A-92D77C3AFECD}"/>
                    </a:ext>
                  </a:extLst>
                </p:cNvPr>
                <p:cNvSpPr/>
                <p:nvPr/>
              </p:nvSpPr>
              <p:spPr>
                <a:xfrm>
                  <a:off x="6899582" y="2946535"/>
                  <a:ext cx="19331" cy="16973"/>
                </a:xfrm>
                <a:custGeom>
                  <a:avLst/>
                  <a:gdLst/>
                  <a:ahLst/>
                  <a:cxnLst/>
                  <a:rect l="l" t="t" r="r" b="b"/>
                  <a:pathLst>
                    <a:path w="369" h="324" extrusionOk="0">
                      <a:moveTo>
                        <a:pt x="201" y="1"/>
                      </a:moveTo>
                      <a:cubicBezTo>
                        <a:pt x="187" y="1"/>
                        <a:pt x="172" y="4"/>
                        <a:pt x="154" y="13"/>
                      </a:cubicBezTo>
                      <a:cubicBezTo>
                        <a:pt x="0" y="75"/>
                        <a:pt x="92" y="320"/>
                        <a:pt x="215" y="320"/>
                      </a:cubicBezTo>
                      <a:cubicBezTo>
                        <a:pt x="225" y="322"/>
                        <a:pt x="235" y="323"/>
                        <a:pt x="244" y="323"/>
                      </a:cubicBezTo>
                      <a:cubicBezTo>
                        <a:pt x="368" y="323"/>
                        <a:pt x="363" y="130"/>
                        <a:pt x="277" y="44"/>
                      </a:cubicBezTo>
                      <a:cubicBezTo>
                        <a:pt x="255" y="22"/>
                        <a:pt x="233" y="1"/>
                        <a:pt x="20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1" name="Google Shape;11800;p122">
                  <a:extLst>
                    <a:ext uri="{FF2B5EF4-FFF2-40B4-BE49-F238E27FC236}">
                      <a16:creationId xmlns:a16="http://schemas.microsoft.com/office/drawing/2014/main" id="{3983DC45-7DFF-B488-7283-6DA09200CA0D}"/>
                    </a:ext>
                  </a:extLst>
                </p:cNvPr>
                <p:cNvSpPr/>
                <p:nvPr/>
              </p:nvSpPr>
              <p:spPr>
                <a:xfrm>
                  <a:off x="6710041" y="3049578"/>
                  <a:ext cx="14249" cy="15977"/>
                </a:xfrm>
                <a:custGeom>
                  <a:avLst/>
                  <a:gdLst/>
                  <a:ahLst/>
                  <a:cxnLst/>
                  <a:rect l="l" t="t" r="r" b="b"/>
                  <a:pathLst>
                    <a:path w="272" h="305" extrusionOk="0">
                      <a:moveTo>
                        <a:pt x="106" y="0"/>
                      </a:moveTo>
                      <a:cubicBezTo>
                        <a:pt x="62" y="0"/>
                        <a:pt x="26" y="40"/>
                        <a:pt x="26" y="134"/>
                      </a:cubicBezTo>
                      <a:cubicBezTo>
                        <a:pt x="1" y="209"/>
                        <a:pt x="118" y="304"/>
                        <a:pt x="179" y="304"/>
                      </a:cubicBezTo>
                      <a:cubicBezTo>
                        <a:pt x="193" y="304"/>
                        <a:pt x="204" y="299"/>
                        <a:pt x="210" y="288"/>
                      </a:cubicBezTo>
                      <a:cubicBezTo>
                        <a:pt x="271" y="257"/>
                        <a:pt x="241" y="165"/>
                        <a:pt x="210" y="104"/>
                      </a:cubicBezTo>
                      <a:cubicBezTo>
                        <a:pt x="210" y="42"/>
                        <a:pt x="179" y="11"/>
                        <a:pt x="149" y="11"/>
                      </a:cubicBezTo>
                      <a:cubicBezTo>
                        <a:pt x="134" y="4"/>
                        <a:pt x="120"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2" name="Google Shape;11801;p122">
                  <a:extLst>
                    <a:ext uri="{FF2B5EF4-FFF2-40B4-BE49-F238E27FC236}">
                      <a16:creationId xmlns:a16="http://schemas.microsoft.com/office/drawing/2014/main" id="{4E3B759A-A547-39BA-582E-9CA900BD7EBB}"/>
                    </a:ext>
                  </a:extLst>
                </p:cNvPr>
                <p:cNvSpPr/>
                <p:nvPr/>
              </p:nvSpPr>
              <p:spPr>
                <a:xfrm>
                  <a:off x="6837135" y="3171324"/>
                  <a:ext cx="18336" cy="17235"/>
                </a:xfrm>
                <a:custGeom>
                  <a:avLst/>
                  <a:gdLst/>
                  <a:ahLst/>
                  <a:cxnLst/>
                  <a:rect l="l" t="t" r="r" b="b"/>
                  <a:pathLst>
                    <a:path w="350" h="329" extrusionOk="0">
                      <a:moveTo>
                        <a:pt x="195" y="1"/>
                      </a:moveTo>
                      <a:cubicBezTo>
                        <a:pt x="90" y="1"/>
                        <a:pt x="0" y="254"/>
                        <a:pt x="148" y="328"/>
                      </a:cubicBezTo>
                      <a:lnTo>
                        <a:pt x="118" y="297"/>
                      </a:lnTo>
                      <a:lnTo>
                        <a:pt x="118" y="297"/>
                      </a:lnTo>
                      <a:cubicBezTo>
                        <a:pt x="141" y="312"/>
                        <a:pt x="163" y="318"/>
                        <a:pt x="184" y="318"/>
                      </a:cubicBezTo>
                      <a:cubicBezTo>
                        <a:pt x="295" y="318"/>
                        <a:pt x="349" y="130"/>
                        <a:pt x="271" y="52"/>
                      </a:cubicBezTo>
                      <a:cubicBezTo>
                        <a:pt x="247" y="16"/>
                        <a:pt x="221" y="1"/>
                        <a:pt x="19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3" name="Google Shape;11802;p122">
                  <a:extLst>
                    <a:ext uri="{FF2B5EF4-FFF2-40B4-BE49-F238E27FC236}">
                      <a16:creationId xmlns:a16="http://schemas.microsoft.com/office/drawing/2014/main" id="{5A5FBF9A-D043-4A76-90A8-18E9D0741624}"/>
                    </a:ext>
                  </a:extLst>
                </p:cNvPr>
                <p:cNvSpPr/>
                <p:nvPr/>
              </p:nvSpPr>
              <p:spPr>
                <a:xfrm>
                  <a:off x="6757452" y="2956960"/>
                  <a:ext cx="20588" cy="11577"/>
                </a:xfrm>
                <a:custGeom>
                  <a:avLst/>
                  <a:gdLst/>
                  <a:ahLst/>
                  <a:cxnLst/>
                  <a:rect l="l" t="t" r="r" b="b"/>
                  <a:pathLst>
                    <a:path w="393" h="221" extrusionOk="0">
                      <a:moveTo>
                        <a:pt x="202" y="1"/>
                      </a:moveTo>
                      <a:cubicBezTo>
                        <a:pt x="98" y="1"/>
                        <a:pt x="0" y="111"/>
                        <a:pt x="73" y="183"/>
                      </a:cubicBezTo>
                      <a:cubicBezTo>
                        <a:pt x="90" y="209"/>
                        <a:pt x="125" y="220"/>
                        <a:pt x="164" y="220"/>
                      </a:cubicBezTo>
                      <a:cubicBezTo>
                        <a:pt x="264" y="220"/>
                        <a:pt x="393" y="148"/>
                        <a:pt x="349" y="60"/>
                      </a:cubicBezTo>
                      <a:lnTo>
                        <a:pt x="288" y="29"/>
                      </a:lnTo>
                      <a:cubicBezTo>
                        <a:pt x="261" y="9"/>
                        <a:pt x="231" y="1"/>
                        <a:pt x="20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4" name="Google Shape;11803;p122">
                  <a:extLst>
                    <a:ext uri="{FF2B5EF4-FFF2-40B4-BE49-F238E27FC236}">
                      <a16:creationId xmlns:a16="http://schemas.microsoft.com/office/drawing/2014/main" id="{0A9B275C-8B7D-1B01-3753-99A0BB9D5421}"/>
                    </a:ext>
                  </a:extLst>
                </p:cNvPr>
                <p:cNvSpPr/>
                <p:nvPr/>
              </p:nvSpPr>
              <p:spPr>
                <a:xfrm>
                  <a:off x="6854528" y="2725518"/>
                  <a:ext cx="17393" cy="17601"/>
                </a:xfrm>
                <a:custGeom>
                  <a:avLst/>
                  <a:gdLst/>
                  <a:ahLst/>
                  <a:cxnLst/>
                  <a:rect l="l" t="t" r="r" b="b"/>
                  <a:pathLst>
                    <a:path w="332" h="336" extrusionOk="0">
                      <a:moveTo>
                        <a:pt x="150" y="1"/>
                      </a:moveTo>
                      <a:cubicBezTo>
                        <a:pt x="61" y="1"/>
                        <a:pt x="1" y="141"/>
                        <a:pt x="1" y="240"/>
                      </a:cubicBezTo>
                      <a:cubicBezTo>
                        <a:pt x="1" y="271"/>
                        <a:pt x="31" y="333"/>
                        <a:pt x="93" y="333"/>
                      </a:cubicBezTo>
                      <a:cubicBezTo>
                        <a:pt x="102" y="334"/>
                        <a:pt x="110" y="335"/>
                        <a:pt x="119" y="335"/>
                      </a:cubicBezTo>
                      <a:cubicBezTo>
                        <a:pt x="256" y="335"/>
                        <a:pt x="331" y="112"/>
                        <a:pt x="216" y="26"/>
                      </a:cubicBezTo>
                      <a:cubicBezTo>
                        <a:pt x="192" y="8"/>
                        <a:pt x="170" y="1"/>
                        <a:pt x="150"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5" name="Google Shape;11804;p122">
                  <a:extLst>
                    <a:ext uri="{FF2B5EF4-FFF2-40B4-BE49-F238E27FC236}">
                      <a16:creationId xmlns:a16="http://schemas.microsoft.com/office/drawing/2014/main" id="{79BAD99C-8D92-BB80-EF96-13FBEB70A279}"/>
                    </a:ext>
                  </a:extLst>
                </p:cNvPr>
                <p:cNvSpPr/>
                <p:nvPr/>
              </p:nvSpPr>
              <p:spPr>
                <a:xfrm>
                  <a:off x="6647018" y="3021447"/>
                  <a:ext cx="17759" cy="14301"/>
                </a:xfrm>
                <a:custGeom>
                  <a:avLst/>
                  <a:gdLst/>
                  <a:ahLst/>
                  <a:cxnLst/>
                  <a:rect l="l" t="t" r="r" b="b"/>
                  <a:pathLst>
                    <a:path w="339" h="273" extrusionOk="0">
                      <a:moveTo>
                        <a:pt x="199" y="0"/>
                      </a:moveTo>
                      <a:cubicBezTo>
                        <a:pt x="147" y="0"/>
                        <a:pt x="104" y="36"/>
                        <a:pt x="62" y="57"/>
                      </a:cubicBezTo>
                      <a:cubicBezTo>
                        <a:pt x="31" y="88"/>
                        <a:pt x="0" y="119"/>
                        <a:pt x="0" y="149"/>
                      </a:cubicBezTo>
                      <a:cubicBezTo>
                        <a:pt x="0" y="211"/>
                        <a:pt x="31" y="272"/>
                        <a:pt x="154" y="272"/>
                      </a:cubicBezTo>
                      <a:cubicBezTo>
                        <a:pt x="277" y="241"/>
                        <a:pt x="338" y="57"/>
                        <a:pt x="277" y="26"/>
                      </a:cubicBezTo>
                      <a:cubicBezTo>
                        <a:pt x="248" y="7"/>
                        <a:pt x="223"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6" name="Google Shape;11805;p122">
                  <a:extLst>
                    <a:ext uri="{FF2B5EF4-FFF2-40B4-BE49-F238E27FC236}">
                      <a16:creationId xmlns:a16="http://schemas.microsoft.com/office/drawing/2014/main" id="{3ECE9A30-B4AF-9325-E6CF-26CED18414B5}"/>
                    </a:ext>
                  </a:extLst>
                </p:cNvPr>
                <p:cNvSpPr/>
                <p:nvPr/>
              </p:nvSpPr>
              <p:spPr>
                <a:xfrm>
                  <a:off x="6889942" y="3035853"/>
                  <a:ext cx="18021" cy="16449"/>
                </a:xfrm>
                <a:custGeom>
                  <a:avLst/>
                  <a:gdLst/>
                  <a:ahLst/>
                  <a:cxnLst/>
                  <a:rect l="l" t="t" r="r" b="b"/>
                  <a:pathLst>
                    <a:path w="344" h="314" extrusionOk="0">
                      <a:moveTo>
                        <a:pt x="187" y="0"/>
                      </a:moveTo>
                      <a:cubicBezTo>
                        <a:pt x="98" y="0"/>
                        <a:pt x="0" y="122"/>
                        <a:pt x="0" y="212"/>
                      </a:cubicBezTo>
                      <a:cubicBezTo>
                        <a:pt x="0" y="212"/>
                        <a:pt x="0" y="212"/>
                        <a:pt x="0" y="243"/>
                      </a:cubicBezTo>
                      <a:cubicBezTo>
                        <a:pt x="9" y="293"/>
                        <a:pt x="40" y="314"/>
                        <a:pt x="79" y="314"/>
                      </a:cubicBezTo>
                      <a:cubicBezTo>
                        <a:pt x="184" y="314"/>
                        <a:pt x="343" y="170"/>
                        <a:pt x="276" y="59"/>
                      </a:cubicBezTo>
                      <a:cubicBezTo>
                        <a:pt x="252" y="17"/>
                        <a:pt x="220" y="0"/>
                        <a:pt x="18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8917" name="Google Shape;11806;p122">
                  <a:extLst>
                    <a:ext uri="{FF2B5EF4-FFF2-40B4-BE49-F238E27FC236}">
                      <a16:creationId xmlns:a16="http://schemas.microsoft.com/office/drawing/2014/main" id="{16F82AC5-654D-1463-6D28-78105CDAA59C}"/>
                    </a:ext>
                  </a:extLst>
                </p:cNvPr>
                <p:cNvSpPr/>
                <p:nvPr/>
              </p:nvSpPr>
              <p:spPr>
                <a:xfrm>
                  <a:off x="6638950" y="2940825"/>
                  <a:ext cx="14564" cy="12520"/>
                </a:xfrm>
                <a:custGeom>
                  <a:avLst/>
                  <a:gdLst/>
                  <a:ahLst/>
                  <a:cxnLst/>
                  <a:rect l="l" t="t" r="r" b="b"/>
                  <a:pathLst>
                    <a:path w="278" h="239" extrusionOk="0">
                      <a:moveTo>
                        <a:pt x="106" y="0"/>
                      </a:moveTo>
                      <a:cubicBezTo>
                        <a:pt x="50" y="0"/>
                        <a:pt x="1" y="27"/>
                        <a:pt x="1" y="92"/>
                      </a:cubicBezTo>
                      <a:lnTo>
                        <a:pt x="1" y="122"/>
                      </a:lnTo>
                      <a:cubicBezTo>
                        <a:pt x="35" y="190"/>
                        <a:pt x="115" y="239"/>
                        <a:pt x="180" y="239"/>
                      </a:cubicBezTo>
                      <a:cubicBezTo>
                        <a:pt x="234" y="239"/>
                        <a:pt x="277" y="205"/>
                        <a:pt x="277" y="122"/>
                      </a:cubicBezTo>
                      <a:cubicBezTo>
                        <a:pt x="277" y="51"/>
                        <a:pt x="184" y="0"/>
                        <a:pt x="1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8" name="Google Shape;11807;p122">
                  <a:extLst>
                    <a:ext uri="{FF2B5EF4-FFF2-40B4-BE49-F238E27FC236}">
                      <a16:creationId xmlns:a16="http://schemas.microsoft.com/office/drawing/2014/main" id="{801E06A9-BB04-87C4-8F61-FE271AFBA032}"/>
                    </a:ext>
                  </a:extLst>
                </p:cNvPr>
                <p:cNvSpPr/>
                <p:nvPr/>
              </p:nvSpPr>
              <p:spPr>
                <a:xfrm>
                  <a:off x="6975702" y="2950464"/>
                  <a:ext cx="18807" cy="14092"/>
                </a:xfrm>
                <a:custGeom>
                  <a:avLst/>
                  <a:gdLst/>
                  <a:ahLst/>
                  <a:cxnLst/>
                  <a:rect l="l" t="t" r="r" b="b"/>
                  <a:pathLst>
                    <a:path w="359" h="269" extrusionOk="0">
                      <a:moveTo>
                        <a:pt x="185" y="1"/>
                      </a:moveTo>
                      <a:cubicBezTo>
                        <a:pt x="94" y="1"/>
                        <a:pt x="0" y="48"/>
                        <a:pt x="21" y="153"/>
                      </a:cubicBezTo>
                      <a:cubicBezTo>
                        <a:pt x="52" y="230"/>
                        <a:pt x="129" y="268"/>
                        <a:pt x="202" y="268"/>
                      </a:cubicBezTo>
                      <a:cubicBezTo>
                        <a:pt x="275" y="268"/>
                        <a:pt x="344" y="230"/>
                        <a:pt x="359" y="153"/>
                      </a:cubicBezTo>
                      <a:cubicBezTo>
                        <a:pt x="359" y="92"/>
                        <a:pt x="328" y="61"/>
                        <a:pt x="298" y="30"/>
                      </a:cubicBezTo>
                      <a:cubicBezTo>
                        <a:pt x="268"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89" name="Google Shape;11808;p122">
                  <a:extLst>
                    <a:ext uri="{FF2B5EF4-FFF2-40B4-BE49-F238E27FC236}">
                      <a16:creationId xmlns:a16="http://schemas.microsoft.com/office/drawing/2014/main" id="{3C708643-4535-A5D1-7E3D-0773FE724418}"/>
                    </a:ext>
                  </a:extLst>
                </p:cNvPr>
                <p:cNvSpPr/>
                <p:nvPr/>
              </p:nvSpPr>
              <p:spPr>
                <a:xfrm>
                  <a:off x="7116155" y="2926890"/>
                  <a:ext cx="25775" cy="13306"/>
                </a:xfrm>
                <a:custGeom>
                  <a:avLst/>
                  <a:gdLst/>
                  <a:ahLst/>
                  <a:cxnLst/>
                  <a:rect l="l" t="t" r="r" b="b"/>
                  <a:pathLst>
                    <a:path w="492" h="254" extrusionOk="0">
                      <a:moveTo>
                        <a:pt x="243" y="1"/>
                      </a:moveTo>
                      <a:cubicBezTo>
                        <a:pt x="137" y="1"/>
                        <a:pt x="1" y="83"/>
                        <a:pt x="73" y="204"/>
                      </a:cubicBezTo>
                      <a:cubicBezTo>
                        <a:pt x="101" y="239"/>
                        <a:pt x="140" y="253"/>
                        <a:pt x="182" y="253"/>
                      </a:cubicBezTo>
                      <a:cubicBezTo>
                        <a:pt x="323" y="253"/>
                        <a:pt x="492" y="91"/>
                        <a:pt x="349" y="20"/>
                      </a:cubicBezTo>
                      <a:lnTo>
                        <a:pt x="319" y="20"/>
                      </a:lnTo>
                      <a:cubicBezTo>
                        <a:pt x="299" y="7"/>
                        <a:pt x="272" y="1"/>
                        <a:pt x="24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0" name="Google Shape;11809;p122">
                  <a:extLst>
                    <a:ext uri="{FF2B5EF4-FFF2-40B4-BE49-F238E27FC236}">
                      <a16:creationId xmlns:a16="http://schemas.microsoft.com/office/drawing/2014/main" id="{A0142635-5A0D-8F1B-2B2C-738CBACB20E9}"/>
                    </a:ext>
                  </a:extLst>
                </p:cNvPr>
                <p:cNvSpPr/>
                <p:nvPr/>
              </p:nvSpPr>
              <p:spPr>
                <a:xfrm>
                  <a:off x="6882503" y="3015894"/>
                  <a:ext cx="16554" cy="15558"/>
                </a:xfrm>
                <a:custGeom>
                  <a:avLst/>
                  <a:gdLst/>
                  <a:ahLst/>
                  <a:cxnLst/>
                  <a:rect l="l" t="t" r="r" b="b"/>
                  <a:pathLst>
                    <a:path w="316" h="297" extrusionOk="0">
                      <a:moveTo>
                        <a:pt x="138" y="1"/>
                      </a:moveTo>
                      <a:cubicBezTo>
                        <a:pt x="40" y="1"/>
                        <a:pt x="1" y="231"/>
                        <a:pt x="111" y="286"/>
                      </a:cubicBezTo>
                      <a:cubicBezTo>
                        <a:pt x="123" y="293"/>
                        <a:pt x="134" y="297"/>
                        <a:pt x="146" y="297"/>
                      </a:cubicBezTo>
                      <a:cubicBezTo>
                        <a:pt x="230" y="297"/>
                        <a:pt x="315" y="121"/>
                        <a:pt x="234" y="40"/>
                      </a:cubicBezTo>
                      <a:lnTo>
                        <a:pt x="173" y="10"/>
                      </a:lnTo>
                      <a:cubicBezTo>
                        <a:pt x="161" y="4"/>
                        <a:pt x="149" y="1"/>
                        <a:pt x="13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1" name="Google Shape;11810;p122">
                  <a:extLst>
                    <a:ext uri="{FF2B5EF4-FFF2-40B4-BE49-F238E27FC236}">
                      <a16:creationId xmlns:a16="http://schemas.microsoft.com/office/drawing/2014/main" id="{89194EF4-4B6C-C286-FBFF-B9D0A19F347C}"/>
                    </a:ext>
                  </a:extLst>
                </p:cNvPr>
                <p:cNvSpPr/>
                <p:nvPr/>
              </p:nvSpPr>
              <p:spPr>
                <a:xfrm>
                  <a:off x="6921375" y="2708755"/>
                  <a:ext cx="24884" cy="16501"/>
                </a:xfrm>
                <a:custGeom>
                  <a:avLst/>
                  <a:gdLst/>
                  <a:ahLst/>
                  <a:cxnLst/>
                  <a:rect l="l" t="t" r="r" b="b"/>
                  <a:pathLst>
                    <a:path w="475" h="315" extrusionOk="0">
                      <a:moveTo>
                        <a:pt x="285" y="1"/>
                      </a:moveTo>
                      <a:cubicBezTo>
                        <a:pt x="142" y="1"/>
                        <a:pt x="0" y="315"/>
                        <a:pt x="198" y="315"/>
                      </a:cubicBezTo>
                      <a:lnTo>
                        <a:pt x="229" y="315"/>
                      </a:lnTo>
                      <a:cubicBezTo>
                        <a:pt x="352" y="315"/>
                        <a:pt x="475" y="69"/>
                        <a:pt x="321" y="8"/>
                      </a:cubicBezTo>
                      <a:cubicBezTo>
                        <a:pt x="309" y="3"/>
                        <a:pt x="297" y="1"/>
                        <a:pt x="2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2" name="Google Shape;11811;p122">
                  <a:extLst>
                    <a:ext uri="{FF2B5EF4-FFF2-40B4-BE49-F238E27FC236}">
                      <a16:creationId xmlns:a16="http://schemas.microsoft.com/office/drawing/2014/main" id="{02D442C1-6E78-3A85-07BE-BF61CC7B68EB}"/>
                    </a:ext>
                  </a:extLst>
                </p:cNvPr>
                <p:cNvSpPr/>
                <p:nvPr/>
              </p:nvSpPr>
              <p:spPr>
                <a:xfrm>
                  <a:off x="7037939" y="2889906"/>
                  <a:ext cx="14511" cy="13411"/>
                </a:xfrm>
                <a:custGeom>
                  <a:avLst/>
                  <a:gdLst/>
                  <a:ahLst/>
                  <a:cxnLst/>
                  <a:rect l="l" t="t" r="r" b="b"/>
                  <a:pathLst>
                    <a:path w="277" h="256" extrusionOk="0">
                      <a:moveTo>
                        <a:pt x="176" y="1"/>
                      </a:moveTo>
                      <a:cubicBezTo>
                        <a:pt x="96" y="1"/>
                        <a:pt x="0" y="65"/>
                        <a:pt x="0" y="142"/>
                      </a:cubicBezTo>
                      <a:cubicBezTo>
                        <a:pt x="0" y="222"/>
                        <a:pt x="46" y="256"/>
                        <a:pt x="101" y="256"/>
                      </a:cubicBezTo>
                      <a:cubicBezTo>
                        <a:pt x="173" y="256"/>
                        <a:pt x="259" y="199"/>
                        <a:pt x="276" y="112"/>
                      </a:cubicBezTo>
                      <a:lnTo>
                        <a:pt x="276" y="81"/>
                      </a:lnTo>
                      <a:cubicBezTo>
                        <a:pt x="265" y="24"/>
                        <a:pt x="223" y="1"/>
                        <a:pt x="17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3" name="Google Shape;11812;p122">
                  <a:extLst>
                    <a:ext uri="{FF2B5EF4-FFF2-40B4-BE49-F238E27FC236}">
                      <a16:creationId xmlns:a16="http://schemas.microsoft.com/office/drawing/2014/main" id="{C9FBDEE0-1F62-EC62-3A04-966140751DEB}"/>
                    </a:ext>
                  </a:extLst>
                </p:cNvPr>
                <p:cNvSpPr/>
                <p:nvPr/>
              </p:nvSpPr>
              <p:spPr>
                <a:xfrm>
                  <a:off x="6895181" y="3033339"/>
                  <a:ext cx="17288" cy="16973"/>
                </a:xfrm>
                <a:custGeom>
                  <a:avLst/>
                  <a:gdLst/>
                  <a:ahLst/>
                  <a:cxnLst/>
                  <a:rect l="l" t="t" r="r" b="b"/>
                  <a:pathLst>
                    <a:path w="330" h="324" extrusionOk="0">
                      <a:moveTo>
                        <a:pt x="199" y="0"/>
                      </a:moveTo>
                      <a:cubicBezTo>
                        <a:pt x="183" y="0"/>
                        <a:pt x="165" y="5"/>
                        <a:pt x="146" y="14"/>
                      </a:cubicBezTo>
                      <a:cubicBezTo>
                        <a:pt x="0" y="73"/>
                        <a:pt x="48" y="324"/>
                        <a:pt x="184" y="324"/>
                      </a:cubicBezTo>
                      <a:cubicBezTo>
                        <a:pt x="191" y="324"/>
                        <a:pt x="199" y="323"/>
                        <a:pt x="207" y="321"/>
                      </a:cubicBezTo>
                      <a:cubicBezTo>
                        <a:pt x="269" y="321"/>
                        <a:pt x="299" y="291"/>
                        <a:pt x="330" y="229"/>
                      </a:cubicBezTo>
                      <a:cubicBezTo>
                        <a:pt x="330" y="126"/>
                        <a:pt x="286" y="0"/>
                        <a:pt x="19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4" name="Google Shape;11813;p122">
                  <a:extLst>
                    <a:ext uri="{FF2B5EF4-FFF2-40B4-BE49-F238E27FC236}">
                      <a16:creationId xmlns:a16="http://schemas.microsoft.com/office/drawing/2014/main" id="{3D4F0644-C05D-6505-C20A-CF2BD2991D9A}"/>
                    </a:ext>
                  </a:extLst>
                </p:cNvPr>
                <p:cNvSpPr/>
                <p:nvPr/>
              </p:nvSpPr>
              <p:spPr>
                <a:xfrm>
                  <a:off x="6603588" y="2881000"/>
                  <a:ext cx="19331" cy="13149"/>
                </a:xfrm>
                <a:custGeom>
                  <a:avLst/>
                  <a:gdLst/>
                  <a:ahLst/>
                  <a:cxnLst/>
                  <a:rect l="l" t="t" r="r" b="b"/>
                  <a:pathLst>
                    <a:path w="369" h="251" extrusionOk="0">
                      <a:moveTo>
                        <a:pt x="152" y="1"/>
                      </a:moveTo>
                      <a:cubicBezTo>
                        <a:pt x="119" y="1"/>
                        <a:pt x="88" y="10"/>
                        <a:pt x="62" y="36"/>
                      </a:cubicBezTo>
                      <a:cubicBezTo>
                        <a:pt x="0" y="97"/>
                        <a:pt x="123" y="251"/>
                        <a:pt x="215" y="251"/>
                      </a:cubicBezTo>
                      <a:cubicBezTo>
                        <a:pt x="338" y="251"/>
                        <a:pt x="369" y="190"/>
                        <a:pt x="338" y="128"/>
                      </a:cubicBezTo>
                      <a:cubicBezTo>
                        <a:pt x="338" y="67"/>
                        <a:pt x="307" y="36"/>
                        <a:pt x="277" y="36"/>
                      </a:cubicBezTo>
                      <a:cubicBezTo>
                        <a:pt x="241" y="18"/>
                        <a:pt x="196" y="1"/>
                        <a:pt x="15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5" name="Google Shape;11814;p122">
                  <a:extLst>
                    <a:ext uri="{FF2B5EF4-FFF2-40B4-BE49-F238E27FC236}">
                      <a16:creationId xmlns:a16="http://schemas.microsoft.com/office/drawing/2014/main" id="{C2151296-A904-D6E3-F0C8-664C6110469E}"/>
                    </a:ext>
                  </a:extLst>
                </p:cNvPr>
                <p:cNvSpPr/>
                <p:nvPr/>
              </p:nvSpPr>
              <p:spPr>
                <a:xfrm>
                  <a:off x="6611656" y="3033548"/>
                  <a:ext cx="17707" cy="16868"/>
                </a:xfrm>
                <a:custGeom>
                  <a:avLst/>
                  <a:gdLst/>
                  <a:ahLst/>
                  <a:cxnLst/>
                  <a:rect l="l" t="t" r="r" b="b"/>
                  <a:pathLst>
                    <a:path w="338" h="322" extrusionOk="0">
                      <a:moveTo>
                        <a:pt x="164" y="1"/>
                      </a:moveTo>
                      <a:cubicBezTo>
                        <a:pt x="138" y="1"/>
                        <a:pt x="113" y="13"/>
                        <a:pt x="92" y="41"/>
                      </a:cubicBezTo>
                      <a:cubicBezTo>
                        <a:pt x="0" y="156"/>
                        <a:pt x="148" y="322"/>
                        <a:pt x="255" y="322"/>
                      </a:cubicBezTo>
                      <a:cubicBezTo>
                        <a:pt x="291" y="322"/>
                        <a:pt x="322" y="303"/>
                        <a:pt x="338" y="256"/>
                      </a:cubicBezTo>
                      <a:lnTo>
                        <a:pt x="338" y="225"/>
                      </a:lnTo>
                      <a:cubicBezTo>
                        <a:pt x="338" y="131"/>
                        <a:pt x="247" y="1"/>
                        <a:pt x="16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6" name="Google Shape;11815;p122">
                  <a:extLst>
                    <a:ext uri="{FF2B5EF4-FFF2-40B4-BE49-F238E27FC236}">
                      <a16:creationId xmlns:a16="http://schemas.microsoft.com/office/drawing/2014/main" id="{5269B841-73C6-2E13-AA78-12C6EF9DA80A}"/>
                    </a:ext>
                  </a:extLst>
                </p:cNvPr>
                <p:cNvSpPr/>
                <p:nvPr/>
              </p:nvSpPr>
              <p:spPr>
                <a:xfrm>
                  <a:off x="6708888" y="3120300"/>
                  <a:ext cx="15402" cy="11734"/>
                </a:xfrm>
                <a:custGeom>
                  <a:avLst/>
                  <a:gdLst/>
                  <a:ahLst/>
                  <a:cxnLst/>
                  <a:rect l="l" t="t" r="r" b="b"/>
                  <a:pathLst>
                    <a:path w="294" h="224" extrusionOk="0">
                      <a:moveTo>
                        <a:pt x="177" y="1"/>
                      </a:moveTo>
                      <a:cubicBezTo>
                        <a:pt x="109" y="1"/>
                        <a:pt x="33" y="40"/>
                        <a:pt x="17" y="105"/>
                      </a:cubicBezTo>
                      <a:cubicBezTo>
                        <a:pt x="1" y="186"/>
                        <a:pt x="62" y="224"/>
                        <a:pt x="132" y="224"/>
                      </a:cubicBezTo>
                      <a:cubicBezTo>
                        <a:pt x="194" y="224"/>
                        <a:pt x="264" y="193"/>
                        <a:pt x="293" y="135"/>
                      </a:cubicBezTo>
                      <a:lnTo>
                        <a:pt x="293" y="105"/>
                      </a:lnTo>
                      <a:cubicBezTo>
                        <a:pt x="293" y="32"/>
                        <a:pt x="239" y="1"/>
                        <a:pt x="177"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7" name="Google Shape;11816;p122">
                  <a:extLst>
                    <a:ext uri="{FF2B5EF4-FFF2-40B4-BE49-F238E27FC236}">
                      <a16:creationId xmlns:a16="http://schemas.microsoft.com/office/drawing/2014/main" id="{E1613498-AAAD-786A-9AE5-2FB6B46D1D37}"/>
                    </a:ext>
                  </a:extLst>
                </p:cNvPr>
                <p:cNvSpPr/>
                <p:nvPr/>
              </p:nvSpPr>
              <p:spPr>
                <a:xfrm>
                  <a:off x="6923680" y="3059375"/>
                  <a:ext cx="20431" cy="11996"/>
                </a:xfrm>
                <a:custGeom>
                  <a:avLst/>
                  <a:gdLst/>
                  <a:ahLst/>
                  <a:cxnLst/>
                  <a:rect l="l" t="t" r="r" b="b"/>
                  <a:pathLst>
                    <a:path w="390" h="229" extrusionOk="0">
                      <a:moveTo>
                        <a:pt x="178" y="1"/>
                      </a:moveTo>
                      <a:cubicBezTo>
                        <a:pt x="158" y="1"/>
                        <a:pt x="140" y="3"/>
                        <a:pt x="124" y="9"/>
                      </a:cubicBezTo>
                      <a:cubicBezTo>
                        <a:pt x="32" y="39"/>
                        <a:pt x="1" y="101"/>
                        <a:pt x="32" y="162"/>
                      </a:cubicBezTo>
                      <a:cubicBezTo>
                        <a:pt x="62" y="193"/>
                        <a:pt x="93" y="224"/>
                        <a:pt x="124" y="224"/>
                      </a:cubicBezTo>
                      <a:cubicBezTo>
                        <a:pt x="161" y="224"/>
                        <a:pt x="197" y="229"/>
                        <a:pt x="230" y="229"/>
                      </a:cubicBezTo>
                      <a:cubicBezTo>
                        <a:pt x="280" y="229"/>
                        <a:pt x="320" y="217"/>
                        <a:pt x="339" y="162"/>
                      </a:cubicBezTo>
                      <a:cubicBezTo>
                        <a:pt x="390" y="60"/>
                        <a:pt x="272" y="1"/>
                        <a:pt x="17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8" name="Google Shape;11817;p122">
                  <a:extLst>
                    <a:ext uri="{FF2B5EF4-FFF2-40B4-BE49-F238E27FC236}">
                      <a16:creationId xmlns:a16="http://schemas.microsoft.com/office/drawing/2014/main" id="{AF48CCED-3336-E3F4-122A-5CA526EFF171}"/>
                    </a:ext>
                  </a:extLst>
                </p:cNvPr>
                <p:cNvSpPr/>
                <p:nvPr/>
              </p:nvSpPr>
              <p:spPr>
                <a:xfrm>
                  <a:off x="6938297" y="2919661"/>
                  <a:ext cx="12783" cy="16397"/>
                </a:xfrm>
                <a:custGeom>
                  <a:avLst/>
                  <a:gdLst/>
                  <a:ahLst/>
                  <a:cxnLst/>
                  <a:rect l="l" t="t" r="r" b="b"/>
                  <a:pathLst>
                    <a:path w="244" h="313" extrusionOk="0">
                      <a:moveTo>
                        <a:pt x="165" y="0"/>
                      </a:moveTo>
                      <a:cubicBezTo>
                        <a:pt x="101" y="0"/>
                        <a:pt x="1" y="135"/>
                        <a:pt x="29" y="219"/>
                      </a:cubicBezTo>
                      <a:cubicBezTo>
                        <a:pt x="49" y="279"/>
                        <a:pt x="81" y="313"/>
                        <a:pt x="119" y="313"/>
                      </a:cubicBezTo>
                      <a:cubicBezTo>
                        <a:pt x="139" y="313"/>
                        <a:pt x="161" y="302"/>
                        <a:pt x="183" y="281"/>
                      </a:cubicBezTo>
                      <a:cubicBezTo>
                        <a:pt x="213" y="281"/>
                        <a:pt x="244" y="250"/>
                        <a:pt x="244" y="188"/>
                      </a:cubicBezTo>
                      <a:cubicBezTo>
                        <a:pt x="244" y="127"/>
                        <a:pt x="244" y="35"/>
                        <a:pt x="183" y="4"/>
                      </a:cubicBezTo>
                      <a:cubicBezTo>
                        <a:pt x="177" y="2"/>
                        <a:pt x="171"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099" name="Google Shape;11818;p122">
                  <a:extLst>
                    <a:ext uri="{FF2B5EF4-FFF2-40B4-BE49-F238E27FC236}">
                      <a16:creationId xmlns:a16="http://schemas.microsoft.com/office/drawing/2014/main" id="{65C230C2-EB3B-C3E3-D529-668B380E82CF}"/>
                    </a:ext>
                  </a:extLst>
                </p:cNvPr>
                <p:cNvSpPr/>
                <p:nvPr/>
              </p:nvSpPr>
              <p:spPr>
                <a:xfrm>
                  <a:off x="7128518" y="3063042"/>
                  <a:ext cx="20431" cy="16501"/>
                </a:xfrm>
                <a:custGeom>
                  <a:avLst/>
                  <a:gdLst/>
                  <a:ahLst/>
                  <a:cxnLst/>
                  <a:rect l="l" t="t" r="r" b="b"/>
                  <a:pathLst>
                    <a:path w="390" h="315" extrusionOk="0">
                      <a:moveTo>
                        <a:pt x="206" y="0"/>
                      </a:moveTo>
                      <a:cubicBezTo>
                        <a:pt x="64" y="0"/>
                        <a:pt x="1" y="314"/>
                        <a:pt x="161" y="314"/>
                      </a:cubicBezTo>
                      <a:cubicBezTo>
                        <a:pt x="174" y="314"/>
                        <a:pt x="189" y="312"/>
                        <a:pt x="206" y="307"/>
                      </a:cubicBezTo>
                      <a:cubicBezTo>
                        <a:pt x="328" y="246"/>
                        <a:pt x="390" y="0"/>
                        <a:pt x="20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0" name="Google Shape;11819;p122">
                  <a:extLst>
                    <a:ext uri="{FF2B5EF4-FFF2-40B4-BE49-F238E27FC236}">
                      <a16:creationId xmlns:a16="http://schemas.microsoft.com/office/drawing/2014/main" id="{00FFFC24-52F5-ADA2-A63B-1E53B6C1B1E8}"/>
                    </a:ext>
                  </a:extLst>
                </p:cNvPr>
                <p:cNvSpPr/>
                <p:nvPr/>
              </p:nvSpPr>
              <p:spPr>
                <a:xfrm>
                  <a:off x="6857723" y="3041982"/>
                  <a:ext cx="16188" cy="16239"/>
                </a:xfrm>
                <a:custGeom>
                  <a:avLst/>
                  <a:gdLst/>
                  <a:ahLst/>
                  <a:cxnLst/>
                  <a:rect l="l" t="t" r="r" b="b"/>
                  <a:pathLst>
                    <a:path w="309" h="310" extrusionOk="0">
                      <a:moveTo>
                        <a:pt x="95" y="0"/>
                      </a:moveTo>
                      <a:cubicBezTo>
                        <a:pt x="55" y="0"/>
                        <a:pt x="32" y="26"/>
                        <a:pt x="32" y="64"/>
                      </a:cubicBezTo>
                      <a:cubicBezTo>
                        <a:pt x="1" y="95"/>
                        <a:pt x="1" y="126"/>
                        <a:pt x="32" y="156"/>
                      </a:cubicBezTo>
                      <a:cubicBezTo>
                        <a:pt x="32" y="218"/>
                        <a:pt x="93" y="310"/>
                        <a:pt x="185" y="310"/>
                      </a:cubicBezTo>
                      <a:cubicBezTo>
                        <a:pt x="308" y="310"/>
                        <a:pt x="277" y="95"/>
                        <a:pt x="185" y="34"/>
                      </a:cubicBezTo>
                      <a:cubicBezTo>
                        <a:pt x="150" y="10"/>
                        <a:pt x="119" y="0"/>
                        <a:pt x="9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1" name="Google Shape;11820;p122">
                  <a:extLst>
                    <a:ext uri="{FF2B5EF4-FFF2-40B4-BE49-F238E27FC236}">
                      <a16:creationId xmlns:a16="http://schemas.microsoft.com/office/drawing/2014/main" id="{852BD3EF-7DC1-EF0E-0543-AEF38CCE1131}"/>
                    </a:ext>
                  </a:extLst>
                </p:cNvPr>
                <p:cNvSpPr/>
                <p:nvPr/>
              </p:nvSpPr>
              <p:spPr>
                <a:xfrm>
                  <a:off x="7000220" y="2943916"/>
                  <a:ext cx="19279" cy="11734"/>
                </a:xfrm>
                <a:custGeom>
                  <a:avLst/>
                  <a:gdLst/>
                  <a:ahLst/>
                  <a:cxnLst/>
                  <a:rect l="l" t="t" r="r" b="b"/>
                  <a:pathLst>
                    <a:path w="368" h="224" extrusionOk="0">
                      <a:moveTo>
                        <a:pt x="172" y="0"/>
                      </a:moveTo>
                      <a:cubicBezTo>
                        <a:pt x="139" y="0"/>
                        <a:pt x="105" y="10"/>
                        <a:pt x="75" y="33"/>
                      </a:cubicBezTo>
                      <a:lnTo>
                        <a:pt x="45" y="63"/>
                      </a:lnTo>
                      <a:cubicBezTo>
                        <a:pt x="1" y="151"/>
                        <a:pt x="130" y="224"/>
                        <a:pt x="229" y="224"/>
                      </a:cubicBezTo>
                      <a:cubicBezTo>
                        <a:pt x="269" y="224"/>
                        <a:pt x="303" y="212"/>
                        <a:pt x="321" y="186"/>
                      </a:cubicBezTo>
                      <a:cubicBezTo>
                        <a:pt x="367" y="93"/>
                        <a:pt x="273"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2" name="Google Shape;11821;p122">
                  <a:extLst>
                    <a:ext uri="{FF2B5EF4-FFF2-40B4-BE49-F238E27FC236}">
                      <a16:creationId xmlns:a16="http://schemas.microsoft.com/office/drawing/2014/main" id="{4595270D-8BDD-5AC0-92A8-3262C960E687}"/>
                    </a:ext>
                  </a:extLst>
                </p:cNvPr>
                <p:cNvSpPr/>
                <p:nvPr/>
              </p:nvSpPr>
              <p:spPr>
                <a:xfrm>
                  <a:off x="6687723" y="2812165"/>
                  <a:ext cx="18860" cy="14039"/>
                </a:xfrm>
                <a:custGeom>
                  <a:avLst/>
                  <a:gdLst/>
                  <a:ahLst/>
                  <a:cxnLst/>
                  <a:rect l="l" t="t" r="r" b="b"/>
                  <a:pathLst>
                    <a:path w="360" h="268" extrusionOk="0">
                      <a:moveTo>
                        <a:pt x="172" y="0"/>
                      </a:moveTo>
                      <a:cubicBezTo>
                        <a:pt x="80" y="0"/>
                        <a:pt x="1" y="48"/>
                        <a:pt x="22" y="152"/>
                      </a:cubicBezTo>
                      <a:cubicBezTo>
                        <a:pt x="37" y="229"/>
                        <a:pt x="114" y="268"/>
                        <a:pt x="187" y="268"/>
                      </a:cubicBezTo>
                      <a:cubicBezTo>
                        <a:pt x="260" y="268"/>
                        <a:pt x="329" y="229"/>
                        <a:pt x="329" y="152"/>
                      </a:cubicBezTo>
                      <a:cubicBezTo>
                        <a:pt x="360" y="91"/>
                        <a:pt x="329" y="60"/>
                        <a:pt x="298" y="30"/>
                      </a:cubicBezTo>
                      <a:cubicBezTo>
                        <a:pt x="259" y="10"/>
                        <a:pt x="214" y="0"/>
                        <a:pt x="17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3" name="Google Shape;11822;p122">
                  <a:extLst>
                    <a:ext uri="{FF2B5EF4-FFF2-40B4-BE49-F238E27FC236}">
                      <a16:creationId xmlns:a16="http://schemas.microsoft.com/office/drawing/2014/main" id="{B7C119E8-1968-690A-DA72-9E7756D260B0}"/>
                    </a:ext>
                  </a:extLst>
                </p:cNvPr>
                <p:cNvSpPr/>
                <p:nvPr/>
              </p:nvSpPr>
              <p:spPr>
                <a:xfrm>
                  <a:off x="6817804" y="3032343"/>
                  <a:ext cx="15192" cy="15296"/>
                </a:xfrm>
                <a:custGeom>
                  <a:avLst/>
                  <a:gdLst/>
                  <a:ahLst/>
                  <a:cxnLst/>
                  <a:rect l="l" t="t" r="r" b="b"/>
                  <a:pathLst>
                    <a:path w="290" h="292" extrusionOk="0">
                      <a:moveTo>
                        <a:pt x="154" y="0"/>
                      </a:moveTo>
                      <a:cubicBezTo>
                        <a:pt x="23" y="0"/>
                        <a:pt x="1" y="221"/>
                        <a:pt x="87" y="279"/>
                      </a:cubicBezTo>
                      <a:cubicBezTo>
                        <a:pt x="104" y="287"/>
                        <a:pt x="120" y="291"/>
                        <a:pt x="136" y="291"/>
                      </a:cubicBezTo>
                      <a:cubicBezTo>
                        <a:pt x="232" y="291"/>
                        <a:pt x="290" y="139"/>
                        <a:pt x="210" y="33"/>
                      </a:cubicBezTo>
                      <a:lnTo>
                        <a:pt x="180" y="3"/>
                      </a:lnTo>
                      <a:cubicBezTo>
                        <a:pt x="171" y="1"/>
                        <a:pt x="162" y="0"/>
                        <a:pt x="15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4" name="Google Shape;11823;p122">
                  <a:extLst>
                    <a:ext uri="{FF2B5EF4-FFF2-40B4-BE49-F238E27FC236}">
                      <a16:creationId xmlns:a16="http://schemas.microsoft.com/office/drawing/2014/main" id="{9404A3E8-2932-D1F2-7259-594681FCFDA5}"/>
                    </a:ext>
                  </a:extLst>
                </p:cNvPr>
                <p:cNvSpPr/>
                <p:nvPr/>
              </p:nvSpPr>
              <p:spPr>
                <a:xfrm>
                  <a:off x="6796639" y="2716351"/>
                  <a:ext cx="19331" cy="13725"/>
                </a:xfrm>
                <a:custGeom>
                  <a:avLst/>
                  <a:gdLst/>
                  <a:ahLst/>
                  <a:cxnLst/>
                  <a:rect l="l" t="t" r="r" b="b"/>
                  <a:pathLst>
                    <a:path w="369" h="262" extrusionOk="0">
                      <a:moveTo>
                        <a:pt x="253" y="1"/>
                      </a:moveTo>
                      <a:cubicBezTo>
                        <a:pt x="192" y="1"/>
                        <a:pt x="123" y="32"/>
                        <a:pt x="92" y="78"/>
                      </a:cubicBezTo>
                      <a:cubicBezTo>
                        <a:pt x="0" y="139"/>
                        <a:pt x="31" y="231"/>
                        <a:pt x="92" y="262"/>
                      </a:cubicBezTo>
                      <a:lnTo>
                        <a:pt x="184" y="262"/>
                      </a:lnTo>
                      <a:cubicBezTo>
                        <a:pt x="277" y="231"/>
                        <a:pt x="369" y="201"/>
                        <a:pt x="369" y="108"/>
                      </a:cubicBezTo>
                      <a:cubicBezTo>
                        <a:pt x="369" y="32"/>
                        <a:pt x="315" y="1"/>
                        <a:pt x="25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5" name="Google Shape;11824;p122">
                  <a:extLst>
                    <a:ext uri="{FF2B5EF4-FFF2-40B4-BE49-F238E27FC236}">
                      <a16:creationId xmlns:a16="http://schemas.microsoft.com/office/drawing/2014/main" id="{9392CA52-C70F-DA02-1520-4B2095D00F49}"/>
                    </a:ext>
                  </a:extLst>
                </p:cNvPr>
                <p:cNvSpPr/>
                <p:nvPr/>
              </p:nvSpPr>
              <p:spPr>
                <a:xfrm>
                  <a:off x="7115631" y="2863608"/>
                  <a:ext cx="18860" cy="13515"/>
                </a:xfrm>
                <a:custGeom>
                  <a:avLst/>
                  <a:gdLst/>
                  <a:ahLst/>
                  <a:cxnLst/>
                  <a:rect l="l" t="t" r="r" b="b"/>
                  <a:pathLst>
                    <a:path w="360" h="258" extrusionOk="0">
                      <a:moveTo>
                        <a:pt x="185" y="1"/>
                      </a:moveTo>
                      <a:cubicBezTo>
                        <a:pt x="94" y="1"/>
                        <a:pt x="1" y="48"/>
                        <a:pt x="22" y="153"/>
                      </a:cubicBezTo>
                      <a:cubicBezTo>
                        <a:pt x="54" y="218"/>
                        <a:pt x="138" y="257"/>
                        <a:pt x="214" y="257"/>
                      </a:cubicBezTo>
                      <a:cubicBezTo>
                        <a:pt x="282" y="257"/>
                        <a:pt x="345" y="226"/>
                        <a:pt x="359" y="153"/>
                      </a:cubicBezTo>
                      <a:cubicBezTo>
                        <a:pt x="359" y="92"/>
                        <a:pt x="359" y="61"/>
                        <a:pt x="298" y="30"/>
                      </a:cubicBezTo>
                      <a:cubicBezTo>
                        <a:pt x="269" y="11"/>
                        <a:pt x="227"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6" name="Google Shape;11825;p122">
                  <a:extLst>
                    <a:ext uri="{FF2B5EF4-FFF2-40B4-BE49-F238E27FC236}">
                      <a16:creationId xmlns:a16="http://schemas.microsoft.com/office/drawing/2014/main" id="{D5AD1CF7-3696-DA9D-39E5-6B6B2C42889B}"/>
                    </a:ext>
                  </a:extLst>
                </p:cNvPr>
                <p:cNvSpPr/>
                <p:nvPr/>
              </p:nvSpPr>
              <p:spPr>
                <a:xfrm>
                  <a:off x="6868987" y="2910598"/>
                  <a:ext cx="17759" cy="14615"/>
                </a:xfrm>
                <a:custGeom>
                  <a:avLst/>
                  <a:gdLst/>
                  <a:ahLst/>
                  <a:cxnLst/>
                  <a:rect l="l" t="t" r="r" b="b"/>
                  <a:pathLst>
                    <a:path w="339" h="279" extrusionOk="0">
                      <a:moveTo>
                        <a:pt x="185" y="1"/>
                      </a:moveTo>
                      <a:cubicBezTo>
                        <a:pt x="162" y="1"/>
                        <a:pt x="139" y="8"/>
                        <a:pt x="124" y="24"/>
                      </a:cubicBezTo>
                      <a:cubicBezTo>
                        <a:pt x="62" y="54"/>
                        <a:pt x="1" y="116"/>
                        <a:pt x="1" y="208"/>
                      </a:cubicBezTo>
                      <a:cubicBezTo>
                        <a:pt x="14" y="260"/>
                        <a:pt x="54" y="279"/>
                        <a:pt x="101" y="279"/>
                      </a:cubicBezTo>
                      <a:cubicBezTo>
                        <a:pt x="165" y="279"/>
                        <a:pt x="242" y="243"/>
                        <a:pt x="277" y="208"/>
                      </a:cubicBezTo>
                      <a:cubicBezTo>
                        <a:pt x="339" y="116"/>
                        <a:pt x="308" y="54"/>
                        <a:pt x="247" y="24"/>
                      </a:cubicBezTo>
                      <a:cubicBezTo>
                        <a:pt x="231" y="8"/>
                        <a:pt x="2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7" name="Google Shape;11826;p122">
                  <a:extLst>
                    <a:ext uri="{FF2B5EF4-FFF2-40B4-BE49-F238E27FC236}">
                      <a16:creationId xmlns:a16="http://schemas.microsoft.com/office/drawing/2014/main" id="{F6E1103E-B9EB-81A5-A59C-573863690FD6}"/>
                    </a:ext>
                  </a:extLst>
                </p:cNvPr>
                <p:cNvSpPr/>
                <p:nvPr/>
              </p:nvSpPr>
              <p:spPr>
                <a:xfrm>
                  <a:off x="6585147" y="2939934"/>
                  <a:ext cx="24517" cy="14092"/>
                </a:xfrm>
                <a:custGeom>
                  <a:avLst/>
                  <a:gdLst/>
                  <a:ahLst/>
                  <a:cxnLst/>
                  <a:rect l="l" t="t" r="r" b="b"/>
                  <a:pathLst>
                    <a:path w="468" h="269" extrusionOk="0">
                      <a:moveTo>
                        <a:pt x="249" y="0"/>
                      </a:moveTo>
                      <a:cubicBezTo>
                        <a:pt x="131" y="0"/>
                        <a:pt x="1" y="106"/>
                        <a:pt x="76" y="231"/>
                      </a:cubicBezTo>
                      <a:cubicBezTo>
                        <a:pt x="95" y="257"/>
                        <a:pt x="126" y="268"/>
                        <a:pt x="159" y="268"/>
                      </a:cubicBezTo>
                      <a:cubicBezTo>
                        <a:pt x="287" y="268"/>
                        <a:pt x="467" y="113"/>
                        <a:pt x="322" y="16"/>
                      </a:cubicBezTo>
                      <a:cubicBezTo>
                        <a:pt x="300" y="5"/>
                        <a:pt x="274" y="0"/>
                        <a:pt x="249"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8" name="Google Shape;11827;p122">
                  <a:extLst>
                    <a:ext uri="{FF2B5EF4-FFF2-40B4-BE49-F238E27FC236}">
                      <a16:creationId xmlns:a16="http://schemas.microsoft.com/office/drawing/2014/main" id="{DB16642E-AC91-3E85-BDE9-708473F7BD09}"/>
                    </a:ext>
                  </a:extLst>
                </p:cNvPr>
                <p:cNvSpPr/>
                <p:nvPr/>
              </p:nvSpPr>
              <p:spPr>
                <a:xfrm>
                  <a:off x="7104525" y="2827723"/>
                  <a:ext cx="16502" cy="15558"/>
                </a:xfrm>
                <a:custGeom>
                  <a:avLst/>
                  <a:gdLst/>
                  <a:ahLst/>
                  <a:cxnLst/>
                  <a:rect l="l" t="t" r="r" b="b"/>
                  <a:pathLst>
                    <a:path w="315" h="297" extrusionOk="0">
                      <a:moveTo>
                        <a:pt x="138" y="0"/>
                      </a:moveTo>
                      <a:cubicBezTo>
                        <a:pt x="39" y="0"/>
                        <a:pt x="0" y="230"/>
                        <a:pt x="111" y="285"/>
                      </a:cubicBezTo>
                      <a:cubicBezTo>
                        <a:pt x="122" y="293"/>
                        <a:pt x="134" y="296"/>
                        <a:pt x="145" y="296"/>
                      </a:cubicBezTo>
                      <a:cubicBezTo>
                        <a:pt x="230" y="296"/>
                        <a:pt x="315" y="121"/>
                        <a:pt x="234" y="40"/>
                      </a:cubicBezTo>
                      <a:lnTo>
                        <a:pt x="172" y="9"/>
                      </a:lnTo>
                      <a:cubicBezTo>
                        <a:pt x="160" y="3"/>
                        <a:pt x="149" y="0"/>
                        <a:pt x="138"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09" name="Google Shape;11828;p122">
                  <a:extLst>
                    <a:ext uri="{FF2B5EF4-FFF2-40B4-BE49-F238E27FC236}">
                      <a16:creationId xmlns:a16="http://schemas.microsoft.com/office/drawing/2014/main" id="{25B0D0AD-6CCA-E74C-03A7-6602DFE3D4B4}"/>
                    </a:ext>
                  </a:extLst>
                </p:cNvPr>
                <p:cNvSpPr/>
                <p:nvPr/>
              </p:nvSpPr>
              <p:spPr>
                <a:xfrm>
                  <a:off x="6908488" y="2979067"/>
                  <a:ext cx="23312" cy="14825"/>
                </a:xfrm>
                <a:custGeom>
                  <a:avLst/>
                  <a:gdLst/>
                  <a:ahLst/>
                  <a:cxnLst/>
                  <a:rect l="l" t="t" r="r" b="b"/>
                  <a:pathLst>
                    <a:path w="445" h="283" extrusionOk="0">
                      <a:moveTo>
                        <a:pt x="223" y="1"/>
                      </a:moveTo>
                      <a:cubicBezTo>
                        <a:pt x="120" y="1"/>
                        <a:pt x="0" y="86"/>
                        <a:pt x="45" y="221"/>
                      </a:cubicBezTo>
                      <a:cubicBezTo>
                        <a:pt x="76" y="252"/>
                        <a:pt x="107" y="283"/>
                        <a:pt x="168" y="283"/>
                      </a:cubicBezTo>
                      <a:cubicBezTo>
                        <a:pt x="291" y="283"/>
                        <a:pt x="444" y="160"/>
                        <a:pt x="322" y="37"/>
                      </a:cubicBezTo>
                      <a:cubicBezTo>
                        <a:pt x="297" y="12"/>
                        <a:pt x="261" y="1"/>
                        <a:pt x="22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0" name="Google Shape;11829;p122">
                  <a:extLst>
                    <a:ext uri="{FF2B5EF4-FFF2-40B4-BE49-F238E27FC236}">
                      <a16:creationId xmlns:a16="http://schemas.microsoft.com/office/drawing/2014/main" id="{9D356270-C040-9A99-AF7C-6D37F5D79ECF}"/>
                    </a:ext>
                  </a:extLst>
                </p:cNvPr>
                <p:cNvSpPr/>
                <p:nvPr/>
              </p:nvSpPr>
              <p:spPr>
                <a:xfrm>
                  <a:off x="6957052" y="2949311"/>
                  <a:ext cx="19174" cy="11839"/>
                </a:xfrm>
                <a:custGeom>
                  <a:avLst/>
                  <a:gdLst/>
                  <a:ahLst/>
                  <a:cxnLst/>
                  <a:rect l="l" t="t" r="r" b="b"/>
                  <a:pathLst>
                    <a:path w="366" h="226" extrusionOk="0">
                      <a:moveTo>
                        <a:pt x="172" y="1"/>
                      </a:moveTo>
                      <a:cubicBezTo>
                        <a:pt x="116" y="1"/>
                        <a:pt x="62" y="18"/>
                        <a:pt x="39" y="52"/>
                      </a:cubicBezTo>
                      <a:cubicBezTo>
                        <a:pt x="0" y="170"/>
                        <a:pt x="74" y="226"/>
                        <a:pt x="165" y="226"/>
                      </a:cubicBezTo>
                      <a:cubicBezTo>
                        <a:pt x="216" y="226"/>
                        <a:pt x="272" y="208"/>
                        <a:pt x="316" y="175"/>
                      </a:cubicBezTo>
                      <a:lnTo>
                        <a:pt x="347" y="145"/>
                      </a:lnTo>
                      <a:cubicBezTo>
                        <a:pt x="366" y="49"/>
                        <a:pt x="265" y="1"/>
                        <a:pt x="17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1" name="Google Shape;11830;p122">
                  <a:extLst>
                    <a:ext uri="{FF2B5EF4-FFF2-40B4-BE49-F238E27FC236}">
                      <a16:creationId xmlns:a16="http://schemas.microsoft.com/office/drawing/2014/main" id="{2F5AC1A2-D964-F2D2-8AAB-285AC95B2F74}"/>
                    </a:ext>
                  </a:extLst>
                </p:cNvPr>
                <p:cNvSpPr/>
                <p:nvPr/>
              </p:nvSpPr>
              <p:spPr>
                <a:xfrm>
                  <a:off x="7031495" y="3165404"/>
                  <a:ext cx="17131" cy="17444"/>
                </a:xfrm>
                <a:custGeom>
                  <a:avLst/>
                  <a:gdLst/>
                  <a:ahLst/>
                  <a:cxnLst/>
                  <a:rect l="l" t="t" r="r" b="b"/>
                  <a:pathLst>
                    <a:path w="327" h="333" extrusionOk="0">
                      <a:moveTo>
                        <a:pt x="116" y="0"/>
                      </a:moveTo>
                      <a:cubicBezTo>
                        <a:pt x="98" y="0"/>
                        <a:pt x="80" y="4"/>
                        <a:pt x="62" y="11"/>
                      </a:cubicBezTo>
                      <a:cubicBezTo>
                        <a:pt x="31" y="11"/>
                        <a:pt x="0" y="73"/>
                        <a:pt x="0" y="134"/>
                      </a:cubicBezTo>
                      <a:cubicBezTo>
                        <a:pt x="0" y="225"/>
                        <a:pt x="68" y="333"/>
                        <a:pt x="152" y="333"/>
                      </a:cubicBezTo>
                      <a:cubicBezTo>
                        <a:pt x="182" y="333"/>
                        <a:pt x="214" y="320"/>
                        <a:pt x="246" y="288"/>
                      </a:cubicBezTo>
                      <a:cubicBezTo>
                        <a:pt x="327" y="180"/>
                        <a:pt x="242" y="0"/>
                        <a:pt x="11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2" name="Google Shape;11831;p122">
                  <a:extLst>
                    <a:ext uri="{FF2B5EF4-FFF2-40B4-BE49-F238E27FC236}">
                      <a16:creationId xmlns:a16="http://schemas.microsoft.com/office/drawing/2014/main" id="{47287E47-C0BE-05F9-94EE-A70F604CBA37}"/>
                    </a:ext>
                  </a:extLst>
                </p:cNvPr>
                <p:cNvSpPr/>
                <p:nvPr/>
              </p:nvSpPr>
              <p:spPr>
                <a:xfrm>
                  <a:off x="6803030" y="2904626"/>
                  <a:ext cx="18231" cy="14930"/>
                </a:xfrm>
                <a:custGeom>
                  <a:avLst/>
                  <a:gdLst/>
                  <a:ahLst/>
                  <a:cxnLst/>
                  <a:rect l="l" t="t" r="r" b="b"/>
                  <a:pathLst>
                    <a:path w="348" h="285" extrusionOk="0">
                      <a:moveTo>
                        <a:pt x="104" y="1"/>
                      </a:moveTo>
                      <a:cubicBezTo>
                        <a:pt x="47" y="1"/>
                        <a:pt x="1" y="31"/>
                        <a:pt x="1" y="107"/>
                      </a:cubicBezTo>
                      <a:cubicBezTo>
                        <a:pt x="1" y="189"/>
                        <a:pt x="110" y="284"/>
                        <a:pt x="201" y="284"/>
                      </a:cubicBezTo>
                      <a:cubicBezTo>
                        <a:pt x="247" y="284"/>
                        <a:pt x="288" y="261"/>
                        <a:pt x="308" y="199"/>
                      </a:cubicBezTo>
                      <a:cubicBezTo>
                        <a:pt x="348" y="100"/>
                        <a:pt x="208" y="1"/>
                        <a:pt x="10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3" name="Google Shape;11832;p122">
                  <a:extLst>
                    <a:ext uri="{FF2B5EF4-FFF2-40B4-BE49-F238E27FC236}">
                      <a16:creationId xmlns:a16="http://schemas.microsoft.com/office/drawing/2014/main" id="{87CDCA6C-01E1-0CB1-26F8-921C0FF00040}"/>
                    </a:ext>
                  </a:extLst>
                </p:cNvPr>
                <p:cNvSpPr/>
                <p:nvPr/>
              </p:nvSpPr>
              <p:spPr>
                <a:xfrm>
                  <a:off x="6951027" y="2742387"/>
                  <a:ext cx="14564" cy="13987"/>
                </a:xfrm>
                <a:custGeom>
                  <a:avLst/>
                  <a:gdLst/>
                  <a:ahLst/>
                  <a:cxnLst/>
                  <a:rect l="l" t="t" r="r" b="b"/>
                  <a:pathLst>
                    <a:path w="278" h="267" extrusionOk="0">
                      <a:moveTo>
                        <a:pt x="191" y="1"/>
                      </a:moveTo>
                      <a:cubicBezTo>
                        <a:pt x="117" y="1"/>
                        <a:pt x="20" y="71"/>
                        <a:pt x="1" y="164"/>
                      </a:cubicBezTo>
                      <a:lnTo>
                        <a:pt x="1" y="195"/>
                      </a:lnTo>
                      <a:cubicBezTo>
                        <a:pt x="11" y="246"/>
                        <a:pt x="45" y="266"/>
                        <a:pt x="86" y="266"/>
                      </a:cubicBezTo>
                      <a:cubicBezTo>
                        <a:pt x="168" y="266"/>
                        <a:pt x="277" y="185"/>
                        <a:pt x="277" y="103"/>
                      </a:cubicBezTo>
                      <a:cubicBezTo>
                        <a:pt x="277" y="30"/>
                        <a:pt x="239" y="1"/>
                        <a:pt x="191"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4" name="Google Shape;11833;p122">
                  <a:extLst>
                    <a:ext uri="{FF2B5EF4-FFF2-40B4-BE49-F238E27FC236}">
                      <a16:creationId xmlns:a16="http://schemas.microsoft.com/office/drawing/2014/main" id="{9DF6C685-D2F5-184E-00E9-DAEEAC1571B7}"/>
                    </a:ext>
                  </a:extLst>
                </p:cNvPr>
                <p:cNvSpPr/>
                <p:nvPr/>
              </p:nvSpPr>
              <p:spPr>
                <a:xfrm>
                  <a:off x="6906497" y="3194531"/>
                  <a:ext cx="14040" cy="12468"/>
                </a:xfrm>
                <a:custGeom>
                  <a:avLst/>
                  <a:gdLst/>
                  <a:ahLst/>
                  <a:cxnLst/>
                  <a:rect l="l" t="t" r="r" b="b"/>
                  <a:pathLst>
                    <a:path w="268" h="238" extrusionOk="0">
                      <a:moveTo>
                        <a:pt x="118" y="1"/>
                      </a:moveTo>
                      <a:cubicBezTo>
                        <a:pt x="94" y="1"/>
                        <a:pt x="71" y="12"/>
                        <a:pt x="53" y="39"/>
                      </a:cubicBezTo>
                      <a:cubicBezTo>
                        <a:pt x="1" y="116"/>
                        <a:pt x="80" y="237"/>
                        <a:pt x="161" y="237"/>
                      </a:cubicBezTo>
                      <a:cubicBezTo>
                        <a:pt x="176" y="237"/>
                        <a:pt x="191" y="233"/>
                        <a:pt x="206" y="223"/>
                      </a:cubicBezTo>
                      <a:cubicBezTo>
                        <a:pt x="237" y="192"/>
                        <a:pt x="268" y="162"/>
                        <a:pt x="268" y="131"/>
                      </a:cubicBezTo>
                      <a:cubicBezTo>
                        <a:pt x="246" y="66"/>
                        <a:pt x="178" y="1"/>
                        <a:pt x="11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5" name="Google Shape;11834;p122">
                  <a:extLst>
                    <a:ext uri="{FF2B5EF4-FFF2-40B4-BE49-F238E27FC236}">
                      <a16:creationId xmlns:a16="http://schemas.microsoft.com/office/drawing/2014/main" id="{8D4DEB69-0D5F-87FF-3E05-35675831B370}"/>
                    </a:ext>
                  </a:extLst>
                </p:cNvPr>
                <p:cNvSpPr/>
                <p:nvPr/>
              </p:nvSpPr>
              <p:spPr>
                <a:xfrm>
                  <a:off x="6957471" y="2992268"/>
                  <a:ext cx="17759" cy="13411"/>
                </a:xfrm>
                <a:custGeom>
                  <a:avLst/>
                  <a:gdLst/>
                  <a:ahLst/>
                  <a:cxnLst/>
                  <a:rect l="l" t="t" r="r" b="b"/>
                  <a:pathLst>
                    <a:path w="339" h="256" extrusionOk="0">
                      <a:moveTo>
                        <a:pt x="124" y="0"/>
                      </a:moveTo>
                      <a:cubicBezTo>
                        <a:pt x="62" y="31"/>
                        <a:pt x="1" y="92"/>
                        <a:pt x="1" y="184"/>
                      </a:cubicBezTo>
                      <a:cubicBezTo>
                        <a:pt x="14" y="236"/>
                        <a:pt x="54" y="255"/>
                        <a:pt x="101" y="255"/>
                      </a:cubicBezTo>
                      <a:cubicBezTo>
                        <a:pt x="165" y="255"/>
                        <a:pt x="242" y="220"/>
                        <a:pt x="277" y="184"/>
                      </a:cubicBezTo>
                      <a:cubicBezTo>
                        <a:pt x="339" y="92"/>
                        <a:pt x="308" y="31"/>
                        <a:pt x="246"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6" name="Google Shape;11835;p122">
                  <a:extLst>
                    <a:ext uri="{FF2B5EF4-FFF2-40B4-BE49-F238E27FC236}">
                      <a16:creationId xmlns:a16="http://schemas.microsoft.com/office/drawing/2014/main" id="{DB933C90-FCE8-B710-454E-735443EB6B4B}"/>
                    </a:ext>
                  </a:extLst>
                </p:cNvPr>
                <p:cNvSpPr/>
                <p:nvPr/>
              </p:nvSpPr>
              <p:spPr>
                <a:xfrm>
                  <a:off x="6769030" y="2782148"/>
                  <a:ext cx="25460" cy="13253"/>
                </a:xfrm>
                <a:custGeom>
                  <a:avLst/>
                  <a:gdLst/>
                  <a:ahLst/>
                  <a:cxnLst/>
                  <a:rect l="l" t="t" r="r" b="b"/>
                  <a:pathLst>
                    <a:path w="486" h="253" extrusionOk="0">
                      <a:moveTo>
                        <a:pt x="252" y="0"/>
                      </a:moveTo>
                      <a:cubicBezTo>
                        <a:pt x="132" y="0"/>
                        <a:pt x="1" y="83"/>
                        <a:pt x="97" y="203"/>
                      </a:cubicBezTo>
                      <a:cubicBezTo>
                        <a:pt x="118" y="239"/>
                        <a:pt x="152" y="253"/>
                        <a:pt x="190" y="253"/>
                      </a:cubicBezTo>
                      <a:cubicBezTo>
                        <a:pt x="316" y="253"/>
                        <a:pt x="485" y="90"/>
                        <a:pt x="343" y="19"/>
                      </a:cubicBezTo>
                      <a:cubicBezTo>
                        <a:pt x="317" y="6"/>
                        <a:pt x="285" y="0"/>
                        <a:pt x="252"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7" name="Google Shape;11836;p122">
                  <a:extLst>
                    <a:ext uri="{FF2B5EF4-FFF2-40B4-BE49-F238E27FC236}">
                      <a16:creationId xmlns:a16="http://schemas.microsoft.com/office/drawing/2014/main" id="{5B7DA942-37FB-BD28-4698-1B675D63D945}"/>
                    </a:ext>
                  </a:extLst>
                </p:cNvPr>
                <p:cNvSpPr/>
                <p:nvPr/>
              </p:nvSpPr>
              <p:spPr>
                <a:xfrm>
                  <a:off x="7035005" y="3024276"/>
                  <a:ext cx="16554" cy="15296"/>
                </a:xfrm>
                <a:custGeom>
                  <a:avLst/>
                  <a:gdLst/>
                  <a:ahLst/>
                  <a:cxnLst/>
                  <a:rect l="l" t="t" r="r" b="b"/>
                  <a:pathLst>
                    <a:path w="316" h="292" extrusionOk="0">
                      <a:moveTo>
                        <a:pt x="158" y="1"/>
                      </a:moveTo>
                      <a:cubicBezTo>
                        <a:pt x="49" y="1"/>
                        <a:pt x="0" y="222"/>
                        <a:pt x="87" y="280"/>
                      </a:cubicBezTo>
                      <a:cubicBezTo>
                        <a:pt x="104" y="288"/>
                        <a:pt x="120" y="292"/>
                        <a:pt x="136" y="292"/>
                      </a:cubicBezTo>
                      <a:cubicBezTo>
                        <a:pt x="239" y="292"/>
                        <a:pt x="316" y="140"/>
                        <a:pt x="210" y="34"/>
                      </a:cubicBezTo>
                      <a:lnTo>
                        <a:pt x="179" y="3"/>
                      </a:lnTo>
                      <a:cubicBezTo>
                        <a:pt x="172" y="1"/>
                        <a:pt x="165" y="1"/>
                        <a:pt x="158"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8" name="Google Shape;11837;p122">
                  <a:extLst>
                    <a:ext uri="{FF2B5EF4-FFF2-40B4-BE49-F238E27FC236}">
                      <a16:creationId xmlns:a16="http://schemas.microsoft.com/office/drawing/2014/main" id="{6FCE721D-4BB6-42A7-3036-A4BF061297DC}"/>
                    </a:ext>
                  </a:extLst>
                </p:cNvPr>
                <p:cNvSpPr/>
                <p:nvPr/>
              </p:nvSpPr>
              <p:spPr>
                <a:xfrm>
                  <a:off x="6739640" y="2753178"/>
                  <a:ext cx="23260" cy="14353"/>
                </a:xfrm>
                <a:custGeom>
                  <a:avLst/>
                  <a:gdLst/>
                  <a:ahLst/>
                  <a:cxnLst/>
                  <a:rect l="l" t="t" r="r" b="b"/>
                  <a:pathLst>
                    <a:path w="444" h="274" extrusionOk="0">
                      <a:moveTo>
                        <a:pt x="215" y="0"/>
                      </a:moveTo>
                      <a:cubicBezTo>
                        <a:pt x="113" y="0"/>
                        <a:pt x="0" y="94"/>
                        <a:pt x="44" y="204"/>
                      </a:cubicBezTo>
                      <a:cubicBezTo>
                        <a:pt x="44" y="229"/>
                        <a:pt x="84" y="274"/>
                        <a:pt x="132" y="274"/>
                      </a:cubicBezTo>
                      <a:cubicBezTo>
                        <a:pt x="144" y="274"/>
                        <a:pt x="155" y="271"/>
                        <a:pt x="167" y="265"/>
                      </a:cubicBezTo>
                      <a:cubicBezTo>
                        <a:pt x="290" y="265"/>
                        <a:pt x="443" y="142"/>
                        <a:pt x="320" y="50"/>
                      </a:cubicBezTo>
                      <a:cubicBezTo>
                        <a:pt x="294" y="15"/>
                        <a:pt x="255" y="0"/>
                        <a:pt x="21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19" name="Google Shape;11838;p122">
                  <a:extLst>
                    <a:ext uri="{FF2B5EF4-FFF2-40B4-BE49-F238E27FC236}">
                      <a16:creationId xmlns:a16="http://schemas.microsoft.com/office/drawing/2014/main" id="{5242DBF7-3BE3-A1CC-7EB5-E48E2083D258}"/>
                    </a:ext>
                  </a:extLst>
                </p:cNvPr>
                <p:cNvSpPr/>
                <p:nvPr/>
              </p:nvSpPr>
              <p:spPr>
                <a:xfrm>
                  <a:off x="6886694" y="2927886"/>
                  <a:ext cx="22579" cy="14563"/>
                </a:xfrm>
                <a:custGeom>
                  <a:avLst/>
                  <a:gdLst/>
                  <a:ahLst/>
                  <a:cxnLst/>
                  <a:rect l="l" t="t" r="r" b="b"/>
                  <a:pathLst>
                    <a:path w="431" h="278" extrusionOk="0">
                      <a:moveTo>
                        <a:pt x="185" y="1"/>
                      </a:moveTo>
                      <a:cubicBezTo>
                        <a:pt x="1" y="1"/>
                        <a:pt x="93" y="246"/>
                        <a:pt x="246" y="277"/>
                      </a:cubicBezTo>
                      <a:lnTo>
                        <a:pt x="277" y="277"/>
                      </a:lnTo>
                      <a:cubicBezTo>
                        <a:pt x="431" y="246"/>
                        <a:pt x="308" y="1"/>
                        <a:pt x="185"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0" name="Google Shape;11839;p122">
                  <a:extLst>
                    <a:ext uri="{FF2B5EF4-FFF2-40B4-BE49-F238E27FC236}">
                      <a16:creationId xmlns:a16="http://schemas.microsoft.com/office/drawing/2014/main" id="{44E2380C-78DB-2C74-8897-19BCD88DDF8D}"/>
                    </a:ext>
                  </a:extLst>
                </p:cNvPr>
                <p:cNvSpPr/>
                <p:nvPr/>
              </p:nvSpPr>
              <p:spPr>
                <a:xfrm>
                  <a:off x="6842478" y="2898654"/>
                  <a:ext cx="26037" cy="14144"/>
                </a:xfrm>
                <a:custGeom>
                  <a:avLst/>
                  <a:gdLst/>
                  <a:ahLst/>
                  <a:cxnLst/>
                  <a:rect l="l" t="t" r="r" b="b"/>
                  <a:pathLst>
                    <a:path w="497" h="270" extrusionOk="0">
                      <a:moveTo>
                        <a:pt x="301" y="0"/>
                      </a:moveTo>
                      <a:cubicBezTo>
                        <a:pt x="173" y="0"/>
                        <a:pt x="1" y="87"/>
                        <a:pt x="108" y="221"/>
                      </a:cubicBezTo>
                      <a:cubicBezTo>
                        <a:pt x="129" y="256"/>
                        <a:pt x="162" y="270"/>
                        <a:pt x="199" y="270"/>
                      </a:cubicBezTo>
                      <a:cubicBezTo>
                        <a:pt x="326" y="270"/>
                        <a:pt x="496" y="101"/>
                        <a:pt x="353" y="6"/>
                      </a:cubicBezTo>
                      <a:cubicBezTo>
                        <a:pt x="338" y="2"/>
                        <a:pt x="320" y="0"/>
                        <a:pt x="301"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1" name="Google Shape;11840;p122">
                  <a:extLst>
                    <a:ext uri="{FF2B5EF4-FFF2-40B4-BE49-F238E27FC236}">
                      <a16:creationId xmlns:a16="http://schemas.microsoft.com/office/drawing/2014/main" id="{CFCEA329-FD07-6D6D-BDB2-CCC396788A38}"/>
                    </a:ext>
                  </a:extLst>
                </p:cNvPr>
                <p:cNvSpPr/>
                <p:nvPr/>
              </p:nvSpPr>
              <p:spPr>
                <a:xfrm>
                  <a:off x="6918861" y="2899545"/>
                  <a:ext cx="14564" cy="15558"/>
                </a:xfrm>
                <a:custGeom>
                  <a:avLst/>
                  <a:gdLst/>
                  <a:ahLst/>
                  <a:cxnLst/>
                  <a:rect l="l" t="t" r="r" b="b"/>
                  <a:pathLst>
                    <a:path w="278" h="297" extrusionOk="0">
                      <a:moveTo>
                        <a:pt x="165" y="0"/>
                      </a:moveTo>
                      <a:cubicBezTo>
                        <a:pt x="94" y="0"/>
                        <a:pt x="1" y="77"/>
                        <a:pt x="1" y="173"/>
                      </a:cubicBezTo>
                      <a:cubicBezTo>
                        <a:pt x="1" y="265"/>
                        <a:pt x="62" y="296"/>
                        <a:pt x="124" y="296"/>
                      </a:cubicBezTo>
                      <a:cubicBezTo>
                        <a:pt x="154" y="265"/>
                        <a:pt x="185" y="265"/>
                        <a:pt x="216" y="204"/>
                      </a:cubicBezTo>
                      <a:cubicBezTo>
                        <a:pt x="246" y="173"/>
                        <a:pt x="277" y="50"/>
                        <a:pt x="216" y="20"/>
                      </a:cubicBezTo>
                      <a:cubicBezTo>
                        <a:pt x="202" y="6"/>
                        <a:pt x="184" y="0"/>
                        <a:pt x="16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2" name="Google Shape;11841;p122">
                  <a:extLst>
                    <a:ext uri="{FF2B5EF4-FFF2-40B4-BE49-F238E27FC236}">
                      <a16:creationId xmlns:a16="http://schemas.microsoft.com/office/drawing/2014/main" id="{8F4AF032-1928-B2DB-64A4-1DE148CB6F13}"/>
                    </a:ext>
                  </a:extLst>
                </p:cNvPr>
                <p:cNvSpPr/>
                <p:nvPr/>
              </p:nvSpPr>
              <p:spPr>
                <a:xfrm>
                  <a:off x="6805545" y="2896978"/>
                  <a:ext cx="24884" cy="16501"/>
                </a:xfrm>
                <a:custGeom>
                  <a:avLst/>
                  <a:gdLst/>
                  <a:ahLst/>
                  <a:cxnLst/>
                  <a:rect l="l" t="t" r="r" b="b"/>
                  <a:pathLst>
                    <a:path w="475" h="315" extrusionOk="0">
                      <a:moveTo>
                        <a:pt x="280" y="0"/>
                      </a:moveTo>
                      <a:cubicBezTo>
                        <a:pt x="116" y="0"/>
                        <a:pt x="0" y="314"/>
                        <a:pt x="199" y="314"/>
                      </a:cubicBezTo>
                      <a:lnTo>
                        <a:pt x="229" y="314"/>
                      </a:lnTo>
                      <a:cubicBezTo>
                        <a:pt x="352" y="314"/>
                        <a:pt x="475" y="69"/>
                        <a:pt x="321" y="7"/>
                      </a:cubicBezTo>
                      <a:cubicBezTo>
                        <a:pt x="307" y="3"/>
                        <a:pt x="293" y="0"/>
                        <a:pt x="28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sp>
              <p:nvSpPr>
                <p:cNvPr id="9123" name="Google Shape;11842;p122">
                  <a:extLst>
                    <a:ext uri="{FF2B5EF4-FFF2-40B4-BE49-F238E27FC236}">
                      <a16:creationId xmlns:a16="http://schemas.microsoft.com/office/drawing/2014/main" id="{76C3CB35-3496-4347-95DB-7DC7DF5EEDC3}"/>
                    </a:ext>
                  </a:extLst>
                </p:cNvPr>
                <p:cNvSpPr/>
                <p:nvPr/>
              </p:nvSpPr>
              <p:spPr>
                <a:xfrm>
                  <a:off x="6809474" y="2915051"/>
                  <a:ext cx="20955" cy="16135"/>
                </a:xfrm>
                <a:custGeom>
                  <a:avLst/>
                  <a:gdLst/>
                  <a:ahLst/>
                  <a:cxnLst/>
                  <a:rect l="l" t="t" r="r" b="b"/>
                  <a:pathLst>
                    <a:path w="400" h="308" extrusionOk="0">
                      <a:moveTo>
                        <a:pt x="185" y="0"/>
                      </a:moveTo>
                      <a:cubicBezTo>
                        <a:pt x="1" y="0"/>
                        <a:pt x="93" y="246"/>
                        <a:pt x="216" y="276"/>
                      </a:cubicBezTo>
                      <a:lnTo>
                        <a:pt x="277" y="307"/>
                      </a:lnTo>
                      <a:cubicBezTo>
                        <a:pt x="400" y="246"/>
                        <a:pt x="308" y="0"/>
                        <a:pt x="185"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a:p>
              </p:txBody>
            </p:sp>
          </p:grpSp>
          <p:sp>
            <p:nvSpPr>
              <p:cNvPr id="27" name="Google Shape;8303;p80">
                <a:extLst>
                  <a:ext uri="{FF2B5EF4-FFF2-40B4-BE49-F238E27FC236}">
                    <a16:creationId xmlns:a16="http://schemas.microsoft.com/office/drawing/2014/main" id="{E57F0872-F6A9-1C98-37A0-DF1F524B92AC}"/>
                  </a:ext>
                </a:extLst>
              </p:cNvPr>
              <p:cNvSpPr txBox="1">
                <a:spLocks/>
              </p:cNvSpPr>
              <p:nvPr/>
            </p:nvSpPr>
            <p:spPr>
              <a:xfrm>
                <a:off x="7788696" y="1656605"/>
                <a:ext cx="551229" cy="135482"/>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b="1" noProof="0">
                    <a:solidFill>
                      <a:schemeClr val="accent1">
                        <a:lumMod val="60000"/>
                        <a:lumOff val="40000"/>
                      </a:schemeClr>
                    </a:solidFill>
                  </a:rPr>
                  <a:t>Sour</a:t>
                </a:r>
              </a:p>
            </p:txBody>
          </p:sp>
        </p:grpSp>
      </p:grpSp>
      <p:sp>
        <p:nvSpPr>
          <p:cNvPr id="23" name="Google Shape;8305;p80">
            <a:extLst>
              <a:ext uri="{FF2B5EF4-FFF2-40B4-BE49-F238E27FC236}">
                <a16:creationId xmlns:a16="http://schemas.microsoft.com/office/drawing/2014/main" id="{E9163965-1B99-9E60-3ED3-282E15B78016}"/>
              </a:ext>
            </a:extLst>
          </p:cNvPr>
          <p:cNvSpPr txBox="1">
            <a:spLocks/>
          </p:cNvSpPr>
          <p:nvPr/>
        </p:nvSpPr>
        <p:spPr>
          <a:xfrm>
            <a:off x="5048533" y="3757298"/>
            <a:ext cx="3807288" cy="70785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sz="1700" noProof="0"/>
              <a:t>This Ensures that each solution is </a:t>
            </a:r>
            <a:r>
              <a:rPr lang="en-US" sz="1700" b="1" noProof="0"/>
              <a:t>clearly</a:t>
            </a:r>
            <a:r>
              <a:rPr lang="en-US" sz="1700" noProof="0"/>
              <a:t> perceived </a:t>
            </a:r>
            <a:r>
              <a:rPr lang="en-US" sz="1700" b="1" noProof="0"/>
              <a:t>without</a:t>
            </a:r>
            <a:r>
              <a:rPr lang="en-US" sz="1700" noProof="0"/>
              <a:t> </a:t>
            </a:r>
            <a:r>
              <a:rPr lang="en-US" sz="1700" b="1" noProof="0"/>
              <a:t>discomfort</a:t>
            </a:r>
            <a:r>
              <a:rPr lang="en-US" sz="1700" noProof="0"/>
              <a:t>.</a:t>
            </a:r>
          </a:p>
        </p:txBody>
      </p:sp>
      <p:pic>
        <p:nvPicPr>
          <p:cNvPr id="6" name="Immagine 5" descr="Immagine che contiene Elementi grafici, design&#10;&#10;Il contenuto generato dall'IA potrebbe non essere corretto.">
            <a:extLst>
              <a:ext uri="{FF2B5EF4-FFF2-40B4-BE49-F238E27FC236}">
                <a16:creationId xmlns:a16="http://schemas.microsoft.com/office/drawing/2014/main" id="{42EF54C8-1996-B696-AFA4-9235010D2271}"/>
              </a:ext>
            </a:extLst>
          </p:cNvPr>
          <p:cNvPicPr>
            <a:picLocks noChangeAspect="1"/>
          </p:cNvPicPr>
          <p:nvPr/>
        </p:nvPicPr>
        <p:blipFill>
          <a:blip r:embed="rId8"/>
          <a:stretch>
            <a:fillRect/>
          </a:stretch>
        </p:blipFill>
        <p:spPr>
          <a:xfrm>
            <a:off x="5935434" y="1424282"/>
            <a:ext cx="2123489" cy="2123489"/>
          </a:xfrm>
          <a:prstGeom prst="rect">
            <a:avLst/>
          </a:prstGeom>
        </p:spPr>
      </p:pic>
      <p:cxnSp>
        <p:nvCxnSpPr>
          <p:cNvPr id="9029" name="Google Shape;8733;p86">
            <a:extLst>
              <a:ext uri="{FF2B5EF4-FFF2-40B4-BE49-F238E27FC236}">
                <a16:creationId xmlns:a16="http://schemas.microsoft.com/office/drawing/2014/main" id="{C3CF0CC5-CBA9-8768-16AA-3E42193CE42B}"/>
              </a:ext>
            </a:extLst>
          </p:cNvPr>
          <p:cNvCxnSpPr>
            <a:cxnSpLocks/>
            <a:stCxn id="16" idx="2"/>
            <a:endCxn id="26" idx="4"/>
          </p:cNvCxnSpPr>
          <p:nvPr/>
        </p:nvCxnSpPr>
        <p:spPr>
          <a:xfrm rot="10800000">
            <a:off x="5415199" y="1009415"/>
            <a:ext cx="1001552" cy="1908053"/>
          </a:xfrm>
          <a:prstGeom prst="bentConnector2">
            <a:avLst/>
          </a:prstGeom>
          <a:noFill/>
          <a:ln w="19050" cap="flat" cmpd="sng">
            <a:solidFill>
              <a:schemeClr val="accent3">
                <a:lumMod val="60000"/>
                <a:lumOff val="40000"/>
              </a:schemeClr>
            </a:solidFill>
            <a:prstDash val="solid"/>
            <a:round/>
            <a:headEnd type="oval" w="med" len="med"/>
            <a:tailEnd type="none" w="med" len="med"/>
          </a:ln>
        </p:spPr>
      </p:cxnSp>
      <p:sp>
        <p:nvSpPr>
          <p:cNvPr id="16" name="Ovale 15">
            <a:extLst>
              <a:ext uri="{FF2B5EF4-FFF2-40B4-BE49-F238E27FC236}">
                <a16:creationId xmlns:a16="http://schemas.microsoft.com/office/drawing/2014/main" id="{C42CD1DC-785E-35D9-0CC4-7878EDCBDA13}"/>
              </a:ext>
            </a:extLst>
          </p:cNvPr>
          <p:cNvSpPr/>
          <p:nvPr/>
        </p:nvSpPr>
        <p:spPr>
          <a:xfrm>
            <a:off x="6416751" y="2836098"/>
            <a:ext cx="167728" cy="16273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e 25">
            <a:extLst>
              <a:ext uri="{FF2B5EF4-FFF2-40B4-BE49-F238E27FC236}">
                <a16:creationId xmlns:a16="http://schemas.microsoft.com/office/drawing/2014/main" id="{7639A41F-A1C6-EA63-E366-4FFBD5A68C2F}"/>
              </a:ext>
            </a:extLst>
          </p:cNvPr>
          <p:cNvSpPr/>
          <p:nvPr/>
        </p:nvSpPr>
        <p:spPr>
          <a:xfrm>
            <a:off x="5331335" y="846676"/>
            <a:ext cx="167728" cy="16273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68730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8299">
          <a:extLst>
            <a:ext uri="{FF2B5EF4-FFF2-40B4-BE49-F238E27FC236}">
              <a16:creationId xmlns:a16="http://schemas.microsoft.com/office/drawing/2014/main" id="{1E0D9C52-E539-5CFA-E744-41CF356DDF66}"/>
            </a:ext>
          </a:extLst>
        </p:cNvPr>
        <p:cNvGrpSpPr/>
        <p:nvPr/>
      </p:nvGrpSpPr>
      <p:grpSpPr>
        <a:xfrm>
          <a:off x="0" y="0"/>
          <a:ext cx="0" cy="0"/>
          <a:chOff x="0" y="0"/>
          <a:chExt cx="0" cy="0"/>
        </a:xfrm>
      </p:grpSpPr>
      <p:sp>
        <p:nvSpPr>
          <p:cNvPr id="8360" name="Rettangolo con angoli arrotondati 8359">
            <a:extLst>
              <a:ext uri="{FF2B5EF4-FFF2-40B4-BE49-F238E27FC236}">
                <a16:creationId xmlns:a16="http://schemas.microsoft.com/office/drawing/2014/main" id="{38D2B62D-8510-185F-7A89-621B1462ECD0}"/>
              </a:ext>
            </a:extLst>
          </p:cNvPr>
          <p:cNvSpPr/>
          <p:nvPr/>
        </p:nvSpPr>
        <p:spPr>
          <a:xfrm>
            <a:off x="952500" y="466180"/>
            <a:ext cx="4692650" cy="3191580"/>
          </a:xfrm>
          <a:custGeom>
            <a:avLst/>
            <a:gdLst>
              <a:gd name="connsiteX0" fmla="*/ 0 w 4692650"/>
              <a:gd name="connsiteY0" fmla="*/ 117035 h 3191580"/>
              <a:gd name="connsiteX1" fmla="*/ 117035 w 4692650"/>
              <a:gd name="connsiteY1" fmla="*/ 0 h 3191580"/>
              <a:gd name="connsiteX2" fmla="*/ 843147 w 4692650"/>
              <a:gd name="connsiteY2" fmla="*/ 0 h 3191580"/>
              <a:gd name="connsiteX3" fmla="*/ 1390915 w 4692650"/>
              <a:gd name="connsiteY3" fmla="*/ 0 h 3191580"/>
              <a:gd name="connsiteX4" fmla="*/ 2072441 w 4692650"/>
              <a:gd name="connsiteY4" fmla="*/ 0 h 3191580"/>
              <a:gd name="connsiteX5" fmla="*/ 2798552 w 4692650"/>
              <a:gd name="connsiteY5" fmla="*/ 0 h 3191580"/>
              <a:gd name="connsiteX6" fmla="*/ 3301735 w 4692650"/>
              <a:gd name="connsiteY6" fmla="*/ 0 h 3191580"/>
              <a:gd name="connsiteX7" fmla="*/ 3849503 w 4692650"/>
              <a:gd name="connsiteY7" fmla="*/ 0 h 3191580"/>
              <a:gd name="connsiteX8" fmla="*/ 4575615 w 4692650"/>
              <a:gd name="connsiteY8" fmla="*/ 0 h 3191580"/>
              <a:gd name="connsiteX9" fmla="*/ 4692650 w 4692650"/>
              <a:gd name="connsiteY9" fmla="*/ 117035 h 3191580"/>
              <a:gd name="connsiteX10" fmla="*/ 4692650 w 4692650"/>
              <a:gd name="connsiteY10" fmla="*/ 738112 h 3191580"/>
              <a:gd name="connsiteX11" fmla="*/ 4692650 w 4692650"/>
              <a:gd name="connsiteY11" fmla="*/ 1359189 h 3191580"/>
              <a:gd name="connsiteX12" fmla="*/ 4692650 w 4692650"/>
              <a:gd name="connsiteY12" fmla="*/ 1980266 h 3191580"/>
              <a:gd name="connsiteX13" fmla="*/ 4692650 w 4692650"/>
              <a:gd name="connsiteY13" fmla="*/ 3074545 h 3191580"/>
              <a:gd name="connsiteX14" fmla="*/ 4575615 w 4692650"/>
              <a:gd name="connsiteY14" fmla="*/ 3191580 h 3191580"/>
              <a:gd name="connsiteX15" fmla="*/ 3849503 w 4692650"/>
              <a:gd name="connsiteY15" fmla="*/ 3191580 h 3191580"/>
              <a:gd name="connsiteX16" fmla="*/ 3257149 w 4692650"/>
              <a:gd name="connsiteY16" fmla="*/ 3191580 h 3191580"/>
              <a:gd name="connsiteX17" fmla="*/ 2620209 w 4692650"/>
              <a:gd name="connsiteY17" fmla="*/ 3191580 h 3191580"/>
              <a:gd name="connsiteX18" fmla="*/ 1983269 w 4692650"/>
              <a:gd name="connsiteY18" fmla="*/ 3191580 h 3191580"/>
              <a:gd name="connsiteX19" fmla="*/ 1257158 w 4692650"/>
              <a:gd name="connsiteY19" fmla="*/ 3191580 h 3191580"/>
              <a:gd name="connsiteX20" fmla="*/ 753975 w 4692650"/>
              <a:gd name="connsiteY20" fmla="*/ 3191580 h 3191580"/>
              <a:gd name="connsiteX21" fmla="*/ 117035 w 4692650"/>
              <a:gd name="connsiteY21" fmla="*/ 3191580 h 3191580"/>
              <a:gd name="connsiteX22" fmla="*/ 0 w 4692650"/>
              <a:gd name="connsiteY22" fmla="*/ 3074545 h 3191580"/>
              <a:gd name="connsiteX23" fmla="*/ 0 w 4692650"/>
              <a:gd name="connsiteY23" fmla="*/ 2512618 h 3191580"/>
              <a:gd name="connsiteX24" fmla="*/ 0 w 4692650"/>
              <a:gd name="connsiteY24" fmla="*/ 2009841 h 3191580"/>
              <a:gd name="connsiteX25" fmla="*/ 0 w 4692650"/>
              <a:gd name="connsiteY25" fmla="*/ 1359189 h 3191580"/>
              <a:gd name="connsiteX26" fmla="*/ 0 w 4692650"/>
              <a:gd name="connsiteY26" fmla="*/ 767687 h 3191580"/>
              <a:gd name="connsiteX27" fmla="*/ 0 w 4692650"/>
              <a:gd name="connsiteY27" fmla="*/ 117035 h 319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2650" h="3191580" extrusionOk="0">
                <a:moveTo>
                  <a:pt x="0" y="117035"/>
                </a:moveTo>
                <a:cubicBezTo>
                  <a:pt x="-10632" y="49843"/>
                  <a:pt x="48223" y="-9915"/>
                  <a:pt x="117035" y="0"/>
                </a:cubicBezTo>
                <a:cubicBezTo>
                  <a:pt x="316303" y="29697"/>
                  <a:pt x="681971" y="11552"/>
                  <a:pt x="843147" y="0"/>
                </a:cubicBezTo>
                <a:cubicBezTo>
                  <a:pt x="1004323" y="-11552"/>
                  <a:pt x="1209441" y="23827"/>
                  <a:pt x="1390915" y="0"/>
                </a:cubicBezTo>
                <a:cubicBezTo>
                  <a:pt x="1572389" y="-23827"/>
                  <a:pt x="1786084" y="-15860"/>
                  <a:pt x="2072441" y="0"/>
                </a:cubicBezTo>
                <a:cubicBezTo>
                  <a:pt x="2358798" y="15860"/>
                  <a:pt x="2565290" y="-16993"/>
                  <a:pt x="2798552" y="0"/>
                </a:cubicBezTo>
                <a:cubicBezTo>
                  <a:pt x="3031814" y="16993"/>
                  <a:pt x="3107123" y="2251"/>
                  <a:pt x="3301735" y="0"/>
                </a:cubicBezTo>
                <a:cubicBezTo>
                  <a:pt x="3496347" y="-2251"/>
                  <a:pt x="3667752" y="-4577"/>
                  <a:pt x="3849503" y="0"/>
                </a:cubicBezTo>
                <a:cubicBezTo>
                  <a:pt x="4031254" y="4577"/>
                  <a:pt x="4239673" y="16472"/>
                  <a:pt x="4575615" y="0"/>
                </a:cubicBezTo>
                <a:cubicBezTo>
                  <a:pt x="4647609" y="406"/>
                  <a:pt x="4697262" y="61000"/>
                  <a:pt x="4692650" y="117035"/>
                </a:cubicBezTo>
                <a:cubicBezTo>
                  <a:pt x="4718134" y="396795"/>
                  <a:pt x="4709090" y="503311"/>
                  <a:pt x="4692650" y="738112"/>
                </a:cubicBezTo>
                <a:cubicBezTo>
                  <a:pt x="4676210" y="972913"/>
                  <a:pt x="4680994" y="1218294"/>
                  <a:pt x="4692650" y="1359189"/>
                </a:cubicBezTo>
                <a:cubicBezTo>
                  <a:pt x="4704306" y="1500084"/>
                  <a:pt x="4717391" y="1809959"/>
                  <a:pt x="4692650" y="1980266"/>
                </a:cubicBezTo>
                <a:cubicBezTo>
                  <a:pt x="4667909" y="2150573"/>
                  <a:pt x="4743845" y="2652152"/>
                  <a:pt x="4692650" y="3074545"/>
                </a:cubicBezTo>
                <a:cubicBezTo>
                  <a:pt x="4690218" y="3140151"/>
                  <a:pt x="4636839" y="3187469"/>
                  <a:pt x="4575615" y="3191580"/>
                </a:cubicBezTo>
                <a:cubicBezTo>
                  <a:pt x="4238345" y="3225757"/>
                  <a:pt x="4186836" y="3216823"/>
                  <a:pt x="3849503" y="3191580"/>
                </a:cubicBezTo>
                <a:cubicBezTo>
                  <a:pt x="3512170" y="3166337"/>
                  <a:pt x="3382442" y="3219711"/>
                  <a:pt x="3257149" y="3191580"/>
                </a:cubicBezTo>
                <a:cubicBezTo>
                  <a:pt x="3131856" y="3163449"/>
                  <a:pt x="2780251" y="3184370"/>
                  <a:pt x="2620209" y="3191580"/>
                </a:cubicBezTo>
                <a:cubicBezTo>
                  <a:pt x="2460167" y="3198790"/>
                  <a:pt x="2149811" y="3183231"/>
                  <a:pt x="1983269" y="3191580"/>
                </a:cubicBezTo>
                <a:cubicBezTo>
                  <a:pt x="1816727" y="3199929"/>
                  <a:pt x="1446041" y="3224192"/>
                  <a:pt x="1257158" y="3191580"/>
                </a:cubicBezTo>
                <a:cubicBezTo>
                  <a:pt x="1068275" y="3158968"/>
                  <a:pt x="930991" y="3215617"/>
                  <a:pt x="753975" y="3191580"/>
                </a:cubicBezTo>
                <a:cubicBezTo>
                  <a:pt x="576959" y="3167543"/>
                  <a:pt x="340201" y="3161811"/>
                  <a:pt x="117035" y="3191580"/>
                </a:cubicBezTo>
                <a:cubicBezTo>
                  <a:pt x="50858" y="3176206"/>
                  <a:pt x="-3575" y="3141626"/>
                  <a:pt x="0" y="3074545"/>
                </a:cubicBezTo>
                <a:cubicBezTo>
                  <a:pt x="-14969" y="2912482"/>
                  <a:pt x="12073" y="2679174"/>
                  <a:pt x="0" y="2512618"/>
                </a:cubicBezTo>
                <a:cubicBezTo>
                  <a:pt x="-12073" y="2346062"/>
                  <a:pt x="2422" y="2189892"/>
                  <a:pt x="0" y="2009841"/>
                </a:cubicBezTo>
                <a:cubicBezTo>
                  <a:pt x="-2422" y="1829790"/>
                  <a:pt x="24656" y="1596044"/>
                  <a:pt x="0" y="1359189"/>
                </a:cubicBezTo>
                <a:cubicBezTo>
                  <a:pt x="-24656" y="1122334"/>
                  <a:pt x="-8001" y="949895"/>
                  <a:pt x="0" y="767687"/>
                </a:cubicBezTo>
                <a:cubicBezTo>
                  <a:pt x="8001" y="585479"/>
                  <a:pt x="26812" y="322376"/>
                  <a:pt x="0" y="117035"/>
                </a:cubicBezTo>
                <a:close/>
              </a:path>
            </a:pathLst>
          </a:custGeom>
          <a:noFill/>
          <a:ln w="19050">
            <a:solidFill>
              <a:schemeClr val="tx1"/>
            </a:solidFill>
            <a:prstDash val="dash"/>
            <a:extLst>
              <a:ext uri="{C807C97D-BFC1-408E-A445-0C87EB9F89A2}">
                <ask:lineSketchStyleProps xmlns:ask="http://schemas.microsoft.com/office/drawing/2018/sketchyshapes" sd="2883738111">
                  <a:prstGeom prst="roundRect">
                    <a:avLst>
                      <a:gd name="adj" fmla="val 3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 name="Immagine 10" descr="Immagine che contiene clipart, Elementi grafici, grafica, design&#10;&#10;Il contenuto generato dall'IA potrebbe non essere corretto.">
            <a:extLst>
              <a:ext uri="{FF2B5EF4-FFF2-40B4-BE49-F238E27FC236}">
                <a16:creationId xmlns:a16="http://schemas.microsoft.com/office/drawing/2014/main" id="{216855A8-90BE-59EE-F2A9-76372F5FE5FA}"/>
              </a:ext>
            </a:extLst>
          </p:cNvPr>
          <p:cNvPicPr>
            <a:picLocks noChangeAspect="1"/>
          </p:cNvPicPr>
          <p:nvPr/>
        </p:nvPicPr>
        <p:blipFill>
          <a:blip r:embed="rId3"/>
          <a:stretch>
            <a:fillRect/>
          </a:stretch>
        </p:blipFill>
        <p:spPr>
          <a:xfrm>
            <a:off x="5797437" y="805866"/>
            <a:ext cx="1616418" cy="1616418"/>
          </a:xfrm>
          <a:prstGeom prst="rect">
            <a:avLst/>
          </a:prstGeom>
        </p:spPr>
      </p:pic>
      <p:cxnSp>
        <p:nvCxnSpPr>
          <p:cNvPr id="13" name="Google Shape;8733;p86">
            <a:extLst>
              <a:ext uri="{FF2B5EF4-FFF2-40B4-BE49-F238E27FC236}">
                <a16:creationId xmlns:a16="http://schemas.microsoft.com/office/drawing/2014/main" id="{99DDC815-4A85-22B6-D7A2-DA91204CFE92}"/>
              </a:ext>
            </a:extLst>
          </p:cNvPr>
          <p:cNvCxnSpPr>
            <a:cxnSpLocks/>
            <a:stCxn id="31" idx="0"/>
            <a:endCxn id="22" idx="6"/>
          </p:cNvCxnSpPr>
          <p:nvPr/>
        </p:nvCxnSpPr>
        <p:spPr>
          <a:xfrm rot="16200000" flipV="1">
            <a:off x="7468611" y="1280823"/>
            <a:ext cx="158913" cy="301940"/>
          </a:xfrm>
          <a:prstGeom prst="bentConnector2">
            <a:avLst/>
          </a:prstGeom>
          <a:noFill/>
          <a:ln w="47625" cap="flat" cmpd="sng">
            <a:solidFill>
              <a:schemeClr val="accent3">
                <a:lumMod val="60000"/>
                <a:lumOff val="40000"/>
              </a:schemeClr>
            </a:solidFill>
            <a:prstDash val="solid"/>
            <a:round/>
            <a:headEnd type="none" w="med" len="med"/>
            <a:tailEnd type="none" w="med" len="med"/>
          </a:ln>
        </p:spPr>
      </p:cxnSp>
      <p:cxnSp>
        <p:nvCxnSpPr>
          <p:cNvPr id="20" name="Google Shape;8733;p86">
            <a:extLst>
              <a:ext uri="{FF2B5EF4-FFF2-40B4-BE49-F238E27FC236}">
                <a16:creationId xmlns:a16="http://schemas.microsoft.com/office/drawing/2014/main" id="{11844BFD-33B6-95E1-8890-7CEBC273C072}"/>
              </a:ext>
            </a:extLst>
          </p:cNvPr>
          <p:cNvCxnSpPr>
            <a:cxnSpLocks/>
            <a:stCxn id="31" idx="2"/>
            <a:endCxn id="23" idx="6"/>
          </p:cNvCxnSpPr>
          <p:nvPr/>
        </p:nvCxnSpPr>
        <p:spPr>
          <a:xfrm flipH="1">
            <a:off x="7396871" y="1534856"/>
            <a:ext cx="278559" cy="0"/>
          </a:xfrm>
          <a:prstGeom prst="straightConnector1">
            <a:avLst/>
          </a:prstGeom>
          <a:noFill/>
          <a:ln w="47625" cap="flat" cmpd="sng">
            <a:solidFill>
              <a:schemeClr val="accent3">
                <a:lumMod val="60000"/>
                <a:lumOff val="40000"/>
              </a:schemeClr>
            </a:solidFill>
            <a:prstDash val="solid"/>
            <a:round/>
            <a:headEnd type="none" w="med" len="med"/>
            <a:tailEnd type="none" w="med" len="med"/>
          </a:ln>
        </p:spPr>
      </p:cxnSp>
      <p:sp>
        <p:nvSpPr>
          <p:cNvPr id="22" name="Ovale 21">
            <a:extLst>
              <a:ext uri="{FF2B5EF4-FFF2-40B4-BE49-F238E27FC236}">
                <a16:creationId xmlns:a16="http://schemas.microsoft.com/office/drawing/2014/main" id="{F6F7C333-32FF-3196-1D06-1CA11B180977}"/>
              </a:ext>
            </a:extLst>
          </p:cNvPr>
          <p:cNvSpPr/>
          <p:nvPr/>
        </p:nvSpPr>
        <p:spPr>
          <a:xfrm>
            <a:off x="7349884" y="1328729"/>
            <a:ext cx="47213" cy="47213"/>
          </a:xfrm>
          <a:prstGeom prst="ellipse">
            <a:avLst/>
          </a:prstGeom>
          <a:solidFill>
            <a:schemeClr val="accent2">
              <a:lumMod val="90000"/>
            </a:schemeClr>
          </a:solid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Ovale 22">
            <a:extLst>
              <a:ext uri="{FF2B5EF4-FFF2-40B4-BE49-F238E27FC236}">
                <a16:creationId xmlns:a16="http://schemas.microsoft.com/office/drawing/2014/main" id="{BEB1E823-F3E7-2314-51B1-03C06F98DD70}"/>
              </a:ext>
            </a:extLst>
          </p:cNvPr>
          <p:cNvSpPr/>
          <p:nvPr/>
        </p:nvSpPr>
        <p:spPr>
          <a:xfrm>
            <a:off x="7349658" y="1511249"/>
            <a:ext cx="47213" cy="47213"/>
          </a:xfrm>
          <a:prstGeom prst="ellipse">
            <a:avLst/>
          </a:prstGeom>
          <a:solidFill>
            <a:schemeClr val="accent2">
              <a:lumMod val="90000"/>
            </a:schemeClr>
          </a:solid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e 23">
            <a:extLst>
              <a:ext uri="{FF2B5EF4-FFF2-40B4-BE49-F238E27FC236}">
                <a16:creationId xmlns:a16="http://schemas.microsoft.com/office/drawing/2014/main" id="{8F4273AD-28D5-4125-17C7-B743719BD178}"/>
              </a:ext>
            </a:extLst>
          </p:cNvPr>
          <p:cNvSpPr/>
          <p:nvPr/>
        </p:nvSpPr>
        <p:spPr>
          <a:xfrm>
            <a:off x="7349658" y="1697046"/>
            <a:ext cx="47213" cy="47213"/>
          </a:xfrm>
          <a:prstGeom prst="ellipse">
            <a:avLst/>
          </a:prstGeom>
          <a:solidFill>
            <a:schemeClr val="accent2">
              <a:lumMod val="90000"/>
            </a:schemeClr>
          </a:solid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9" name="Google Shape;8733;p86">
            <a:extLst>
              <a:ext uri="{FF2B5EF4-FFF2-40B4-BE49-F238E27FC236}">
                <a16:creationId xmlns:a16="http://schemas.microsoft.com/office/drawing/2014/main" id="{F8C8C7B6-20B4-C6A0-3BE8-808C47E57477}"/>
              </a:ext>
            </a:extLst>
          </p:cNvPr>
          <p:cNvCxnSpPr>
            <a:cxnSpLocks/>
            <a:stCxn id="31" idx="4"/>
            <a:endCxn id="24" idx="6"/>
          </p:cNvCxnSpPr>
          <p:nvPr/>
        </p:nvCxnSpPr>
        <p:spPr>
          <a:xfrm rot="5400000">
            <a:off x="7466859" y="1488474"/>
            <a:ext cx="162191" cy="302166"/>
          </a:xfrm>
          <a:prstGeom prst="bentConnector2">
            <a:avLst/>
          </a:prstGeom>
          <a:noFill/>
          <a:ln w="47625" cap="flat" cmpd="sng">
            <a:solidFill>
              <a:schemeClr val="accent3">
                <a:lumMod val="60000"/>
                <a:lumOff val="40000"/>
              </a:schemeClr>
            </a:solidFill>
            <a:prstDash val="solid"/>
            <a:round/>
            <a:headEnd type="none" w="med" len="med"/>
            <a:tailEnd type="none" w="med" len="med"/>
          </a:ln>
        </p:spPr>
      </p:cxnSp>
      <p:sp>
        <p:nvSpPr>
          <p:cNvPr id="31" name="Ovale 30">
            <a:extLst>
              <a:ext uri="{FF2B5EF4-FFF2-40B4-BE49-F238E27FC236}">
                <a16:creationId xmlns:a16="http://schemas.microsoft.com/office/drawing/2014/main" id="{C6E5B4B9-4383-720F-F406-1FBBCFBACC8F}"/>
              </a:ext>
            </a:extLst>
          </p:cNvPr>
          <p:cNvSpPr/>
          <p:nvPr/>
        </p:nvSpPr>
        <p:spPr>
          <a:xfrm>
            <a:off x="7675430" y="1511249"/>
            <a:ext cx="47213" cy="47213"/>
          </a:xfrm>
          <a:prstGeom prst="ellipse">
            <a:avLst/>
          </a:prstGeom>
          <a:solidFill>
            <a:schemeClr val="accent3">
              <a:lumMod val="60000"/>
              <a:lumOff val="40000"/>
            </a:schemeClr>
          </a:solidFill>
          <a:ln w="635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Google Shape;8733;p86">
            <a:extLst>
              <a:ext uri="{FF2B5EF4-FFF2-40B4-BE49-F238E27FC236}">
                <a16:creationId xmlns:a16="http://schemas.microsoft.com/office/drawing/2014/main" id="{C2366FE0-669F-E454-E5FD-7222BF721338}"/>
              </a:ext>
            </a:extLst>
          </p:cNvPr>
          <p:cNvCxnSpPr>
            <a:cxnSpLocks/>
            <a:stCxn id="8356" idx="6"/>
            <a:endCxn id="31" idx="6"/>
          </p:cNvCxnSpPr>
          <p:nvPr/>
        </p:nvCxnSpPr>
        <p:spPr>
          <a:xfrm flipV="1">
            <a:off x="7413334" y="1534856"/>
            <a:ext cx="309309" cy="2099297"/>
          </a:xfrm>
          <a:prstGeom prst="bentConnector3">
            <a:avLst>
              <a:gd name="adj1" fmla="val 218486"/>
            </a:avLst>
          </a:prstGeom>
          <a:noFill/>
          <a:ln w="44450" cap="flat" cmpd="sng">
            <a:solidFill>
              <a:schemeClr val="accent3">
                <a:lumMod val="60000"/>
                <a:lumOff val="40000"/>
              </a:schemeClr>
            </a:solidFill>
            <a:prstDash val="solid"/>
            <a:round/>
            <a:headEnd type="none" w="med" len="med"/>
            <a:tailEnd type="none" w="med" len="med"/>
          </a:ln>
        </p:spPr>
      </p:cxnSp>
      <p:pic>
        <p:nvPicPr>
          <p:cNvPr id="8269" name="Immagine 8268" descr="Immagine che contiene Elementi grafici, clipart, simbolo, design&#10;&#10;Il contenuto generato dall'IA potrebbe non essere corretto.">
            <a:extLst>
              <a:ext uri="{FF2B5EF4-FFF2-40B4-BE49-F238E27FC236}">
                <a16:creationId xmlns:a16="http://schemas.microsoft.com/office/drawing/2014/main" id="{467BADDB-3653-330C-7D43-54BC137A2E33}"/>
              </a:ext>
            </a:extLst>
          </p:cNvPr>
          <p:cNvPicPr>
            <a:picLocks noChangeAspect="1"/>
          </p:cNvPicPr>
          <p:nvPr/>
        </p:nvPicPr>
        <p:blipFill>
          <a:blip r:embed="rId4"/>
          <a:stretch>
            <a:fillRect/>
          </a:stretch>
        </p:blipFill>
        <p:spPr>
          <a:xfrm rot="16200000">
            <a:off x="3198254" y="1942408"/>
            <a:ext cx="540000" cy="540000"/>
          </a:xfrm>
          <a:prstGeom prst="rect">
            <a:avLst/>
          </a:prstGeom>
        </p:spPr>
      </p:pic>
      <p:pic>
        <p:nvPicPr>
          <p:cNvPr id="48" name="Immagine 47" descr="Immagine che contiene cartone animato, design, illustrazione&#10;&#10;Il contenuto generato dall'IA potrebbe non essere corretto.">
            <a:extLst>
              <a:ext uri="{FF2B5EF4-FFF2-40B4-BE49-F238E27FC236}">
                <a16:creationId xmlns:a16="http://schemas.microsoft.com/office/drawing/2014/main" id="{82377031-61B7-19AC-C014-1AC2D6CBC186}"/>
              </a:ext>
            </a:extLst>
          </p:cNvPr>
          <p:cNvPicPr>
            <a:picLocks noChangeAspect="1"/>
          </p:cNvPicPr>
          <p:nvPr/>
        </p:nvPicPr>
        <p:blipFill>
          <a:blip r:embed="rId5"/>
          <a:stretch>
            <a:fillRect/>
          </a:stretch>
        </p:blipFill>
        <p:spPr>
          <a:xfrm>
            <a:off x="2425103" y="3866772"/>
            <a:ext cx="576000" cy="576000"/>
          </a:xfrm>
          <a:prstGeom prst="rect">
            <a:avLst/>
          </a:prstGeom>
        </p:spPr>
      </p:pic>
      <p:pic>
        <p:nvPicPr>
          <p:cNvPr id="50" name="Immagine 49" descr="Immagine che contiene cartone animato, design&#10;&#10;Il contenuto generato dall'IA potrebbe non essere corretto.">
            <a:extLst>
              <a:ext uri="{FF2B5EF4-FFF2-40B4-BE49-F238E27FC236}">
                <a16:creationId xmlns:a16="http://schemas.microsoft.com/office/drawing/2014/main" id="{755A72FE-F211-1AFB-FB29-AA375477EBCC}"/>
              </a:ext>
            </a:extLst>
          </p:cNvPr>
          <p:cNvPicPr>
            <a:picLocks noChangeAspect="1"/>
          </p:cNvPicPr>
          <p:nvPr/>
        </p:nvPicPr>
        <p:blipFill>
          <a:blip r:embed="rId6"/>
          <a:stretch>
            <a:fillRect/>
          </a:stretch>
        </p:blipFill>
        <p:spPr>
          <a:xfrm>
            <a:off x="1382769" y="3866772"/>
            <a:ext cx="576000" cy="576000"/>
          </a:xfrm>
          <a:prstGeom prst="rect">
            <a:avLst/>
          </a:prstGeom>
        </p:spPr>
      </p:pic>
      <p:cxnSp>
        <p:nvCxnSpPr>
          <p:cNvPr id="51" name="Google Shape;8733;p86">
            <a:extLst>
              <a:ext uri="{FF2B5EF4-FFF2-40B4-BE49-F238E27FC236}">
                <a16:creationId xmlns:a16="http://schemas.microsoft.com/office/drawing/2014/main" id="{D7EE55F9-E7DF-FB89-46DA-95F06596F4E8}"/>
              </a:ext>
            </a:extLst>
          </p:cNvPr>
          <p:cNvCxnSpPr>
            <a:cxnSpLocks/>
          </p:cNvCxnSpPr>
          <p:nvPr/>
        </p:nvCxnSpPr>
        <p:spPr>
          <a:xfrm flipV="1">
            <a:off x="1699280" y="3448767"/>
            <a:ext cx="0" cy="420671"/>
          </a:xfrm>
          <a:prstGeom prst="straightConnector1">
            <a:avLst/>
          </a:prstGeom>
          <a:noFill/>
          <a:ln w="63500" cap="flat" cmpd="sng">
            <a:solidFill>
              <a:schemeClr val="tx1"/>
            </a:solidFill>
            <a:prstDash val="solid"/>
            <a:round/>
            <a:headEnd type="none" w="med" len="med"/>
            <a:tailEnd type="none" w="med" len="med"/>
          </a:ln>
        </p:spPr>
      </p:cxnSp>
      <p:pic>
        <p:nvPicPr>
          <p:cNvPr id="56" name="Elemento grafico 55">
            <a:extLst>
              <a:ext uri="{FF2B5EF4-FFF2-40B4-BE49-F238E27FC236}">
                <a16:creationId xmlns:a16="http://schemas.microsoft.com/office/drawing/2014/main" id="{01162201-4D0C-CC32-8A85-B5CACCDF4A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1369629" y="2953973"/>
            <a:ext cx="540000" cy="540000"/>
          </a:xfrm>
          <a:prstGeom prst="rect">
            <a:avLst/>
          </a:prstGeom>
        </p:spPr>
      </p:pic>
      <p:sp>
        <p:nvSpPr>
          <p:cNvPr id="8260" name="Ovale 8259">
            <a:extLst>
              <a:ext uri="{FF2B5EF4-FFF2-40B4-BE49-F238E27FC236}">
                <a16:creationId xmlns:a16="http://schemas.microsoft.com/office/drawing/2014/main" id="{8F3D10E0-D0DD-CD11-5DB2-C9918C9D7589}"/>
              </a:ext>
            </a:extLst>
          </p:cNvPr>
          <p:cNvSpPr/>
          <p:nvPr/>
        </p:nvSpPr>
        <p:spPr>
          <a:xfrm>
            <a:off x="3236701" y="2329715"/>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262" name="Google Shape;8733;p86">
            <a:extLst>
              <a:ext uri="{FF2B5EF4-FFF2-40B4-BE49-F238E27FC236}">
                <a16:creationId xmlns:a16="http://schemas.microsoft.com/office/drawing/2014/main" id="{155F920B-9F5D-C200-E76F-7678E4A75778}"/>
              </a:ext>
            </a:extLst>
          </p:cNvPr>
          <p:cNvCxnSpPr>
            <a:cxnSpLocks/>
          </p:cNvCxnSpPr>
          <p:nvPr/>
        </p:nvCxnSpPr>
        <p:spPr>
          <a:xfrm flipV="1">
            <a:off x="2738794" y="2375434"/>
            <a:ext cx="0" cy="630625"/>
          </a:xfrm>
          <a:prstGeom prst="straightConnector1">
            <a:avLst/>
          </a:prstGeom>
          <a:noFill/>
          <a:ln w="63500" cap="flat" cmpd="sng">
            <a:solidFill>
              <a:srgbClr val="434343"/>
            </a:solidFill>
            <a:prstDash val="solid"/>
            <a:round/>
            <a:headEnd type="none" w="med" len="med"/>
            <a:tailEnd type="none" w="med" len="med"/>
          </a:ln>
        </p:spPr>
      </p:cxnSp>
      <p:sp>
        <p:nvSpPr>
          <p:cNvPr id="8264" name="Ovale 8263">
            <a:extLst>
              <a:ext uri="{FF2B5EF4-FFF2-40B4-BE49-F238E27FC236}">
                <a16:creationId xmlns:a16="http://schemas.microsoft.com/office/drawing/2014/main" id="{CF09FD05-EA20-C9BB-E7F1-825C99569CCA}"/>
              </a:ext>
            </a:extLst>
          </p:cNvPr>
          <p:cNvSpPr/>
          <p:nvPr/>
        </p:nvSpPr>
        <p:spPr>
          <a:xfrm>
            <a:off x="1675883" y="2983200"/>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267" name="Google Shape;8305;p80">
            <a:extLst>
              <a:ext uri="{FF2B5EF4-FFF2-40B4-BE49-F238E27FC236}">
                <a16:creationId xmlns:a16="http://schemas.microsoft.com/office/drawing/2014/main" id="{7839C477-1EF0-E9DC-8DF5-D2EC8FD9B67B}"/>
              </a:ext>
            </a:extLst>
          </p:cNvPr>
          <p:cNvSpPr txBox="1">
            <a:spLocks/>
          </p:cNvSpPr>
          <p:nvPr/>
        </p:nvSpPr>
        <p:spPr>
          <a:xfrm>
            <a:off x="2709519" y="3012428"/>
            <a:ext cx="760861"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Solenoid Valve 2</a:t>
            </a:r>
          </a:p>
        </p:txBody>
      </p:sp>
      <p:pic>
        <p:nvPicPr>
          <p:cNvPr id="8271" name="Immagine 8270" descr="Immagine che contiene simbolo, logo, Elementi grafici, Carattere&#10;&#10;Il contenuto generato dall'IA potrebbe non essere corretto.">
            <a:extLst>
              <a:ext uri="{FF2B5EF4-FFF2-40B4-BE49-F238E27FC236}">
                <a16:creationId xmlns:a16="http://schemas.microsoft.com/office/drawing/2014/main" id="{F7101621-5ABA-EEEE-A8C9-22C40EB757FB}"/>
              </a:ext>
            </a:extLst>
          </p:cNvPr>
          <p:cNvPicPr>
            <a:picLocks noChangeAspect="1"/>
          </p:cNvPicPr>
          <p:nvPr/>
        </p:nvPicPr>
        <p:blipFill>
          <a:blip r:embed="rId9"/>
          <a:stretch>
            <a:fillRect/>
          </a:stretch>
        </p:blipFill>
        <p:spPr>
          <a:xfrm>
            <a:off x="4131620" y="1827518"/>
            <a:ext cx="360000" cy="360000"/>
          </a:xfrm>
          <a:prstGeom prst="rect">
            <a:avLst/>
          </a:prstGeom>
        </p:spPr>
      </p:pic>
      <p:pic>
        <p:nvPicPr>
          <p:cNvPr id="8273" name="Elemento grafico 8272">
            <a:extLst>
              <a:ext uri="{FF2B5EF4-FFF2-40B4-BE49-F238E27FC236}">
                <a16:creationId xmlns:a16="http://schemas.microsoft.com/office/drawing/2014/main" id="{9FF9B9AC-FBC0-B9A6-C74B-EBD6127648DE}"/>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rot="16200000">
            <a:off x="2407777" y="2953974"/>
            <a:ext cx="540000" cy="540000"/>
          </a:xfrm>
          <a:prstGeom prst="rect">
            <a:avLst/>
          </a:prstGeom>
        </p:spPr>
      </p:pic>
      <p:pic>
        <p:nvPicPr>
          <p:cNvPr id="8275" name="Elemento grafico 8274">
            <a:extLst>
              <a:ext uri="{FF2B5EF4-FFF2-40B4-BE49-F238E27FC236}">
                <a16:creationId xmlns:a16="http://schemas.microsoft.com/office/drawing/2014/main" id="{DEDC5D8A-2F68-831F-F688-6DA859160C07}"/>
              </a:ext>
            </a:extLst>
          </p:cNvPr>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4909189" y="1739899"/>
            <a:ext cx="540000" cy="540000"/>
          </a:xfrm>
          <a:prstGeom prst="rect">
            <a:avLst/>
          </a:prstGeom>
        </p:spPr>
      </p:pic>
      <p:cxnSp>
        <p:nvCxnSpPr>
          <p:cNvPr id="8276" name="Google Shape;8733;p86">
            <a:extLst>
              <a:ext uri="{FF2B5EF4-FFF2-40B4-BE49-F238E27FC236}">
                <a16:creationId xmlns:a16="http://schemas.microsoft.com/office/drawing/2014/main" id="{1DA760A9-263E-A037-876D-35B564BFCB39}"/>
              </a:ext>
            </a:extLst>
          </p:cNvPr>
          <p:cNvCxnSpPr>
            <a:cxnSpLocks/>
          </p:cNvCxnSpPr>
          <p:nvPr/>
        </p:nvCxnSpPr>
        <p:spPr>
          <a:xfrm flipH="1">
            <a:off x="3690192" y="2068959"/>
            <a:ext cx="461302" cy="0"/>
          </a:xfrm>
          <a:prstGeom prst="straightConnector1">
            <a:avLst/>
          </a:prstGeom>
          <a:noFill/>
          <a:ln w="63500" cap="flat" cmpd="sng">
            <a:solidFill>
              <a:srgbClr val="434343"/>
            </a:solidFill>
            <a:prstDash val="solid"/>
            <a:round/>
            <a:headEnd type="none" w="med" len="med"/>
            <a:tailEnd type="none" w="med" len="med"/>
          </a:ln>
        </p:spPr>
      </p:cxnSp>
      <p:cxnSp>
        <p:nvCxnSpPr>
          <p:cNvPr id="8280" name="Google Shape;8733;p86">
            <a:extLst>
              <a:ext uri="{FF2B5EF4-FFF2-40B4-BE49-F238E27FC236}">
                <a16:creationId xmlns:a16="http://schemas.microsoft.com/office/drawing/2014/main" id="{9A9DDBC2-12B6-5D82-A2EA-B31ECD8916A8}"/>
              </a:ext>
            </a:extLst>
          </p:cNvPr>
          <p:cNvCxnSpPr>
            <a:cxnSpLocks/>
          </p:cNvCxnSpPr>
          <p:nvPr/>
        </p:nvCxnSpPr>
        <p:spPr>
          <a:xfrm flipH="1">
            <a:off x="4472821" y="2068959"/>
            <a:ext cx="461302" cy="0"/>
          </a:xfrm>
          <a:prstGeom prst="straightConnector1">
            <a:avLst/>
          </a:prstGeom>
          <a:noFill/>
          <a:ln w="63500" cap="flat" cmpd="sng">
            <a:solidFill>
              <a:srgbClr val="434343"/>
            </a:solidFill>
            <a:prstDash val="solid"/>
            <a:round/>
            <a:headEnd type="none" w="med" len="med"/>
            <a:tailEnd type="none" w="med" len="med"/>
          </a:ln>
        </p:spPr>
      </p:cxnSp>
      <p:cxnSp>
        <p:nvCxnSpPr>
          <p:cNvPr id="8289" name="Google Shape;8733;p86">
            <a:extLst>
              <a:ext uri="{FF2B5EF4-FFF2-40B4-BE49-F238E27FC236}">
                <a16:creationId xmlns:a16="http://schemas.microsoft.com/office/drawing/2014/main" id="{CAEE9992-159D-1C26-B27C-AC268B4ECBFB}"/>
              </a:ext>
            </a:extLst>
          </p:cNvPr>
          <p:cNvCxnSpPr>
            <a:cxnSpLocks/>
          </p:cNvCxnSpPr>
          <p:nvPr/>
        </p:nvCxnSpPr>
        <p:spPr>
          <a:xfrm flipV="1">
            <a:off x="1698742" y="3926045"/>
            <a:ext cx="0" cy="343443"/>
          </a:xfrm>
          <a:prstGeom prst="straightConnector1">
            <a:avLst/>
          </a:prstGeom>
          <a:noFill/>
          <a:ln w="63500" cap="flat" cmpd="sng">
            <a:solidFill>
              <a:schemeClr val="tx1"/>
            </a:solidFill>
            <a:prstDash val="solid"/>
            <a:round/>
            <a:headEnd type="none" w="med" len="med"/>
            <a:tailEnd type="none" w="med" len="med"/>
          </a:ln>
        </p:spPr>
      </p:cxnSp>
      <p:cxnSp>
        <p:nvCxnSpPr>
          <p:cNvPr id="8291" name="Google Shape;8733;p86">
            <a:extLst>
              <a:ext uri="{FF2B5EF4-FFF2-40B4-BE49-F238E27FC236}">
                <a16:creationId xmlns:a16="http://schemas.microsoft.com/office/drawing/2014/main" id="{89E2EFE5-70CF-6311-2DA8-C146E827D183}"/>
              </a:ext>
            </a:extLst>
          </p:cNvPr>
          <p:cNvCxnSpPr>
            <a:cxnSpLocks/>
          </p:cNvCxnSpPr>
          <p:nvPr/>
        </p:nvCxnSpPr>
        <p:spPr>
          <a:xfrm flipV="1">
            <a:off x="2738794" y="3447424"/>
            <a:ext cx="0" cy="420671"/>
          </a:xfrm>
          <a:prstGeom prst="straightConnector1">
            <a:avLst/>
          </a:prstGeom>
          <a:noFill/>
          <a:ln w="63500" cap="flat" cmpd="sng">
            <a:solidFill>
              <a:schemeClr val="tx1"/>
            </a:solidFill>
            <a:prstDash val="solid"/>
            <a:round/>
            <a:headEnd type="none" w="med" len="med"/>
            <a:tailEnd type="none" w="med" len="med"/>
          </a:ln>
        </p:spPr>
      </p:cxnSp>
      <p:cxnSp>
        <p:nvCxnSpPr>
          <p:cNvPr id="8292" name="Google Shape;8733;p86">
            <a:extLst>
              <a:ext uri="{FF2B5EF4-FFF2-40B4-BE49-F238E27FC236}">
                <a16:creationId xmlns:a16="http://schemas.microsoft.com/office/drawing/2014/main" id="{4C0A22C4-CC60-E200-68C2-71D39C8AF39C}"/>
              </a:ext>
            </a:extLst>
          </p:cNvPr>
          <p:cNvCxnSpPr>
            <a:cxnSpLocks/>
          </p:cNvCxnSpPr>
          <p:nvPr/>
        </p:nvCxnSpPr>
        <p:spPr>
          <a:xfrm flipV="1">
            <a:off x="2738256" y="3924702"/>
            <a:ext cx="0" cy="343443"/>
          </a:xfrm>
          <a:prstGeom prst="straightConnector1">
            <a:avLst/>
          </a:prstGeom>
          <a:noFill/>
          <a:ln w="63500" cap="flat" cmpd="sng">
            <a:solidFill>
              <a:schemeClr val="tx1"/>
            </a:solidFill>
            <a:prstDash val="solid"/>
            <a:round/>
            <a:headEnd type="none" w="med" len="med"/>
            <a:tailEnd type="none" w="med" len="med"/>
          </a:ln>
        </p:spPr>
      </p:cxnSp>
      <p:sp>
        <p:nvSpPr>
          <p:cNvPr id="8293" name="Google Shape;8305;p80">
            <a:extLst>
              <a:ext uri="{FF2B5EF4-FFF2-40B4-BE49-F238E27FC236}">
                <a16:creationId xmlns:a16="http://schemas.microsoft.com/office/drawing/2014/main" id="{E4F49BB6-3585-E3EF-D464-0E229D3568DD}"/>
              </a:ext>
            </a:extLst>
          </p:cNvPr>
          <p:cNvSpPr txBox="1">
            <a:spLocks/>
          </p:cNvSpPr>
          <p:nvPr/>
        </p:nvSpPr>
        <p:spPr>
          <a:xfrm>
            <a:off x="1686116" y="3008544"/>
            <a:ext cx="721661"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Solenoid Valve 1</a:t>
            </a:r>
          </a:p>
        </p:txBody>
      </p:sp>
      <p:sp>
        <p:nvSpPr>
          <p:cNvPr id="8294" name="Google Shape;8305;p80">
            <a:extLst>
              <a:ext uri="{FF2B5EF4-FFF2-40B4-BE49-F238E27FC236}">
                <a16:creationId xmlns:a16="http://schemas.microsoft.com/office/drawing/2014/main" id="{DFA8CC7F-A80D-7EDB-0A00-3571058B63D8}"/>
              </a:ext>
            </a:extLst>
          </p:cNvPr>
          <p:cNvSpPr txBox="1">
            <a:spLocks/>
          </p:cNvSpPr>
          <p:nvPr/>
        </p:nvSpPr>
        <p:spPr>
          <a:xfrm>
            <a:off x="3098237" y="2351619"/>
            <a:ext cx="736390"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Vacuum Pump</a:t>
            </a:r>
          </a:p>
        </p:txBody>
      </p:sp>
      <p:sp>
        <p:nvSpPr>
          <p:cNvPr id="8295" name="Google Shape;8305;p80">
            <a:extLst>
              <a:ext uri="{FF2B5EF4-FFF2-40B4-BE49-F238E27FC236}">
                <a16:creationId xmlns:a16="http://schemas.microsoft.com/office/drawing/2014/main" id="{BC50060A-20A3-64E3-9D72-903BABD37590}"/>
              </a:ext>
            </a:extLst>
          </p:cNvPr>
          <p:cNvSpPr txBox="1">
            <a:spLocks/>
          </p:cNvSpPr>
          <p:nvPr/>
        </p:nvSpPr>
        <p:spPr>
          <a:xfrm>
            <a:off x="3980903" y="2073742"/>
            <a:ext cx="661433"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Flow Meter</a:t>
            </a:r>
          </a:p>
        </p:txBody>
      </p:sp>
      <p:sp>
        <p:nvSpPr>
          <p:cNvPr id="8296" name="Google Shape;8305;p80">
            <a:extLst>
              <a:ext uri="{FF2B5EF4-FFF2-40B4-BE49-F238E27FC236}">
                <a16:creationId xmlns:a16="http://schemas.microsoft.com/office/drawing/2014/main" id="{C0857158-257A-1EC5-0435-D7351F7AABE2}"/>
              </a:ext>
            </a:extLst>
          </p:cNvPr>
          <p:cNvSpPr txBox="1">
            <a:spLocks/>
          </p:cNvSpPr>
          <p:nvPr/>
        </p:nvSpPr>
        <p:spPr>
          <a:xfrm>
            <a:off x="4822515" y="2121037"/>
            <a:ext cx="713347"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Solenoid Valve 3</a:t>
            </a:r>
          </a:p>
        </p:txBody>
      </p:sp>
      <p:pic>
        <p:nvPicPr>
          <p:cNvPr id="8298" name="Immagine 8297" descr="Immagine che contiene schermata, nero, linea, design&#10;&#10;Il contenuto generato dall'IA potrebbe non essere corretto.">
            <a:extLst>
              <a:ext uri="{FF2B5EF4-FFF2-40B4-BE49-F238E27FC236}">
                <a16:creationId xmlns:a16="http://schemas.microsoft.com/office/drawing/2014/main" id="{C13123F8-AD15-FEF0-F315-BC67B7310786}"/>
              </a:ext>
            </a:extLst>
          </p:cNvPr>
          <p:cNvPicPr>
            <a:picLocks noChangeAspect="1"/>
          </p:cNvPicPr>
          <p:nvPr/>
        </p:nvPicPr>
        <p:blipFill>
          <a:blip r:embed="rId11"/>
          <a:stretch>
            <a:fillRect/>
          </a:stretch>
        </p:blipFill>
        <p:spPr>
          <a:xfrm rot="2714193">
            <a:off x="5894396" y="1844040"/>
            <a:ext cx="454354" cy="454354"/>
          </a:xfrm>
          <a:prstGeom prst="rect">
            <a:avLst/>
          </a:prstGeom>
        </p:spPr>
      </p:pic>
      <p:cxnSp>
        <p:nvCxnSpPr>
          <p:cNvPr id="8299" name="Google Shape;8733;p86">
            <a:extLst>
              <a:ext uri="{FF2B5EF4-FFF2-40B4-BE49-F238E27FC236}">
                <a16:creationId xmlns:a16="http://schemas.microsoft.com/office/drawing/2014/main" id="{BE560543-5290-1BAF-B520-714DF852AD68}"/>
              </a:ext>
            </a:extLst>
          </p:cNvPr>
          <p:cNvCxnSpPr>
            <a:cxnSpLocks/>
          </p:cNvCxnSpPr>
          <p:nvPr/>
        </p:nvCxnSpPr>
        <p:spPr>
          <a:xfrm flipH="1">
            <a:off x="5426329" y="2068959"/>
            <a:ext cx="461302" cy="0"/>
          </a:xfrm>
          <a:prstGeom prst="straightConnector1">
            <a:avLst/>
          </a:prstGeom>
          <a:noFill/>
          <a:ln w="63500" cap="flat" cmpd="sng">
            <a:solidFill>
              <a:srgbClr val="434343"/>
            </a:solidFill>
            <a:prstDash val="solid"/>
            <a:round/>
            <a:headEnd type="none" w="med" len="med"/>
            <a:tailEnd type="none" w="med" len="med"/>
          </a:ln>
        </p:spPr>
      </p:cxnSp>
      <p:grpSp>
        <p:nvGrpSpPr>
          <p:cNvPr id="8305" name="Gruppo 8304">
            <a:extLst>
              <a:ext uri="{FF2B5EF4-FFF2-40B4-BE49-F238E27FC236}">
                <a16:creationId xmlns:a16="http://schemas.microsoft.com/office/drawing/2014/main" id="{FC9AEB72-1EEE-27AF-08A4-33588FB90713}"/>
              </a:ext>
            </a:extLst>
          </p:cNvPr>
          <p:cNvGrpSpPr/>
          <p:nvPr/>
        </p:nvGrpSpPr>
        <p:grpSpPr>
          <a:xfrm>
            <a:off x="3193391" y="700727"/>
            <a:ext cx="546082" cy="743180"/>
            <a:chOff x="3317347" y="1600695"/>
            <a:chExt cx="873125" cy="1188263"/>
          </a:xfrm>
        </p:grpSpPr>
        <p:sp>
          <p:nvSpPr>
            <p:cNvPr id="8304" name="Rettangolo con angoli arrotondati 8303">
              <a:extLst>
                <a:ext uri="{FF2B5EF4-FFF2-40B4-BE49-F238E27FC236}">
                  <a16:creationId xmlns:a16="http://schemas.microsoft.com/office/drawing/2014/main" id="{28743FD9-503A-20E8-95E1-AA3E05F1838C}"/>
                </a:ext>
              </a:extLst>
            </p:cNvPr>
            <p:cNvSpPr/>
            <p:nvPr/>
          </p:nvSpPr>
          <p:spPr>
            <a:xfrm>
              <a:off x="3317347" y="1600695"/>
              <a:ext cx="873125" cy="1188263"/>
            </a:xfrm>
            <a:prstGeom prst="roundRect">
              <a:avLst>
                <a:gd name="adj" fmla="val 5618"/>
              </a:avLst>
            </a:prstGeom>
            <a:solidFill>
              <a:schemeClr val="tx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8303" name="Immagine 8302" descr="Immagine che contiene schermata, Dispositivo elettronico, elettronica, design&#10;&#10;Il contenuto generato dall'IA potrebbe non essere corretto.">
              <a:extLst>
                <a:ext uri="{FF2B5EF4-FFF2-40B4-BE49-F238E27FC236}">
                  <a16:creationId xmlns:a16="http://schemas.microsoft.com/office/drawing/2014/main" id="{2B922582-95FF-92FA-EBF0-6D64BEA7E894}"/>
                </a:ext>
              </a:extLst>
            </p:cNvPr>
            <p:cNvPicPr>
              <a:picLocks noChangeAspect="1"/>
            </p:cNvPicPr>
            <p:nvPr/>
          </p:nvPicPr>
          <p:blipFill>
            <a:blip r:embed="rId12"/>
            <a:srcRect l="22912" t="13063" r="24538" b="12883"/>
            <a:stretch/>
          </p:blipFill>
          <p:spPr>
            <a:xfrm>
              <a:off x="3368675" y="1663700"/>
              <a:ext cx="745762" cy="1050926"/>
            </a:xfrm>
            <a:prstGeom prst="rect">
              <a:avLst/>
            </a:prstGeom>
          </p:spPr>
        </p:pic>
      </p:grpSp>
      <p:sp>
        <p:nvSpPr>
          <p:cNvPr id="8307" name="Google Shape;8305;p80">
            <a:extLst>
              <a:ext uri="{FF2B5EF4-FFF2-40B4-BE49-F238E27FC236}">
                <a16:creationId xmlns:a16="http://schemas.microsoft.com/office/drawing/2014/main" id="{002E65FD-A7C3-FFB6-97D4-80655936D387}"/>
              </a:ext>
            </a:extLst>
          </p:cNvPr>
          <p:cNvSpPr txBox="1">
            <a:spLocks/>
          </p:cNvSpPr>
          <p:nvPr/>
        </p:nvSpPr>
        <p:spPr>
          <a:xfrm>
            <a:off x="2600757" y="861419"/>
            <a:ext cx="661433" cy="4308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Control Panel</a:t>
            </a:r>
          </a:p>
        </p:txBody>
      </p:sp>
      <p:cxnSp>
        <p:nvCxnSpPr>
          <p:cNvPr id="8308" name="Google Shape;8733;p86">
            <a:extLst>
              <a:ext uri="{FF2B5EF4-FFF2-40B4-BE49-F238E27FC236}">
                <a16:creationId xmlns:a16="http://schemas.microsoft.com/office/drawing/2014/main" id="{5F4A9B58-A7F4-C7A2-5D78-37D71686490A}"/>
              </a:ext>
            </a:extLst>
          </p:cNvPr>
          <p:cNvCxnSpPr>
            <a:cxnSpLocks/>
            <a:stCxn id="8311" idx="2"/>
            <a:endCxn id="8309" idx="4"/>
          </p:cNvCxnSpPr>
          <p:nvPr/>
        </p:nvCxnSpPr>
        <p:spPr>
          <a:xfrm rot="10800000" flipH="1">
            <a:off x="1449770" y="1453272"/>
            <a:ext cx="2016662" cy="1770700"/>
          </a:xfrm>
          <a:prstGeom prst="bentConnector4">
            <a:avLst>
              <a:gd name="adj1" fmla="val -11336"/>
              <a:gd name="adj2" fmla="val 87628"/>
            </a:avLst>
          </a:prstGeom>
          <a:noFill/>
          <a:ln w="15875" cap="sq" cmpd="sng">
            <a:solidFill>
              <a:schemeClr val="accent3"/>
            </a:solidFill>
            <a:prstDash val="solid"/>
            <a:round/>
            <a:headEnd type="none" w="med" len="med"/>
            <a:tailEnd type="none" w="med" len="med"/>
          </a:ln>
        </p:spPr>
      </p:cxnSp>
      <p:sp>
        <p:nvSpPr>
          <p:cNvPr id="8309" name="Ovale 8308">
            <a:extLst>
              <a:ext uri="{FF2B5EF4-FFF2-40B4-BE49-F238E27FC236}">
                <a16:creationId xmlns:a16="http://schemas.microsoft.com/office/drawing/2014/main" id="{97F6360F-D4DA-9EBD-4013-41F8D608C12A}"/>
              </a:ext>
            </a:extLst>
          </p:cNvPr>
          <p:cNvSpPr/>
          <p:nvPr/>
        </p:nvSpPr>
        <p:spPr>
          <a:xfrm>
            <a:off x="3443572" y="1407553"/>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311" name="Ovale 8310">
            <a:extLst>
              <a:ext uri="{FF2B5EF4-FFF2-40B4-BE49-F238E27FC236}">
                <a16:creationId xmlns:a16="http://schemas.microsoft.com/office/drawing/2014/main" id="{5625A18C-77D2-98D9-F35D-FA53DE6BA263}"/>
              </a:ext>
            </a:extLst>
          </p:cNvPr>
          <p:cNvSpPr/>
          <p:nvPr/>
        </p:nvSpPr>
        <p:spPr>
          <a:xfrm>
            <a:off x="1449770" y="3201112"/>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312" name="Ovale 8311">
            <a:extLst>
              <a:ext uri="{FF2B5EF4-FFF2-40B4-BE49-F238E27FC236}">
                <a16:creationId xmlns:a16="http://schemas.microsoft.com/office/drawing/2014/main" id="{CDB51E27-0E3E-F12D-CF8C-8BA0D397EEBB}"/>
              </a:ext>
            </a:extLst>
          </p:cNvPr>
          <p:cNvSpPr/>
          <p:nvPr/>
        </p:nvSpPr>
        <p:spPr>
          <a:xfrm>
            <a:off x="2488996" y="3204595"/>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316" name="Google Shape;8733;p86">
            <a:extLst>
              <a:ext uri="{FF2B5EF4-FFF2-40B4-BE49-F238E27FC236}">
                <a16:creationId xmlns:a16="http://schemas.microsoft.com/office/drawing/2014/main" id="{97C2A1CA-87B2-1471-3970-FBAAD229735A}"/>
              </a:ext>
            </a:extLst>
          </p:cNvPr>
          <p:cNvCxnSpPr>
            <a:cxnSpLocks/>
            <a:stCxn id="8312" idx="2"/>
            <a:endCxn id="8309" idx="4"/>
          </p:cNvCxnSpPr>
          <p:nvPr/>
        </p:nvCxnSpPr>
        <p:spPr>
          <a:xfrm rot="10800000" flipH="1">
            <a:off x="2488996" y="1453273"/>
            <a:ext cx="977436" cy="1774183"/>
          </a:xfrm>
          <a:prstGeom prst="bentConnector4">
            <a:avLst>
              <a:gd name="adj1" fmla="val -13643"/>
              <a:gd name="adj2" fmla="val 87553"/>
            </a:avLst>
          </a:prstGeom>
          <a:noFill/>
          <a:ln w="15875" cap="sq" cmpd="sng">
            <a:solidFill>
              <a:schemeClr val="accent3"/>
            </a:solidFill>
            <a:prstDash val="solid"/>
            <a:round/>
            <a:headEnd type="none" w="med" len="med"/>
            <a:tailEnd type="none" w="med" len="med"/>
          </a:ln>
        </p:spPr>
      </p:cxnSp>
      <p:cxnSp>
        <p:nvCxnSpPr>
          <p:cNvPr id="63" name="Google Shape;8733;p86">
            <a:extLst>
              <a:ext uri="{FF2B5EF4-FFF2-40B4-BE49-F238E27FC236}">
                <a16:creationId xmlns:a16="http://schemas.microsoft.com/office/drawing/2014/main" id="{4267C7BB-4ED9-949F-33D9-9DE8590C88FF}"/>
              </a:ext>
            </a:extLst>
          </p:cNvPr>
          <p:cNvCxnSpPr>
            <a:cxnSpLocks/>
            <a:stCxn id="8264" idx="0"/>
            <a:endCxn id="8260" idx="2"/>
          </p:cNvCxnSpPr>
          <p:nvPr/>
        </p:nvCxnSpPr>
        <p:spPr>
          <a:xfrm rot="5400000" flipH="1" flipV="1">
            <a:off x="2152410" y="1898909"/>
            <a:ext cx="630625" cy="1537958"/>
          </a:xfrm>
          <a:prstGeom prst="bentConnector2">
            <a:avLst/>
          </a:prstGeom>
          <a:noFill/>
          <a:ln w="63500" cap="flat" cmpd="sng">
            <a:solidFill>
              <a:srgbClr val="434343"/>
            </a:solidFill>
            <a:prstDash val="solid"/>
            <a:round/>
            <a:headEnd type="none" w="med" len="med"/>
            <a:tailEnd type="none" w="med" len="med"/>
          </a:ln>
        </p:spPr>
      </p:cxnSp>
      <p:cxnSp>
        <p:nvCxnSpPr>
          <p:cNvPr id="8322" name="Google Shape;8733;p86">
            <a:extLst>
              <a:ext uri="{FF2B5EF4-FFF2-40B4-BE49-F238E27FC236}">
                <a16:creationId xmlns:a16="http://schemas.microsoft.com/office/drawing/2014/main" id="{22A04B0E-BC97-98AB-5521-CC2F3B2371BE}"/>
              </a:ext>
            </a:extLst>
          </p:cNvPr>
          <p:cNvCxnSpPr>
            <a:cxnSpLocks/>
            <a:stCxn id="8326" idx="0"/>
            <a:endCxn id="8309" idx="4"/>
          </p:cNvCxnSpPr>
          <p:nvPr/>
        </p:nvCxnSpPr>
        <p:spPr>
          <a:xfrm flipV="1">
            <a:off x="3466432" y="1453272"/>
            <a:ext cx="0" cy="562204"/>
          </a:xfrm>
          <a:prstGeom prst="straightConnector1">
            <a:avLst/>
          </a:prstGeom>
          <a:noFill/>
          <a:ln w="15875" cap="sq" cmpd="sng">
            <a:solidFill>
              <a:schemeClr val="accent3"/>
            </a:solidFill>
            <a:prstDash val="solid"/>
            <a:round/>
            <a:headEnd type="none" w="med" len="med"/>
            <a:tailEnd type="none" w="med" len="med"/>
          </a:ln>
        </p:spPr>
      </p:cxnSp>
      <p:sp>
        <p:nvSpPr>
          <p:cNvPr id="8326" name="Ovale 8325">
            <a:extLst>
              <a:ext uri="{FF2B5EF4-FFF2-40B4-BE49-F238E27FC236}">
                <a16:creationId xmlns:a16="http://schemas.microsoft.com/office/drawing/2014/main" id="{B8EDD6F5-9E79-2EC6-7A58-E9E34E0A8227}"/>
              </a:ext>
            </a:extLst>
          </p:cNvPr>
          <p:cNvSpPr/>
          <p:nvPr/>
        </p:nvSpPr>
        <p:spPr>
          <a:xfrm>
            <a:off x="3443572" y="2015476"/>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330" name="Ovale 8329">
            <a:extLst>
              <a:ext uri="{FF2B5EF4-FFF2-40B4-BE49-F238E27FC236}">
                <a16:creationId xmlns:a16="http://schemas.microsoft.com/office/drawing/2014/main" id="{86E7E897-EDF4-E3B2-4428-6812D14C5813}"/>
              </a:ext>
            </a:extLst>
          </p:cNvPr>
          <p:cNvSpPr/>
          <p:nvPr/>
        </p:nvSpPr>
        <p:spPr>
          <a:xfrm>
            <a:off x="4288759" y="1868711"/>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331" name="Ovale 8330">
            <a:extLst>
              <a:ext uri="{FF2B5EF4-FFF2-40B4-BE49-F238E27FC236}">
                <a16:creationId xmlns:a16="http://schemas.microsoft.com/office/drawing/2014/main" id="{2F79012F-3863-306C-0BAF-91A23508FDCF}"/>
              </a:ext>
            </a:extLst>
          </p:cNvPr>
          <p:cNvSpPr/>
          <p:nvPr/>
        </p:nvSpPr>
        <p:spPr>
          <a:xfrm>
            <a:off x="5166792" y="1815849"/>
            <a:ext cx="45719" cy="45719"/>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332" name="Google Shape;8733;p86">
            <a:extLst>
              <a:ext uri="{FF2B5EF4-FFF2-40B4-BE49-F238E27FC236}">
                <a16:creationId xmlns:a16="http://schemas.microsoft.com/office/drawing/2014/main" id="{07974501-A25B-91E3-4165-4A5C0885F09F}"/>
              </a:ext>
            </a:extLst>
          </p:cNvPr>
          <p:cNvCxnSpPr>
            <a:cxnSpLocks/>
            <a:stCxn id="8330" idx="0"/>
            <a:endCxn id="8309" idx="4"/>
          </p:cNvCxnSpPr>
          <p:nvPr/>
        </p:nvCxnSpPr>
        <p:spPr>
          <a:xfrm rot="16200000" flipV="1">
            <a:off x="3681307" y="1238398"/>
            <a:ext cx="415439" cy="845187"/>
          </a:xfrm>
          <a:prstGeom prst="bentConnector3">
            <a:avLst>
              <a:gd name="adj1" fmla="val 46561"/>
            </a:avLst>
          </a:prstGeom>
          <a:noFill/>
          <a:ln w="15875" cap="sq" cmpd="sng">
            <a:solidFill>
              <a:schemeClr val="accent3"/>
            </a:solidFill>
            <a:prstDash val="solid"/>
            <a:round/>
            <a:headEnd type="none" w="med" len="med"/>
            <a:tailEnd type="none" w="med" len="med"/>
          </a:ln>
        </p:spPr>
      </p:cxnSp>
      <p:cxnSp>
        <p:nvCxnSpPr>
          <p:cNvPr id="8338" name="Google Shape;8733;p86">
            <a:extLst>
              <a:ext uri="{FF2B5EF4-FFF2-40B4-BE49-F238E27FC236}">
                <a16:creationId xmlns:a16="http://schemas.microsoft.com/office/drawing/2014/main" id="{B825B11B-B7DE-853C-6884-331C0EC72607}"/>
              </a:ext>
            </a:extLst>
          </p:cNvPr>
          <p:cNvCxnSpPr>
            <a:cxnSpLocks/>
            <a:stCxn id="8331" idx="1"/>
            <a:endCxn id="8309" idx="4"/>
          </p:cNvCxnSpPr>
          <p:nvPr/>
        </p:nvCxnSpPr>
        <p:spPr>
          <a:xfrm rot="16200000" flipV="1">
            <a:off x="4135324" y="784380"/>
            <a:ext cx="369272" cy="1707055"/>
          </a:xfrm>
          <a:prstGeom prst="bentConnector3">
            <a:avLst>
              <a:gd name="adj1" fmla="val 40326"/>
            </a:avLst>
          </a:prstGeom>
          <a:noFill/>
          <a:ln w="15875" cap="sq" cmpd="sng">
            <a:solidFill>
              <a:schemeClr val="accent3"/>
            </a:solidFill>
            <a:prstDash val="solid"/>
            <a:round/>
            <a:headEnd type="none" w="med" len="med"/>
            <a:tailEnd type="none" w="med" len="med"/>
          </a:ln>
        </p:spPr>
      </p:cxnSp>
      <p:pic>
        <p:nvPicPr>
          <p:cNvPr id="8354" name="Immagine 8353" descr="Immagine che contiene schermata, schermo, schermo/paravento, design&#10;&#10;Il contenuto generato dall'IA potrebbe non essere corretto.">
            <a:extLst>
              <a:ext uri="{FF2B5EF4-FFF2-40B4-BE49-F238E27FC236}">
                <a16:creationId xmlns:a16="http://schemas.microsoft.com/office/drawing/2014/main" id="{3D2B67CF-332B-0F1F-9283-DD93B64966A2}"/>
              </a:ext>
            </a:extLst>
          </p:cNvPr>
          <p:cNvPicPr>
            <a:picLocks noChangeAspect="1"/>
          </p:cNvPicPr>
          <p:nvPr/>
        </p:nvPicPr>
        <p:blipFill>
          <a:blip r:embed="rId13"/>
          <a:stretch>
            <a:fillRect/>
          </a:stretch>
        </p:blipFill>
        <p:spPr>
          <a:xfrm>
            <a:off x="6186158" y="3127667"/>
            <a:ext cx="1258562" cy="1258562"/>
          </a:xfrm>
          <a:prstGeom prst="rect">
            <a:avLst/>
          </a:prstGeom>
        </p:spPr>
      </p:pic>
      <p:sp>
        <p:nvSpPr>
          <p:cNvPr id="8355" name="Google Shape;8305;p80">
            <a:extLst>
              <a:ext uri="{FF2B5EF4-FFF2-40B4-BE49-F238E27FC236}">
                <a16:creationId xmlns:a16="http://schemas.microsoft.com/office/drawing/2014/main" id="{E844FE3F-647F-262F-7CC6-336E41B40FFB}"/>
              </a:ext>
            </a:extLst>
          </p:cNvPr>
          <p:cNvSpPr txBox="1">
            <a:spLocks/>
          </p:cNvSpPr>
          <p:nvPr/>
        </p:nvSpPr>
        <p:spPr>
          <a:xfrm>
            <a:off x="6484722" y="4232356"/>
            <a:ext cx="661433"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Computer</a:t>
            </a:r>
          </a:p>
        </p:txBody>
      </p:sp>
      <p:sp>
        <p:nvSpPr>
          <p:cNvPr id="8356" name="Ovale 8355">
            <a:extLst>
              <a:ext uri="{FF2B5EF4-FFF2-40B4-BE49-F238E27FC236}">
                <a16:creationId xmlns:a16="http://schemas.microsoft.com/office/drawing/2014/main" id="{BB60B071-ACE5-6610-0DB5-3AC45266FFDB}"/>
              </a:ext>
            </a:extLst>
          </p:cNvPr>
          <p:cNvSpPr/>
          <p:nvPr/>
        </p:nvSpPr>
        <p:spPr>
          <a:xfrm>
            <a:off x="7366121" y="3610546"/>
            <a:ext cx="47213" cy="47213"/>
          </a:xfrm>
          <a:prstGeom prst="ellipse">
            <a:avLst/>
          </a:prstGeom>
          <a:no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8366" name="Immagine 8365" descr="Immagine che contiene Elementi grafici, Carattere, nero, logo&#10;&#10;Il contenuto generato dall'IA potrebbe non essere corretto.">
            <a:extLst>
              <a:ext uri="{FF2B5EF4-FFF2-40B4-BE49-F238E27FC236}">
                <a16:creationId xmlns:a16="http://schemas.microsoft.com/office/drawing/2014/main" id="{4DD00B45-D7D0-C6FC-2AC8-F6D009ABDD7B}"/>
              </a:ext>
            </a:extLst>
          </p:cNvPr>
          <p:cNvPicPr>
            <a:picLocks noChangeAspect="1"/>
          </p:cNvPicPr>
          <p:nvPr/>
        </p:nvPicPr>
        <p:blipFill>
          <a:blip r:embed="rId14"/>
          <a:stretch>
            <a:fillRect/>
          </a:stretch>
        </p:blipFill>
        <p:spPr>
          <a:xfrm>
            <a:off x="1130245" y="534542"/>
            <a:ext cx="432000" cy="432000"/>
          </a:xfrm>
          <a:prstGeom prst="rect">
            <a:avLst/>
          </a:prstGeom>
        </p:spPr>
      </p:pic>
      <p:sp>
        <p:nvSpPr>
          <p:cNvPr id="8367" name="Google Shape;8305;p80">
            <a:extLst>
              <a:ext uri="{FF2B5EF4-FFF2-40B4-BE49-F238E27FC236}">
                <a16:creationId xmlns:a16="http://schemas.microsoft.com/office/drawing/2014/main" id="{95C117B7-BF99-B6A4-1A28-A07E837F9F8F}"/>
              </a:ext>
            </a:extLst>
          </p:cNvPr>
          <p:cNvSpPr txBox="1">
            <a:spLocks/>
          </p:cNvSpPr>
          <p:nvPr/>
        </p:nvSpPr>
        <p:spPr>
          <a:xfrm>
            <a:off x="970904" y="842847"/>
            <a:ext cx="750682" cy="29235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700" b="1" noProof="0"/>
              <a:t>Noise Shield</a:t>
            </a:r>
          </a:p>
        </p:txBody>
      </p:sp>
      <p:grpSp>
        <p:nvGrpSpPr>
          <p:cNvPr id="8370" name="Gruppo 8369">
            <a:extLst>
              <a:ext uri="{FF2B5EF4-FFF2-40B4-BE49-F238E27FC236}">
                <a16:creationId xmlns:a16="http://schemas.microsoft.com/office/drawing/2014/main" id="{5E289E9E-74C7-8C72-E4DF-89AD9C552985}"/>
              </a:ext>
            </a:extLst>
          </p:cNvPr>
          <p:cNvGrpSpPr/>
          <p:nvPr/>
        </p:nvGrpSpPr>
        <p:grpSpPr>
          <a:xfrm>
            <a:off x="6347306" y="3421233"/>
            <a:ext cx="936263" cy="425837"/>
            <a:chOff x="1454464" y="1289835"/>
            <a:chExt cx="2987039" cy="1358584"/>
          </a:xfrm>
        </p:grpSpPr>
        <p:sp>
          <p:nvSpPr>
            <p:cNvPr id="8368" name="Rettangolo con angoli arrotondati 8367">
              <a:extLst>
                <a:ext uri="{FF2B5EF4-FFF2-40B4-BE49-F238E27FC236}">
                  <a16:creationId xmlns:a16="http://schemas.microsoft.com/office/drawing/2014/main" id="{F73B88FB-D2CA-BC33-3D88-E072D707429A}"/>
                </a:ext>
              </a:extLst>
            </p:cNvPr>
            <p:cNvSpPr/>
            <p:nvPr/>
          </p:nvSpPr>
          <p:spPr>
            <a:xfrm>
              <a:off x="1454464" y="1289835"/>
              <a:ext cx="2987039" cy="1358584"/>
            </a:xfrm>
            <a:prstGeom prst="roundRect">
              <a:avLst>
                <a:gd name="adj" fmla="val 1865"/>
              </a:avLst>
            </a:prstGeom>
            <a:solidFill>
              <a:schemeClr val="accent3">
                <a:lumMod val="20000"/>
                <a:lumOff val="80000"/>
              </a:schemeClr>
            </a:solidFill>
            <a:ln w="190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369" name="Google Shape;8304;p80">
              <a:extLst>
                <a:ext uri="{FF2B5EF4-FFF2-40B4-BE49-F238E27FC236}">
                  <a16:creationId xmlns:a16="http://schemas.microsoft.com/office/drawing/2014/main" id="{31E0F075-7650-D123-0A71-FD7167E76581}"/>
                </a:ext>
              </a:extLst>
            </p:cNvPr>
            <p:cNvSpPr txBox="1">
              <a:spLocks/>
            </p:cNvSpPr>
            <p:nvPr/>
          </p:nvSpPr>
          <p:spPr>
            <a:xfrm>
              <a:off x="1996348" y="1356844"/>
              <a:ext cx="1903271" cy="1245798"/>
            </a:xfrm>
            <a:prstGeom prst="rect">
              <a:avLst/>
            </a:prstGeom>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 b="1"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EEG </a:t>
              </a:r>
              <a:r>
                <a:rPr lang="en-US" sz="600" noProof="0">
                  <a:solidFill>
                    <a:schemeClr val="tx1"/>
                  </a:solidFill>
                  <a:latin typeface="Lato" panose="020F0502020204030203" pitchFamily="34" charset="0"/>
                  <a:ea typeface="Lato" panose="020F0502020204030203" pitchFamily="34" charset="0"/>
                  <a:cs typeface="Lato" panose="020F0502020204030203" pitchFamily="34" charset="0"/>
                  <a:sym typeface="Lato Black"/>
                </a:rPr>
                <a:t>Sample</a:t>
              </a:r>
            </a:p>
          </p:txBody>
        </p:sp>
      </p:grpSp>
      <p:sp>
        <p:nvSpPr>
          <p:cNvPr id="8371" name="Google Shape;8305;p80">
            <a:extLst>
              <a:ext uri="{FF2B5EF4-FFF2-40B4-BE49-F238E27FC236}">
                <a16:creationId xmlns:a16="http://schemas.microsoft.com/office/drawing/2014/main" id="{C9945214-CA70-3DC1-52D9-F9D483684861}"/>
              </a:ext>
            </a:extLst>
          </p:cNvPr>
          <p:cNvSpPr txBox="1">
            <a:spLocks/>
          </p:cNvSpPr>
          <p:nvPr/>
        </p:nvSpPr>
        <p:spPr>
          <a:xfrm>
            <a:off x="2257333" y="4442772"/>
            <a:ext cx="954576"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Sample Bottle</a:t>
            </a:r>
          </a:p>
        </p:txBody>
      </p:sp>
      <p:sp>
        <p:nvSpPr>
          <p:cNvPr id="8372" name="Google Shape;8305;p80">
            <a:extLst>
              <a:ext uri="{FF2B5EF4-FFF2-40B4-BE49-F238E27FC236}">
                <a16:creationId xmlns:a16="http://schemas.microsoft.com/office/drawing/2014/main" id="{DF1EEDE7-CE0F-5F84-F130-0221835FBC10}"/>
              </a:ext>
            </a:extLst>
          </p:cNvPr>
          <p:cNvSpPr txBox="1">
            <a:spLocks/>
          </p:cNvSpPr>
          <p:nvPr/>
        </p:nvSpPr>
        <p:spPr>
          <a:xfrm>
            <a:off x="1218872" y="4442772"/>
            <a:ext cx="954576" cy="30774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b="1" noProof="0"/>
              <a:t>Cleaning Bottle</a:t>
            </a:r>
          </a:p>
        </p:txBody>
      </p:sp>
      <p:grpSp>
        <p:nvGrpSpPr>
          <p:cNvPr id="8376" name="Gruppo 8375">
            <a:extLst>
              <a:ext uri="{FF2B5EF4-FFF2-40B4-BE49-F238E27FC236}">
                <a16:creationId xmlns:a16="http://schemas.microsoft.com/office/drawing/2014/main" id="{E2227026-64B0-8454-3A4D-5CD218C25DFA}"/>
              </a:ext>
            </a:extLst>
          </p:cNvPr>
          <p:cNvGrpSpPr/>
          <p:nvPr/>
        </p:nvGrpSpPr>
        <p:grpSpPr>
          <a:xfrm>
            <a:off x="2910013" y="4026934"/>
            <a:ext cx="435492" cy="392752"/>
            <a:chOff x="3076466" y="3625841"/>
            <a:chExt cx="1444888" cy="1303084"/>
          </a:xfrm>
        </p:grpSpPr>
        <p:pic>
          <p:nvPicPr>
            <p:cNvPr id="8374" name="Picture 8961" descr="A pink and purple candy&#10;&#10;AI-generated content may be incorrect.">
              <a:extLst>
                <a:ext uri="{FF2B5EF4-FFF2-40B4-BE49-F238E27FC236}">
                  <a16:creationId xmlns:a16="http://schemas.microsoft.com/office/drawing/2014/main" id="{6093DACB-8D07-A1A9-F72F-E0BD2F98D7B0}"/>
                </a:ext>
              </a:extLst>
            </p:cNvPr>
            <p:cNvPicPr>
              <a:picLocks noChangeAspect="1"/>
            </p:cNvPicPr>
            <p:nvPr/>
          </p:nvPicPr>
          <p:blipFill>
            <a:blip r:embed="rId15"/>
            <a:stretch>
              <a:fillRect/>
            </a:stretch>
          </p:blipFill>
          <p:spPr>
            <a:xfrm>
              <a:off x="3473799" y="3625841"/>
              <a:ext cx="656933" cy="656930"/>
            </a:xfrm>
            <a:prstGeom prst="rect">
              <a:avLst/>
            </a:prstGeom>
          </p:spPr>
        </p:pic>
        <p:sp>
          <p:nvSpPr>
            <p:cNvPr id="8375" name="Google Shape;8303;p80">
              <a:extLst>
                <a:ext uri="{FF2B5EF4-FFF2-40B4-BE49-F238E27FC236}">
                  <a16:creationId xmlns:a16="http://schemas.microsoft.com/office/drawing/2014/main" id="{3FFDA8D6-1343-D1FD-D67F-1988CCF37A9A}"/>
                </a:ext>
              </a:extLst>
            </p:cNvPr>
            <p:cNvSpPr txBox="1">
              <a:spLocks/>
            </p:cNvSpPr>
            <p:nvPr/>
          </p:nvSpPr>
          <p:spPr>
            <a:xfrm>
              <a:off x="3076466" y="4009989"/>
              <a:ext cx="1444888" cy="91893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chemeClr val="accent3">
                      <a:lumMod val="60000"/>
                      <a:lumOff val="40000"/>
                    </a:schemeClr>
                  </a:solidFill>
                </a:rPr>
                <a:t>Sweet</a:t>
              </a:r>
            </a:p>
          </p:txBody>
        </p:sp>
      </p:grpSp>
      <p:grpSp>
        <p:nvGrpSpPr>
          <p:cNvPr id="8379" name="Gruppo 8378">
            <a:extLst>
              <a:ext uri="{FF2B5EF4-FFF2-40B4-BE49-F238E27FC236}">
                <a16:creationId xmlns:a16="http://schemas.microsoft.com/office/drawing/2014/main" id="{C0224330-2958-3241-2CFC-72916A9B02D7}"/>
              </a:ext>
            </a:extLst>
          </p:cNvPr>
          <p:cNvGrpSpPr/>
          <p:nvPr/>
        </p:nvGrpSpPr>
        <p:grpSpPr>
          <a:xfrm>
            <a:off x="1866513" y="4028110"/>
            <a:ext cx="435492" cy="397824"/>
            <a:chOff x="1105264" y="4026934"/>
            <a:chExt cx="435492" cy="397824"/>
          </a:xfrm>
        </p:grpSpPr>
        <p:sp>
          <p:nvSpPr>
            <p:cNvPr id="8377" name="Google Shape;8303;p80">
              <a:extLst>
                <a:ext uri="{FF2B5EF4-FFF2-40B4-BE49-F238E27FC236}">
                  <a16:creationId xmlns:a16="http://schemas.microsoft.com/office/drawing/2014/main" id="{E3048098-6E57-FF28-A38C-2A0E30BD03D7}"/>
                </a:ext>
              </a:extLst>
            </p:cNvPr>
            <p:cNvSpPr txBox="1">
              <a:spLocks/>
            </p:cNvSpPr>
            <p:nvPr/>
          </p:nvSpPr>
          <p:spPr>
            <a:xfrm>
              <a:off x="1105264" y="4147789"/>
              <a:ext cx="435492" cy="276969"/>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600" b="1" noProof="0">
                  <a:solidFill>
                    <a:srgbClr val="00B0F0"/>
                  </a:solidFill>
                </a:rPr>
                <a:t>Water</a:t>
              </a:r>
            </a:p>
          </p:txBody>
        </p:sp>
        <p:pic>
          <p:nvPicPr>
            <p:cNvPr id="8378" name="Picture 5" descr="A glass of water with a black background&#10;&#10;AI-generated content may be incorrect.">
              <a:extLst>
                <a:ext uri="{FF2B5EF4-FFF2-40B4-BE49-F238E27FC236}">
                  <a16:creationId xmlns:a16="http://schemas.microsoft.com/office/drawing/2014/main" id="{29035EB3-C251-CC31-ED8F-3AFEA5634E9C}"/>
                </a:ext>
              </a:extLst>
            </p:cNvPr>
            <p:cNvPicPr>
              <a:picLocks noChangeAspect="1"/>
            </p:cNvPicPr>
            <p:nvPr/>
          </p:nvPicPr>
          <p:blipFill>
            <a:blip r:embed="rId16"/>
            <a:stretch>
              <a:fillRect/>
            </a:stretch>
          </p:blipFill>
          <p:spPr>
            <a:xfrm>
              <a:off x="1224010" y="4026934"/>
              <a:ext cx="198000" cy="198000"/>
            </a:xfrm>
            <a:prstGeom prst="rect">
              <a:avLst/>
            </a:prstGeom>
          </p:spPr>
        </p:pic>
      </p:grpSp>
      <p:cxnSp>
        <p:nvCxnSpPr>
          <p:cNvPr id="8380" name="Connettore 2 8379">
            <a:extLst>
              <a:ext uri="{FF2B5EF4-FFF2-40B4-BE49-F238E27FC236}">
                <a16:creationId xmlns:a16="http://schemas.microsoft.com/office/drawing/2014/main" id="{EACFEF6D-210F-E80B-0A6F-2CF0373E2972}"/>
              </a:ext>
            </a:extLst>
          </p:cNvPr>
          <p:cNvCxnSpPr>
            <a:cxnSpLocks/>
          </p:cNvCxnSpPr>
          <p:nvPr/>
        </p:nvCxnSpPr>
        <p:spPr>
          <a:xfrm flipV="1">
            <a:off x="1569534" y="2534684"/>
            <a:ext cx="0" cy="182323"/>
          </a:xfrm>
          <a:prstGeom prst="straightConnector1">
            <a:avLst/>
          </a:prstGeom>
          <a:ln w="19050" cap="rnd">
            <a:solidFill>
              <a:srgbClr val="00B0F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84" name="Connettore 2 8383">
            <a:extLst>
              <a:ext uri="{FF2B5EF4-FFF2-40B4-BE49-F238E27FC236}">
                <a16:creationId xmlns:a16="http://schemas.microsoft.com/office/drawing/2014/main" id="{18B9852F-9E8C-5D49-47FF-9855DFCBB3D3}"/>
              </a:ext>
            </a:extLst>
          </p:cNvPr>
          <p:cNvCxnSpPr>
            <a:cxnSpLocks/>
          </p:cNvCxnSpPr>
          <p:nvPr/>
        </p:nvCxnSpPr>
        <p:spPr>
          <a:xfrm rot="5400000" flipH="1" flipV="1">
            <a:off x="2580157" y="2135635"/>
            <a:ext cx="0" cy="182323"/>
          </a:xfrm>
          <a:prstGeom prst="straightConnector1">
            <a:avLst/>
          </a:prstGeom>
          <a:ln w="19050" cap="rnd">
            <a:solidFill>
              <a:srgbClr val="00B0F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85" name="Connettore 2 8384">
            <a:extLst>
              <a:ext uri="{FF2B5EF4-FFF2-40B4-BE49-F238E27FC236}">
                <a16:creationId xmlns:a16="http://schemas.microsoft.com/office/drawing/2014/main" id="{1A60D72A-50F0-A264-A8D8-3A90C6B58B6D}"/>
              </a:ext>
            </a:extLst>
          </p:cNvPr>
          <p:cNvCxnSpPr>
            <a:cxnSpLocks/>
          </p:cNvCxnSpPr>
          <p:nvPr/>
        </p:nvCxnSpPr>
        <p:spPr>
          <a:xfrm rot="5400000" flipH="1" flipV="1">
            <a:off x="3925789" y="1861098"/>
            <a:ext cx="0" cy="182323"/>
          </a:xfrm>
          <a:prstGeom prst="straightConnector1">
            <a:avLst/>
          </a:prstGeom>
          <a:ln w="19050" cap="rnd">
            <a:solidFill>
              <a:srgbClr val="00B0F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86" name="Connettore 2 8385">
            <a:extLst>
              <a:ext uri="{FF2B5EF4-FFF2-40B4-BE49-F238E27FC236}">
                <a16:creationId xmlns:a16="http://schemas.microsoft.com/office/drawing/2014/main" id="{DA33D202-ADF2-E05E-8E99-42C04250C404}"/>
              </a:ext>
            </a:extLst>
          </p:cNvPr>
          <p:cNvCxnSpPr>
            <a:cxnSpLocks/>
          </p:cNvCxnSpPr>
          <p:nvPr/>
        </p:nvCxnSpPr>
        <p:spPr>
          <a:xfrm rot="5400000" flipH="1" flipV="1">
            <a:off x="5850542" y="1851245"/>
            <a:ext cx="0" cy="182323"/>
          </a:xfrm>
          <a:prstGeom prst="straightConnector1">
            <a:avLst/>
          </a:prstGeom>
          <a:ln w="19050" cap="rnd">
            <a:solidFill>
              <a:srgbClr val="00B0F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87" name="Connettore 2 8386">
            <a:extLst>
              <a:ext uri="{FF2B5EF4-FFF2-40B4-BE49-F238E27FC236}">
                <a16:creationId xmlns:a16="http://schemas.microsoft.com/office/drawing/2014/main" id="{E8D21435-EA59-B77E-620E-12604487055D}"/>
              </a:ext>
            </a:extLst>
          </p:cNvPr>
          <p:cNvCxnSpPr>
            <a:cxnSpLocks/>
          </p:cNvCxnSpPr>
          <p:nvPr/>
        </p:nvCxnSpPr>
        <p:spPr>
          <a:xfrm rot="5400000" flipH="1" flipV="1">
            <a:off x="5850543" y="2103827"/>
            <a:ext cx="0" cy="182323"/>
          </a:xfrm>
          <a:prstGeom prst="straightConnector1">
            <a:avLst/>
          </a:prstGeom>
          <a:ln w="19050" cap="rnd">
            <a:solidFill>
              <a:schemeClr val="accent3">
                <a:lumMod val="40000"/>
                <a:lumOff val="6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88" name="Connettore 2 8387">
            <a:extLst>
              <a:ext uri="{FF2B5EF4-FFF2-40B4-BE49-F238E27FC236}">
                <a16:creationId xmlns:a16="http://schemas.microsoft.com/office/drawing/2014/main" id="{A670B79D-EE54-8454-678D-A88AEA27D116}"/>
              </a:ext>
            </a:extLst>
          </p:cNvPr>
          <p:cNvCxnSpPr>
            <a:cxnSpLocks/>
          </p:cNvCxnSpPr>
          <p:nvPr/>
        </p:nvCxnSpPr>
        <p:spPr>
          <a:xfrm rot="5400000" flipH="1" flipV="1">
            <a:off x="3925789" y="2103826"/>
            <a:ext cx="0" cy="182323"/>
          </a:xfrm>
          <a:prstGeom prst="straightConnector1">
            <a:avLst/>
          </a:prstGeom>
          <a:ln w="19050" cap="rnd">
            <a:solidFill>
              <a:schemeClr val="accent3">
                <a:lumMod val="40000"/>
                <a:lumOff val="6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90" name="Connettore 2 8389">
            <a:extLst>
              <a:ext uri="{FF2B5EF4-FFF2-40B4-BE49-F238E27FC236}">
                <a16:creationId xmlns:a16="http://schemas.microsoft.com/office/drawing/2014/main" id="{F311F8F3-4FA4-87C7-51CB-7894090CD3C2}"/>
              </a:ext>
            </a:extLst>
          </p:cNvPr>
          <p:cNvCxnSpPr>
            <a:cxnSpLocks/>
          </p:cNvCxnSpPr>
          <p:nvPr/>
        </p:nvCxnSpPr>
        <p:spPr>
          <a:xfrm flipV="1">
            <a:off x="2612954" y="2534684"/>
            <a:ext cx="0" cy="182323"/>
          </a:xfrm>
          <a:prstGeom prst="straightConnector1">
            <a:avLst/>
          </a:prstGeom>
          <a:ln w="19050" cap="rnd">
            <a:solidFill>
              <a:schemeClr val="accent3">
                <a:lumMod val="40000"/>
                <a:lumOff val="6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91" name="Connettore 2 8390">
            <a:extLst>
              <a:ext uri="{FF2B5EF4-FFF2-40B4-BE49-F238E27FC236}">
                <a16:creationId xmlns:a16="http://schemas.microsoft.com/office/drawing/2014/main" id="{3207446A-A507-70C7-118B-F1DE1FC3FC24}"/>
              </a:ext>
            </a:extLst>
          </p:cNvPr>
          <p:cNvCxnSpPr>
            <a:cxnSpLocks/>
          </p:cNvCxnSpPr>
          <p:nvPr/>
        </p:nvCxnSpPr>
        <p:spPr>
          <a:xfrm rot="5400000" flipH="1" flipV="1">
            <a:off x="7974080" y="1316391"/>
            <a:ext cx="0" cy="182323"/>
          </a:xfrm>
          <a:prstGeom prst="straightConnector1">
            <a:avLst/>
          </a:prstGeom>
          <a:ln w="19050" cap="rnd">
            <a:solidFill>
              <a:schemeClr val="accent2">
                <a:lumMod val="9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92" name="Connettore 2 8391">
            <a:extLst>
              <a:ext uri="{FF2B5EF4-FFF2-40B4-BE49-F238E27FC236}">
                <a16:creationId xmlns:a16="http://schemas.microsoft.com/office/drawing/2014/main" id="{C5B314A3-7B1C-FA76-DB5E-182677DAE75F}"/>
              </a:ext>
            </a:extLst>
          </p:cNvPr>
          <p:cNvCxnSpPr>
            <a:cxnSpLocks/>
          </p:cNvCxnSpPr>
          <p:nvPr/>
        </p:nvCxnSpPr>
        <p:spPr>
          <a:xfrm rot="10800000" flipH="1" flipV="1">
            <a:off x="8206308" y="2534684"/>
            <a:ext cx="0" cy="182323"/>
          </a:xfrm>
          <a:prstGeom prst="straightConnector1">
            <a:avLst/>
          </a:prstGeom>
          <a:ln w="19050" cap="rnd">
            <a:solidFill>
              <a:schemeClr val="accent2">
                <a:lumMod val="9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393" name="Connettore 2 8392">
            <a:extLst>
              <a:ext uri="{FF2B5EF4-FFF2-40B4-BE49-F238E27FC236}">
                <a16:creationId xmlns:a16="http://schemas.microsoft.com/office/drawing/2014/main" id="{9A075086-2F03-CB09-F7C4-CD02465EE650}"/>
              </a:ext>
            </a:extLst>
          </p:cNvPr>
          <p:cNvCxnSpPr>
            <a:cxnSpLocks/>
          </p:cNvCxnSpPr>
          <p:nvPr/>
        </p:nvCxnSpPr>
        <p:spPr>
          <a:xfrm rot="16200000" flipH="1" flipV="1">
            <a:off x="7766591" y="3664071"/>
            <a:ext cx="0" cy="182323"/>
          </a:xfrm>
          <a:prstGeom prst="straightConnector1">
            <a:avLst/>
          </a:prstGeom>
          <a:ln w="19050" cap="rnd">
            <a:solidFill>
              <a:schemeClr val="accent2">
                <a:lumMod val="9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394" name="Google Shape;8305;p80">
            <a:extLst>
              <a:ext uri="{FF2B5EF4-FFF2-40B4-BE49-F238E27FC236}">
                <a16:creationId xmlns:a16="http://schemas.microsoft.com/office/drawing/2014/main" id="{9BDA7F52-4B80-8B8C-4C05-FA82CA4D6BAE}"/>
              </a:ext>
            </a:extLst>
          </p:cNvPr>
          <p:cNvSpPr txBox="1">
            <a:spLocks/>
          </p:cNvSpPr>
          <p:nvPr/>
        </p:nvSpPr>
        <p:spPr>
          <a:xfrm>
            <a:off x="7146155" y="997278"/>
            <a:ext cx="704347" cy="3231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noProof="0"/>
              <a:t>EEG Cap</a:t>
            </a:r>
          </a:p>
        </p:txBody>
      </p:sp>
    </p:spTree>
    <p:extLst>
      <p:ext uri="{BB962C8B-B14F-4D97-AF65-F5344CB8AC3E}">
        <p14:creationId xmlns:p14="http://schemas.microsoft.com/office/powerpoint/2010/main" val="2419786204"/>
      </p:ext>
    </p:extLst>
  </p:cSld>
  <p:clrMapOvr>
    <a:masterClrMapping/>
  </p:clrMapOvr>
</p:sld>
</file>

<file path=ppt/theme/theme1.xml><?xml version="1.0" encoding="utf-8"?>
<a:theme xmlns:a="http://schemas.openxmlformats.org/drawingml/2006/main" name="Food Pattern XL by Slidesgo">
  <a:themeElements>
    <a:clrScheme name="Simple Light">
      <a:dk1>
        <a:srgbClr val="434343"/>
      </a:dk1>
      <a:lt1>
        <a:srgbClr val="FFFFFF"/>
      </a:lt1>
      <a:dk2>
        <a:srgbClr val="D2F2EC"/>
      </a:dk2>
      <a:lt2>
        <a:srgbClr val="93D9CF"/>
      </a:lt2>
      <a:accent1>
        <a:srgbClr val="43742A"/>
      </a:accent1>
      <a:accent2>
        <a:srgbClr val="FFBBB4"/>
      </a:accent2>
      <a:accent3>
        <a:srgbClr val="FF5F51"/>
      </a:accent3>
      <a:accent4>
        <a:srgbClr val="FF842F"/>
      </a:accent4>
      <a:accent5>
        <a:srgbClr val="FFE76E"/>
      </a:accent5>
      <a:accent6>
        <a:srgbClr val="FFEF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ec6da4d-7d96-4252-ba7b-edd8cfd182c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F69AE417AD8D43A894C2BC3A166EA7" ma:contentTypeVersion="13" ma:contentTypeDescription="Create a new document." ma:contentTypeScope="" ma:versionID="7bf1cc62f9265bf91aaf05c0572c730f">
  <xsd:schema xmlns:xsd="http://www.w3.org/2001/XMLSchema" xmlns:xs="http://www.w3.org/2001/XMLSchema" xmlns:p="http://schemas.microsoft.com/office/2006/metadata/properties" xmlns:ns3="3ec6da4d-7d96-4252-ba7b-edd8cfd182ca" targetNamespace="http://schemas.microsoft.com/office/2006/metadata/properties" ma:root="true" ma:fieldsID="6ca07eebd5c32902510e2cc6c4ee7409" ns3:_="">
    <xsd:import namespace="3ec6da4d-7d96-4252-ba7b-edd8cfd182c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SearchProperties" minOccurs="0"/>
                <xsd:element ref="ns3:MediaServiceObjectDetectorVersions" minOccurs="0"/>
                <xsd:element ref="ns3:_activity"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c6da4d-7d96-4252-ba7b-edd8cfd182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4E7710-EFFA-4FEE-9A35-6C4B48833EEF}">
  <ds:schemaRefs>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http://www.w3.org/XML/1998/namespace"/>
    <ds:schemaRef ds:uri="http://purl.org/dc/elements/1.1/"/>
    <ds:schemaRef ds:uri="3ec6da4d-7d96-4252-ba7b-edd8cfd182ca"/>
    <ds:schemaRef ds:uri="http://schemas.microsoft.com/office/2006/metadata/properties"/>
  </ds:schemaRefs>
</ds:datastoreItem>
</file>

<file path=customXml/itemProps2.xml><?xml version="1.0" encoding="utf-8"?>
<ds:datastoreItem xmlns:ds="http://schemas.openxmlformats.org/officeDocument/2006/customXml" ds:itemID="{F44B3861-4887-4546-80BF-9890B6D70899}">
  <ds:schemaRefs>
    <ds:schemaRef ds:uri="http://schemas.microsoft.com/sharepoint/v3/contenttype/forms"/>
  </ds:schemaRefs>
</ds:datastoreItem>
</file>

<file path=customXml/itemProps3.xml><?xml version="1.0" encoding="utf-8"?>
<ds:datastoreItem xmlns:ds="http://schemas.openxmlformats.org/officeDocument/2006/customXml" ds:itemID="{F8505B40-1306-4DDC-9C9D-7D3283D65061}">
  <ds:schemaRefs>
    <ds:schemaRef ds:uri="3ec6da4d-7d96-4252-ba7b-edd8cfd182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TotalTime>
  <Words>1756</Words>
  <Application>Microsoft Office PowerPoint</Application>
  <PresentationFormat>Presentazione su schermo (16:9)</PresentationFormat>
  <Paragraphs>327</Paragraphs>
  <Slides>40</Slides>
  <Notes>30</Notes>
  <HiddenSlides>2</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40</vt:i4>
      </vt:variant>
    </vt:vector>
  </HeadingPairs>
  <TitlesOfParts>
    <vt:vector size="46" baseType="lpstr">
      <vt:lpstr>Arial</vt:lpstr>
      <vt:lpstr>Pacifico</vt:lpstr>
      <vt:lpstr>Lato Black</vt:lpstr>
      <vt:lpstr>Times New Roman</vt:lpstr>
      <vt:lpstr>Lato</vt:lpstr>
      <vt:lpstr>Food Pattern XL by Slidesgo</vt:lpstr>
      <vt:lpstr>Presentazione standard di PowerPoint</vt:lpstr>
      <vt:lpstr>“Taste isn’t merely a flavor;  it’s the essence of experience”</vt:lpstr>
      <vt:lpstr>Abstract</vt:lpstr>
      <vt:lpstr>What!?</vt:lpstr>
      <vt:lpstr>What!?</vt:lpstr>
      <vt:lpstr>Experimental Setup</vt:lpstr>
      <vt:lpstr>Presentazione standard di PowerPoint</vt:lpstr>
      <vt:lpstr>Taste Stimuli</vt:lpstr>
      <vt:lpstr>Presentazione standard di PowerPoint</vt:lpstr>
      <vt:lpstr>Presentazione standard di PowerPoint</vt:lpstr>
      <vt:lpstr>Presentazione standard di PowerPoint</vt:lpstr>
      <vt:lpstr>Preprocessing</vt:lpstr>
      <vt:lpstr>TSRDA</vt:lpstr>
      <vt:lpstr>Presentazione standard di PowerPoint</vt:lpstr>
      <vt:lpstr>Ingredients</vt:lpstr>
      <vt:lpstr>Recipe</vt:lpstr>
      <vt:lpstr>Recipe</vt:lpstr>
      <vt:lpstr>Recipe</vt:lpstr>
      <vt:lpstr>Recipe</vt:lpstr>
      <vt:lpstr>TSCNN‑CA</vt:lpstr>
      <vt:lpstr>Multi‑View Channel Attention</vt:lpstr>
      <vt:lpstr>TSCNN-CA</vt:lpstr>
      <vt:lpstr>Presentazione standard di PowerPoint</vt:lpstr>
      <vt:lpstr>Taste-related EEG topographic map</vt:lpstr>
      <vt:lpstr>EEG Topography Maps</vt:lpstr>
      <vt:lpstr>Taste-related EEG experimental settings</vt:lpstr>
      <vt:lpstr>Presentazione standard di PowerPoint</vt:lpstr>
      <vt:lpstr>Comparison with state-of-art models</vt:lpstr>
      <vt:lpstr>TSRDA: Data augmentation multiple</vt:lpstr>
      <vt:lpstr>TSRDA and MVCA</vt:lpstr>
      <vt:lpstr>Subject-independent test</vt:lpstr>
      <vt:lpstr>t-SNE Visualization of test set</vt:lpstr>
      <vt:lpstr>Future directions and critical analysis</vt:lpstr>
      <vt:lpstr>Presentazione standard di PowerPoint</vt:lpstr>
      <vt:lpstr>Limitations and future directions</vt:lpstr>
      <vt:lpstr>Presentazione standard di PowerPoint</vt:lpstr>
      <vt:lpstr>Presentazione standard di PowerPoint</vt:lpstr>
      <vt:lpstr>Presentazione standard di PowerPoint</vt:lpstr>
      <vt:lpstr>Thanks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Gio</dc:creator>
  <cp:lastModifiedBy>Giovanni Ligato</cp:lastModifiedBy>
  <cp:revision>3</cp:revision>
  <dcterms:modified xsi:type="dcterms:W3CDTF">2025-04-21T13:42:28Z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0x0101005EF69AE417AD8D43A894C2BC3A166EA7</vt:lpwstr>
  </property>
</Properties>
</file>